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43"/>
  </p:notesMasterIdLst>
  <p:sldIdLst>
    <p:sldId id="4298" r:id="rId2"/>
    <p:sldId id="4270" r:id="rId3"/>
    <p:sldId id="4273" r:id="rId4"/>
    <p:sldId id="4291" r:id="rId5"/>
    <p:sldId id="4344" r:id="rId6"/>
    <p:sldId id="4316" r:id="rId7"/>
    <p:sldId id="4318" r:id="rId8"/>
    <p:sldId id="4352" r:id="rId9"/>
    <p:sldId id="4325" r:id="rId10"/>
    <p:sldId id="4319" r:id="rId11"/>
    <p:sldId id="4326" r:id="rId12"/>
    <p:sldId id="264" r:id="rId13"/>
    <p:sldId id="4303" r:id="rId14"/>
    <p:sldId id="4346" r:id="rId15"/>
    <p:sldId id="4347" r:id="rId16"/>
    <p:sldId id="4345" r:id="rId17"/>
    <p:sldId id="4304" r:id="rId18"/>
    <p:sldId id="4305" r:id="rId19"/>
    <p:sldId id="4327" r:id="rId20"/>
    <p:sldId id="4307" r:id="rId21"/>
    <p:sldId id="4331" r:id="rId22"/>
    <p:sldId id="4354" r:id="rId23"/>
    <p:sldId id="4355" r:id="rId24"/>
    <p:sldId id="4323" r:id="rId25"/>
    <p:sldId id="4322" r:id="rId26"/>
    <p:sldId id="4330" r:id="rId27"/>
    <p:sldId id="4308" r:id="rId28"/>
    <p:sldId id="4314" r:id="rId29"/>
    <p:sldId id="4313" r:id="rId30"/>
    <p:sldId id="4336" r:id="rId31"/>
    <p:sldId id="4338" r:id="rId32"/>
    <p:sldId id="4339" r:id="rId33"/>
    <p:sldId id="4356" r:id="rId34"/>
    <p:sldId id="4341" r:id="rId35"/>
    <p:sldId id="4358" r:id="rId36"/>
    <p:sldId id="4340" r:id="rId37"/>
    <p:sldId id="4357" r:id="rId38"/>
    <p:sldId id="4342" r:id="rId39"/>
    <p:sldId id="4276" r:id="rId40"/>
    <p:sldId id="4343" r:id="rId41"/>
    <p:sldId id="426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5655"/>
    <a:srgbClr val="3BB391"/>
    <a:srgbClr val="F16A4C"/>
    <a:srgbClr val="FDC562"/>
    <a:srgbClr val="7DCCC6"/>
    <a:srgbClr val="00A4B8"/>
    <a:srgbClr val="23385C"/>
    <a:srgbClr val="28AF95"/>
    <a:srgbClr val="8CBF4B"/>
    <a:srgbClr val="1BA1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72339E-1617-40D1-9E77-0EE46235461F}" v="1" dt="2021-07-05T11:30:50.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86"/>
    <p:restoredTop sz="94663"/>
  </p:normalViewPr>
  <p:slideViewPr>
    <p:cSldViewPr snapToGrid="0" snapToObjects="1">
      <p:cViewPr varScale="1">
        <p:scale>
          <a:sx n="128" d="100"/>
          <a:sy n="128" d="100"/>
        </p:scale>
        <p:origin x="488"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ce Cole" userId="8e1338e43120026c" providerId="LiveId" clId="{E872339E-1617-40D1-9E77-0EE46235461F}"/>
    <pc:docChg chg="custSel addSld modSld">
      <pc:chgData name="Laurence Cole" userId="8e1338e43120026c" providerId="LiveId" clId="{E872339E-1617-40D1-9E77-0EE46235461F}" dt="2021-07-06T11:09:32.928" v="300" actId="20577"/>
      <pc:docMkLst>
        <pc:docMk/>
      </pc:docMkLst>
      <pc:sldChg chg="add">
        <pc:chgData name="Laurence Cole" userId="8e1338e43120026c" providerId="LiveId" clId="{E872339E-1617-40D1-9E77-0EE46235461F}" dt="2021-07-05T11:30:50.851" v="0"/>
        <pc:sldMkLst>
          <pc:docMk/>
          <pc:sldMk cId="4169825511" sldId="4263"/>
        </pc:sldMkLst>
      </pc:sldChg>
      <pc:sldChg chg="modSp mod">
        <pc:chgData name="Laurence Cole" userId="8e1338e43120026c" providerId="LiveId" clId="{E872339E-1617-40D1-9E77-0EE46235461F}" dt="2021-07-06T11:09:32.928" v="300" actId="20577"/>
        <pc:sldMkLst>
          <pc:docMk/>
          <pc:sldMk cId="3649242671" sldId="4291"/>
        </pc:sldMkLst>
        <pc:spChg chg="mod">
          <ac:chgData name="Laurence Cole" userId="8e1338e43120026c" providerId="LiveId" clId="{E872339E-1617-40D1-9E77-0EE46235461F}" dt="2021-07-06T11:09:32.928" v="300" actId="20577"/>
          <ac:spMkLst>
            <pc:docMk/>
            <pc:sldMk cId="3649242671" sldId="4291"/>
            <ac:spMk id="5" creationId="{159318B8-276B-0D40-B2D9-396310C39D92}"/>
          </ac:spMkLst>
        </pc:spChg>
      </pc:sldChg>
      <pc:sldChg chg="modSp add mod">
        <pc:chgData name="Laurence Cole" userId="8e1338e43120026c" providerId="LiveId" clId="{E872339E-1617-40D1-9E77-0EE46235461F}" dt="2021-07-06T11:06:00.363" v="94" actId="20577"/>
        <pc:sldMkLst>
          <pc:docMk/>
          <pc:sldMk cId="1259505701" sldId="4344"/>
        </pc:sldMkLst>
        <pc:spChg chg="mod">
          <ac:chgData name="Laurence Cole" userId="8e1338e43120026c" providerId="LiveId" clId="{E872339E-1617-40D1-9E77-0EE46235461F}" dt="2021-07-06T11:06:00.363" v="94" actId="20577"/>
          <ac:spMkLst>
            <pc:docMk/>
            <pc:sldMk cId="1259505701" sldId="4344"/>
            <ac:spMk id="5" creationId="{159318B8-276B-0D40-B2D9-396310C39D9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210AE-0DC5-4A31-96CE-C30434611C01}" type="datetimeFigureOut">
              <a:rPr lang="en-IE" smtClean="0"/>
              <a:t>01/08/2022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8BAF9-A98F-4E79-81DC-7606031186BC}" type="slidenum">
              <a:rPr lang="en-IE" smtClean="0"/>
              <a:t>‹#›</a:t>
            </a:fld>
            <a:endParaRPr lang="en-IE"/>
          </a:p>
        </p:txBody>
      </p:sp>
    </p:spTree>
    <p:extLst>
      <p:ext uri="{BB962C8B-B14F-4D97-AF65-F5344CB8AC3E}">
        <p14:creationId xmlns:p14="http://schemas.microsoft.com/office/powerpoint/2010/main" val="304715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70" y="427965"/>
            <a:ext cx="5845500" cy="2123658"/>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Students as Digital </a:t>
            </a:r>
          </a:p>
          <a:p>
            <a:pPr fontAlgn="base"/>
            <a:r>
              <a:rPr lang="en-IE" sz="4400" b="1" i="0" u="none" strike="noStrike" kern="1200" baseline="0" dirty="0">
                <a:solidFill>
                  <a:schemeClr val="bg1"/>
                </a:solidFill>
                <a:effectLst/>
                <a:latin typeface="+mn-lt"/>
                <a:ea typeface="+mn-ea"/>
                <a:cs typeface="+mn-cs"/>
                <a:sym typeface="Quattrocento Sans"/>
              </a:rPr>
              <a:t>Civic Engagers </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7" y="2883583"/>
            <a:ext cx="6419237"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Students as Digital Civic Engagers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Cy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21270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Icon&#10;&#10;Description automatically generated">
            <a:extLst>
              <a:ext uri="{FF2B5EF4-FFF2-40B4-BE49-F238E27FC236}">
                <a16:creationId xmlns:a16="http://schemas.microsoft.com/office/drawing/2014/main" id="{09B4805A-287E-CF48-BC2B-3CDAB976F3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23" name="Group 22">
            <a:extLst>
              <a:ext uri="{FF2B5EF4-FFF2-40B4-BE49-F238E27FC236}">
                <a16:creationId xmlns:a16="http://schemas.microsoft.com/office/drawing/2014/main" id="{AD714960-3766-3443-8FFF-31096EBBEA09}"/>
              </a:ext>
            </a:extLst>
          </p:cNvPr>
          <p:cNvGrpSpPr/>
          <p:nvPr userDrawn="1"/>
        </p:nvGrpSpPr>
        <p:grpSpPr>
          <a:xfrm flipH="1">
            <a:off x="10344642" y="6178622"/>
            <a:ext cx="1847358" cy="678338"/>
            <a:chOff x="0" y="6194352"/>
            <a:chExt cx="1847358" cy="678338"/>
          </a:xfrm>
        </p:grpSpPr>
        <p:pic>
          <p:nvPicPr>
            <p:cNvPr id="24" name="Picture 23" descr="Icon&#10;&#10;Description automatically generated">
              <a:extLst>
                <a:ext uri="{FF2B5EF4-FFF2-40B4-BE49-F238E27FC236}">
                  <a16:creationId xmlns:a16="http://schemas.microsoft.com/office/drawing/2014/main" id="{76165ACB-6AA8-7E4D-9366-07A54806619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1A068880-8E07-AA40-866D-11F9CD9AD87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26" name="Picture 25" descr="Shape, arrow&#10;&#10;Description automatically generated">
              <a:extLst>
                <a:ext uri="{FF2B5EF4-FFF2-40B4-BE49-F238E27FC236}">
                  <a16:creationId xmlns:a16="http://schemas.microsoft.com/office/drawing/2014/main" id="{12E9FCFC-9F99-C147-8450-726D13112D7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6D767C39-14E1-DD4A-808F-97520EEA5C26}"/>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BBAFD14-6BA7-484C-9E24-61E97E93AA4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E9CC8339-A8FE-A94A-8E96-C5A102D89B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8949D9CF-5985-E247-9277-4A486D2FB6F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33940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Cya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BEA80821-CB4C-8E49-986A-C2545B2D8764}"/>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044BD1D-BD00-8842-AF13-BE16D2E86E47}"/>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B66AEE03-6B1A-8348-9EC2-B08B1A00E79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AD717BBE-5E5B-F245-BF7C-DFA11020D2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94302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F16A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7917C5DB-B011-C042-9344-55812DFBF30F}"/>
              </a:ext>
            </a:extLst>
          </p:cNvPr>
          <p:cNvGrpSpPr/>
          <p:nvPr userDrawn="1"/>
        </p:nvGrpSpPr>
        <p:grpSpPr>
          <a:xfrm rot="16200000">
            <a:off x="-249725" y="518783"/>
            <a:ext cx="2110356" cy="1072793"/>
            <a:chOff x="10857600" y="6178622"/>
            <a:chExt cx="1334400" cy="678338"/>
          </a:xfrm>
        </p:grpSpPr>
        <p:pic>
          <p:nvPicPr>
            <p:cNvPr id="9" name="Picture 8" descr="Icon&#10;&#10;Description automatically generated">
              <a:extLst>
                <a:ext uri="{FF2B5EF4-FFF2-40B4-BE49-F238E27FC236}">
                  <a16:creationId xmlns:a16="http://schemas.microsoft.com/office/drawing/2014/main" id="{7D7496F3-BE21-1A46-A32D-6A987674CDCC}"/>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10" name="Picture 9" descr="A picture containing text, sign, tableware, plate&#10;&#10;Description automatically generated">
              <a:extLst>
                <a:ext uri="{FF2B5EF4-FFF2-40B4-BE49-F238E27FC236}">
                  <a16:creationId xmlns:a16="http://schemas.microsoft.com/office/drawing/2014/main" id="{DF4E5495-818D-B34E-B12A-6F12271995A6}"/>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12" name="Picture 11" descr="Icon&#10;&#10;Description automatically generated">
            <a:extLst>
              <a:ext uri="{FF2B5EF4-FFF2-40B4-BE49-F238E27FC236}">
                <a16:creationId xmlns:a16="http://schemas.microsoft.com/office/drawing/2014/main" id="{E9A76732-EF55-8940-A879-30483FA74C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78590" y="5092700"/>
            <a:ext cx="1503480" cy="1498600"/>
          </a:xfrm>
          <a:prstGeom prst="rect">
            <a:avLst/>
          </a:prstGeom>
        </p:spPr>
      </p:pic>
      <p:pic>
        <p:nvPicPr>
          <p:cNvPr id="13" name="Picture 12" descr="Shape, arrow&#10;&#10;Description automatically generated">
            <a:extLst>
              <a:ext uri="{FF2B5EF4-FFF2-40B4-BE49-F238E27FC236}">
                <a16:creationId xmlns:a16="http://schemas.microsoft.com/office/drawing/2014/main" id="{8C44AF92-2018-AC44-AB36-A160C74C6B7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78590" y="5092700"/>
            <a:ext cx="1503480" cy="1498600"/>
          </a:xfrm>
          <a:prstGeom prst="rect">
            <a:avLst/>
          </a:prstGeom>
        </p:spPr>
      </p:pic>
      <p:pic>
        <p:nvPicPr>
          <p:cNvPr id="24" name="Picture 23" descr="Shape, arrow&#10;&#10;Description automatically generated">
            <a:extLst>
              <a:ext uri="{FF2B5EF4-FFF2-40B4-BE49-F238E27FC236}">
                <a16:creationId xmlns:a16="http://schemas.microsoft.com/office/drawing/2014/main" id="{2122DB33-AF00-E849-A7F5-FC607A91BB1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Cya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78590" y="5092700"/>
            <a:ext cx="1503480" cy="1498600"/>
          </a:xfrm>
          <a:prstGeom prst="rect">
            <a:avLst/>
          </a:prstGeom>
        </p:spPr>
      </p:pic>
      <p:pic>
        <p:nvPicPr>
          <p:cNvPr id="12" name="Picture 11" descr="Shape, arrow&#10;&#10;Description automatically generated">
            <a:extLst>
              <a:ext uri="{FF2B5EF4-FFF2-40B4-BE49-F238E27FC236}">
                <a16:creationId xmlns:a16="http://schemas.microsoft.com/office/drawing/2014/main" id="{9F47A402-73D9-3E45-BDEC-D708F87285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616451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78662" y="1196104"/>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2325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308112" y="2701190"/>
            <a:ext cx="4914900" cy="1472928"/>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4B8"/>
              </a:solidFill>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308112" y="2695778"/>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278662" y="367521"/>
            <a:ext cx="11696699"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A8D1AB74-CCCC-EB47-A38B-794D94D5369E}"/>
              </a:ext>
            </a:extLst>
          </p:cNvPr>
          <p:cNvGrpSpPr/>
          <p:nvPr userDrawn="1"/>
        </p:nvGrpSpPr>
        <p:grpSpPr>
          <a:xfrm>
            <a:off x="0" y="619435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E80F53CF-5054-1C4E-819A-14247B842E8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8C62A63C-F6A0-CE46-8CED-0DB0593E51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079356EA-851D-EB4C-8C67-8629E6AA88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660567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8DCA0B9-F2DF-424D-9359-6F6A4E38935B}"/>
              </a:ext>
            </a:extLst>
          </p:cNvPr>
          <p:cNvSpPr>
            <a:spLocks noGrp="1"/>
          </p:cNvSpPr>
          <p:nvPr>
            <p:ph type="pic" sz="quarter" idx="10" hasCustomPrompt="1"/>
          </p:nvPr>
        </p:nvSpPr>
        <p:spPr>
          <a:xfrm>
            <a:off x="241300" y="228601"/>
            <a:ext cx="11696700" cy="5626583"/>
          </a:xfrm>
          <a:custGeom>
            <a:avLst/>
            <a:gdLst>
              <a:gd name="connsiteX0" fmla="*/ 0 w 11696700"/>
              <a:gd name="connsiteY0" fmla="*/ 0 h 5626583"/>
              <a:gd name="connsiteX1" fmla="*/ 11696700 w 11696700"/>
              <a:gd name="connsiteY1" fmla="*/ 0 h 5626583"/>
              <a:gd name="connsiteX2" fmla="*/ 11696700 w 11696700"/>
              <a:gd name="connsiteY2" fmla="*/ 757264 h 5626583"/>
              <a:gd name="connsiteX3" fmla="*/ 5956300 w 11696700"/>
              <a:gd name="connsiteY3" fmla="*/ 757264 h 5626583"/>
              <a:gd name="connsiteX4" fmla="*/ 5956300 w 11696700"/>
              <a:gd name="connsiteY4" fmla="*/ 3182964 h 5626583"/>
              <a:gd name="connsiteX5" fmla="*/ 11696700 w 11696700"/>
              <a:gd name="connsiteY5" fmla="*/ 3182964 h 5626583"/>
              <a:gd name="connsiteX6" fmla="*/ 11696700 w 11696700"/>
              <a:gd name="connsiteY6" fmla="*/ 5626583 h 5626583"/>
              <a:gd name="connsiteX7" fmla="*/ 0 w 11696700"/>
              <a:gd name="connsiteY7" fmla="*/ 5626583 h 56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626583">
                <a:moveTo>
                  <a:pt x="0" y="0"/>
                </a:moveTo>
                <a:lnTo>
                  <a:pt x="11696700" y="0"/>
                </a:lnTo>
                <a:lnTo>
                  <a:pt x="11696700" y="757264"/>
                </a:lnTo>
                <a:lnTo>
                  <a:pt x="5956300" y="757264"/>
                </a:lnTo>
                <a:lnTo>
                  <a:pt x="5956300" y="3182964"/>
                </a:lnTo>
                <a:lnTo>
                  <a:pt x="11696700" y="3182964"/>
                </a:lnTo>
                <a:lnTo>
                  <a:pt x="11696700" y="5626583"/>
                </a:lnTo>
                <a:lnTo>
                  <a:pt x="0" y="5626583"/>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0" name="Group 9">
            <a:extLst>
              <a:ext uri="{FF2B5EF4-FFF2-40B4-BE49-F238E27FC236}">
                <a16:creationId xmlns:a16="http://schemas.microsoft.com/office/drawing/2014/main" id="{9078939E-53A7-7C46-A3FB-F41C3E275034}"/>
              </a:ext>
            </a:extLst>
          </p:cNvPr>
          <p:cNvGrpSpPr/>
          <p:nvPr userDrawn="1"/>
        </p:nvGrpSpPr>
        <p:grpSpPr>
          <a:xfrm>
            <a:off x="0" y="6194352"/>
            <a:ext cx="1847358" cy="678338"/>
            <a:chOff x="0" y="6194352"/>
            <a:chExt cx="1847358" cy="678338"/>
          </a:xfrm>
        </p:grpSpPr>
        <p:pic>
          <p:nvPicPr>
            <p:cNvPr id="12" name="Picture 11" descr="Icon&#10;&#10;Description automatically generated">
              <a:extLst>
                <a:ext uri="{FF2B5EF4-FFF2-40B4-BE49-F238E27FC236}">
                  <a16:creationId xmlns:a16="http://schemas.microsoft.com/office/drawing/2014/main" id="{B479D729-D1DB-E946-AF20-87B3F2F50129}"/>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3" name="Picture 12" descr="A picture containing text, sign, tableware, plate&#10;&#10;Description automatically generated">
              <a:extLst>
                <a:ext uri="{FF2B5EF4-FFF2-40B4-BE49-F238E27FC236}">
                  <a16:creationId xmlns:a16="http://schemas.microsoft.com/office/drawing/2014/main" id="{F24F8544-7979-414F-8FEE-DBFFA852BA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6" name="Picture 15" descr="Shape, arrow&#10;&#10;Description automatically generated">
              <a:extLst>
                <a:ext uri="{FF2B5EF4-FFF2-40B4-BE49-F238E27FC236}">
                  <a16:creationId xmlns:a16="http://schemas.microsoft.com/office/drawing/2014/main" id="{0820B313-390C-C84F-8FE3-BD7DB1AD9FB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63063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4B8"/>
              </a:solidFill>
            </a:endParaRPr>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2DF4D1E5-2D47-6348-99C8-109BA22F6F73}"/>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E08A2C95-1C3E-214F-85EE-69CA5277032F}"/>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B618ED1F-AF4D-CE44-BE2B-89F590B006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195D53AA-68A6-1745-8462-2D08390803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0046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144748" cy="4955203"/>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Students as Digital Civic Engagers</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1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16894C2A-BA2E-E046-BFD5-CAF25C81657E}"/>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B42D5810-14E0-3848-9004-C1D9714F241A}"/>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402D2FBA-F3AD-3C45-A2AE-7F67357A60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530C8566-260F-DA49-A19B-DC1844BE23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20791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996481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x - Solid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E5910765-0334-D642-A76E-7C47D9A99B53}"/>
              </a:ext>
            </a:extLst>
          </p:cNvPr>
          <p:cNvGrpSpPr/>
          <p:nvPr userDrawn="1"/>
        </p:nvGrpSpPr>
        <p:grpSpPr>
          <a:xfrm>
            <a:off x="0" y="6194352"/>
            <a:ext cx="1847358" cy="678338"/>
            <a:chOff x="0" y="6194352"/>
            <a:chExt cx="1847358" cy="678338"/>
          </a:xfrm>
        </p:grpSpPr>
        <p:pic>
          <p:nvPicPr>
            <p:cNvPr id="18" name="Picture 17" descr="Icon&#10;&#10;Description automatically generated">
              <a:extLst>
                <a:ext uri="{FF2B5EF4-FFF2-40B4-BE49-F238E27FC236}">
                  <a16:creationId xmlns:a16="http://schemas.microsoft.com/office/drawing/2014/main" id="{FBB1BBB2-EB1E-694D-9FA2-D4BC0C0385F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187B90C6-8C6A-784A-B284-0B2EEB5391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AB56D358-1A45-8D4C-B39C-FB8A59C91C3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284701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092935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x - Solid Cya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05316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5" name="Group 14">
            <a:extLst>
              <a:ext uri="{FF2B5EF4-FFF2-40B4-BE49-F238E27FC236}">
                <a16:creationId xmlns:a16="http://schemas.microsoft.com/office/drawing/2014/main" id="{50A1A219-69A0-6247-987D-A8BCE2F2777D}"/>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6C8E22DC-1EC3-3C4C-9732-B982730628A2}"/>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503861DE-CA38-A140-8C50-723F627F2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7843C6D1-3BAB-AA4D-9625-776F127209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983720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6" name="Group 15">
            <a:extLst>
              <a:ext uri="{FF2B5EF4-FFF2-40B4-BE49-F238E27FC236}">
                <a16:creationId xmlns:a16="http://schemas.microsoft.com/office/drawing/2014/main" id="{A85330F3-8501-3D40-BA7A-786A2C8F278D}"/>
              </a:ext>
            </a:extLst>
          </p:cNvPr>
          <p:cNvGrpSpPr/>
          <p:nvPr userDrawn="1"/>
        </p:nvGrpSpPr>
        <p:grpSpPr>
          <a:xfrm>
            <a:off x="0" y="619435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15E58CA0-0BD6-B54E-9C3E-71DF1B93359F}"/>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613379ED-6BA8-F842-9DA4-8F5B75C7A87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33493391-D8C9-0D44-9AD2-DB3B4334146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grpSp>
        <p:nvGrpSpPr>
          <p:cNvPr id="22" name="Group 21">
            <a:extLst>
              <a:ext uri="{FF2B5EF4-FFF2-40B4-BE49-F238E27FC236}">
                <a16:creationId xmlns:a16="http://schemas.microsoft.com/office/drawing/2014/main" id="{6287C0FE-BE32-C948-967D-484993634C29}"/>
              </a:ext>
            </a:extLst>
          </p:cNvPr>
          <p:cNvGrpSpPr/>
          <p:nvPr userDrawn="1"/>
        </p:nvGrpSpPr>
        <p:grpSpPr>
          <a:xfrm>
            <a:off x="0" y="6194352"/>
            <a:ext cx="1847358" cy="678338"/>
            <a:chOff x="0" y="6194352"/>
            <a:chExt cx="1847358" cy="678338"/>
          </a:xfrm>
        </p:grpSpPr>
        <p:pic>
          <p:nvPicPr>
            <p:cNvPr id="23" name="Picture 22" descr="Icon&#10;&#10;Description automatically generated">
              <a:extLst>
                <a:ext uri="{FF2B5EF4-FFF2-40B4-BE49-F238E27FC236}">
                  <a16:creationId xmlns:a16="http://schemas.microsoft.com/office/drawing/2014/main" id="{26887671-9927-1F4F-ABE6-A35ED2D7E86A}"/>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2954E9F9-85D3-254B-B09C-5312609DCC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78B4214B-D192-DD4C-B355-96FC8EA5A4B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A4C"/>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A4C"/>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2" name="Group 1">
            <a:extLst>
              <a:ext uri="{FF2B5EF4-FFF2-40B4-BE49-F238E27FC236}">
                <a16:creationId xmlns:a16="http://schemas.microsoft.com/office/drawing/2014/main" id="{3F31FC02-BA19-E64D-AC36-9E0B1AA99D8B}"/>
              </a:ext>
            </a:extLst>
          </p:cNvPr>
          <p:cNvGrpSpPr/>
          <p:nvPr userDrawn="1"/>
        </p:nvGrpSpPr>
        <p:grpSpPr>
          <a:xfrm flipV="1">
            <a:off x="3605" y="4417659"/>
            <a:ext cx="1072793" cy="2454937"/>
            <a:chOff x="277783" y="380171"/>
            <a:chExt cx="1072793" cy="2454937"/>
          </a:xfrm>
        </p:grpSpPr>
        <p:grpSp>
          <p:nvGrpSpPr>
            <p:cNvPr id="10" name="Group 9">
              <a:extLst>
                <a:ext uri="{FF2B5EF4-FFF2-40B4-BE49-F238E27FC236}">
                  <a16:creationId xmlns:a16="http://schemas.microsoft.com/office/drawing/2014/main" id="{1D76B4D1-6A91-1A4A-98BD-18DE98739EC1}"/>
                </a:ext>
              </a:extLst>
            </p:cNvPr>
            <p:cNvGrpSpPr/>
            <p:nvPr userDrawn="1"/>
          </p:nvGrpSpPr>
          <p:grpSpPr>
            <a:xfrm rot="16200000">
              <a:off x="-203633" y="861587"/>
              <a:ext cx="2035625" cy="1072793"/>
              <a:chOff x="10793801" y="6184140"/>
              <a:chExt cx="1287147" cy="678338"/>
            </a:xfrm>
          </p:grpSpPr>
          <p:pic>
            <p:nvPicPr>
              <p:cNvPr id="11" name="Picture 10" descr="Icon&#10;&#10;Description automatically generated">
                <a:extLst>
                  <a:ext uri="{FF2B5EF4-FFF2-40B4-BE49-F238E27FC236}">
                    <a16:creationId xmlns:a16="http://schemas.microsoft.com/office/drawing/2014/main" id="{DC46EDD5-F182-2B4A-8474-B96B79E062E8}"/>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3643CF4B-FB8D-C24C-A186-C0B60EAF9FBE}"/>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5" name="Picture 14" descr="Shape, arrow&#10;&#10;Description automatically generated">
              <a:extLst>
                <a:ext uri="{FF2B5EF4-FFF2-40B4-BE49-F238E27FC236}">
                  <a16:creationId xmlns:a16="http://schemas.microsoft.com/office/drawing/2014/main" id="{FF848B53-DF02-124B-AFAC-E5E6023F64F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394733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A4B8"/>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00A4B8"/>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2CB961A3-36D6-CD47-A316-175821411162}"/>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6165FBBF-E965-E44E-BA7B-8AB685C92F9B}"/>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AD929E4-B633-C848-9940-2D9E0A573297}"/>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8FBE5919-2F49-1441-AF1E-42CC58D4DDE1}"/>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1D0E94DA-4BB5-B648-9209-A32D9C4ECF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108978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3023AC8-3BEC-2F41-99B7-A7980BB54772}"/>
              </a:ext>
            </a:extLst>
          </p:cNvPr>
          <p:cNvSpPr>
            <a:spLocks noGrp="1"/>
          </p:cNvSpPr>
          <p:nvPr>
            <p:ph type="pic" sz="quarter" idx="17"/>
          </p:nvPr>
        </p:nvSpPr>
        <p:spPr>
          <a:xfrm>
            <a:off x="3" y="0"/>
            <a:ext cx="12191999" cy="6858000"/>
          </a:xfrm>
          <a:custGeom>
            <a:avLst/>
            <a:gdLst>
              <a:gd name="connsiteX0" fmla="*/ 8442739 w 12191999"/>
              <a:gd name="connsiteY0" fmla="*/ 0 h 6858000"/>
              <a:gd name="connsiteX1" fmla="*/ 12191999 w 12191999"/>
              <a:gd name="connsiteY1" fmla="*/ 0 h 6858000"/>
              <a:gd name="connsiteX2" fmla="*/ 12191999 w 12191999"/>
              <a:gd name="connsiteY2" fmla="*/ 6858000 h 6858000"/>
              <a:gd name="connsiteX3" fmla="*/ 8442739 w 12191999"/>
              <a:gd name="connsiteY3" fmla="*/ 6858000 h 6858000"/>
              <a:gd name="connsiteX4" fmla="*/ 8442739 w 12191999"/>
              <a:gd name="connsiteY4" fmla="*/ 4492210 h 6858000"/>
              <a:gd name="connsiteX5" fmla="*/ 8735325 w 12191999"/>
              <a:gd name="connsiteY5" fmla="*/ 4492210 h 6858000"/>
              <a:gd name="connsiteX6" fmla="*/ 8735325 w 12191999"/>
              <a:gd name="connsiteY6" fmla="*/ 3794857 h 6858000"/>
              <a:gd name="connsiteX7" fmla="*/ 8442739 w 12191999"/>
              <a:gd name="connsiteY7" fmla="*/ 3794857 h 6858000"/>
              <a:gd name="connsiteX8" fmla="*/ 8442739 w 12191999"/>
              <a:gd name="connsiteY8" fmla="*/ 3702758 h 6858000"/>
              <a:gd name="connsiteX9" fmla="*/ 8735325 w 12191999"/>
              <a:gd name="connsiteY9" fmla="*/ 3702758 h 6858000"/>
              <a:gd name="connsiteX10" fmla="*/ 8735325 w 12191999"/>
              <a:gd name="connsiteY10" fmla="*/ 3005405 h 6858000"/>
              <a:gd name="connsiteX11" fmla="*/ 8442739 w 12191999"/>
              <a:gd name="connsiteY11" fmla="*/ 3005405 h 6858000"/>
              <a:gd name="connsiteX12" fmla="*/ 0 w 12191999"/>
              <a:gd name="connsiteY12" fmla="*/ 0 h 6858000"/>
              <a:gd name="connsiteX13" fmla="*/ 3749260 w 12191999"/>
              <a:gd name="connsiteY13" fmla="*/ 0 h 6858000"/>
              <a:gd name="connsiteX14" fmla="*/ 3749260 w 12191999"/>
              <a:gd name="connsiteY14" fmla="*/ 3005405 h 6858000"/>
              <a:gd name="connsiteX15" fmla="*/ 3456674 w 12191999"/>
              <a:gd name="connsiteY15" fmla="*/ 3005405 h 6858000"/>
              <a:gd name="connsiteX16" fmla="*/ 3456674 w 12191999"/>
              <a:gd name="connsiteY16" fmla="*/ 3702758 h 6858000"/>
              <a:gd name="connsiteX17" fmla="*/ 3749260 w 12191999"/>
              <a:gd name="connsiteY17" fmla="*/ 3702758 h 6858000"/>
              <a:gd name="connsiteX18" fmla="*/ 3749260 w 12191999"/>
              <a:gd name="connsiteY18" fmla="*/ 3794857 h 6858000"/>
              <a:gd name="connsiteX19" fmla="*/ 3456674 w 12191999"/>
              <a:gd name="connsiteY19" fmla="*/ 3794857 h 6858000"/>
              <a:gd name="connsiteX20" fmla="*/ 3456674 w 12191999"/>
              <a:gd name="connsiteY20" fmla="*/ 4492210 h 6858000"/>
              <a:gd name="connsiteX21" fmla="*/ 3749260 w 12191999"/>
              <a:gd name="connsiteY21" fmla="*/ 4492210 h 6858000"/>
              <a:gd name="connsiteX22" fmla="*/ 3749260 w 12191999"/>
              <a:gd name="connsiteY22" fmla="*/ 6858000 h 6858000"/>
              <a:gd name="connsiteX23" fmla="*/ 0 w 12191999"/>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6858000">
                <a:moveTo>
                  <a:pt x="8442739" y="0"/>
                </a:moveTo>
                <a:lnTo>
                  <a:pt x="12191999" y="0"/>
                </a:lnTo>
                <a:lnTo>
                  <a:pt x="12191999" y="6858000"/>
                </a:lnTo>
                <a:lnTo>
                  <a:pt x="8442739" y="6858000"/>
                </a:lnTo>
                <a:lnTo>
                  <a:pt x="8442739" y="4492210"/>
                </a:lnTo>
                <a:lnTo>
                  <a:pt x="8735325" y="4492210"/>
                </a:lnTo>
                <a:lnTo>
                  <a:pt x="8735325" y="3794857"/>
                </a:lnTo>
                <a:lnTo>
                  <a:pt x="8442739" y="3794857"/>
                </a:lnTo>
                <a:lnTo>
                  <a:pt x="8442739" y="3702758"/>
                </a:lnTo>
                <a:lnTo>
                  <a:pt x="8735325" y="3702758"/>
                </a:lnTo>
                <a:lnTo>
                  <a:pt x="8735325" y="3005405"/>
                </a:lnTo>
                <a:lnTo>
                  <a:pt x="8442739" y="3005405"/>
                </a:lnTo>
                <a:close/>
                <a:moveTo>
                  <a:pt x="0" y="0"/>
                </a:moveTo>
                <a:lnTo>
                  <a:pt x="3749260" y="0"/>
                </a:lnTo>
                <a:lnTo>
                  <a:pt x="3749260" y="3005405"/>
                </a:lnTo>
                <a:lnTo>
                  <a:pt x="3456674" y="3005405"/>
                </a:lnTo>
                <a:lnTo>
                  <a:pt x="3456674" y="3702758"/>
                </a:lnTo>
                <a:lnTo>
                  <a:pt x="3749260" y="3702758"/>
                </a:lnTo>
                <a:lnTo>
                  <a:pt x="3749260" y="3794857"/>
                </a:lnTo>
                <a:lnTo>
                  <a:pt x="3456674" y="3794857"/>
                </a:lnTo>
                <a:lnTo>
                  <a:pt x="3456674" y="4492210"/>
                </a:lnTo>
                <a:lnTo>
                  <a:pt x="3749260" y="4492210"/>
                </a:lnTo>
                <a:lnTo>
                  <a:pt x="3749260" y="6858000"/>
                </a:lnTo>
                <a:lnTo>
                  <a:pt x="0" y="6858000"/>
                </a:lnTo>
                <a:close/>
              </a:path>
            </a:pathLst>
          </a:custGeom>
        </p:spPr>
        <p:txBody>
          <a:bodyPr wrap="square">
            <a:noAutofit/>
          </a:bodyPr>
          <a:lstStyle>
            <a:lvl1pPr marL="0" indent="0">
              <a:buNone/>
              <a:defRPr sz="1800">
                <a:solidFill>
                  <a:schemeClr val="bg1">
                    <a:lumMod val="50000"/>
                  </a:schemeClr>
                </a:solidFill>
              </a:defRPr>
            </a:lvl1pPr>
          </a:lstStyle>
          <a:p>
            <a:endParaRPr lang="en-US" dirty="0"/>
          </a:p>
        </p:txBody>
      </p:sp>
      <p:sp>
        <p:nvSpPr>
          <p:cNvPr id="7" name="Rectangle 6">
            <a:extLst>
              <a:ext uri="{FF2B5EF4-FFF2-40B4-BE49-F238E27FC236}">
                <a16:creationId xmlns:a16="http://schemas.microsoft.com/office/drawing/2014/main" id="{6FBAA0F1-195B-D445-A485-B54130858554}"/>
              </a:ext>
            </a:extLst>
          </p:cNvPr>
          <p:cNvSpPr/>
          <p:nvPr userDrawn="1"/>
        </p:nvSpPr>
        <p:spPr>
          <a:xfrm flipV="1">
            <a:off x="3749261" y="0"/>
            <a:ext cx="4693480" cy="6858000"/>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8" name="Picture 7" descr="Logo, company name&#10;&#10;Description automatically generated">
            <a:extLst>
              <a:ext uri="{FF2B5EF4-FFF2-40B4-BE49-F238E27FC236}">
                <a16:creationId xmlns:a16="http://schemas.microsoft.com/office/drawing/2014/main" id="{2EFD00F1-BD85-E84C-95A1-7205A55F52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9261" y="0"/>
            <a:ext cx="4693480" cy="3005405"/>
          </a:xfrm>
          <a:prstGeom prst="rect">
            <a:avLst/>
          </a:prstGeom>
        </p:spPr>
      </p:pic>
      <p:sp>
        <p:nvSpPr>
          <p:cNvPr id="9" name="Text Placeholder 23">
            <a:extLst>
              <a:ext uri="{FF2B5EF4-FFF2-40B4-BE49-F238E27FC236}">
                <a16:creationId xmlns:a16="http://schemas.microsoft.com/office/drawing/2014/main" id="{5CFA7E23-3571-2C4B-80B7-79879CE1C208}"/>
              </a:ext>
            </a:extLst>
          </p:cNvPr>
          <p:cNvSpPr>
            <a:spLocks noGrp="1"/>
          </p:cNvSpPr>
          <p:nvPr>
            <p:ph type="body" sz="quarter" idx="15" hasCustomPrompt="1"/>
          </p:nvPr>
        </p:nvSpPr>
        <p:spPr>
          <a:xfrm>
            <a:off x="3456676" y="3794857"/>
            <a:ext cx="5278651" cy="697353"/>
          </a:xfrm>
          <a:solidFill>
            <a:srgbClr val="FDC562"/>
          </a:solidFill>
        </p:spPr>
        <p:txBody>
          <a:bodyPr anchor="ctr">
            <a:noAutofit/>
          </a:bodyPr>
          <a:lstStyle>
            <a:lvl1pPr marL="0" indent="0" algn="ctr">
              <a:buNone/>
              <a:defRPr sz="5400" b="1" baseline="0">
                <a:solidFill>
                  <a:schemeClr val="bg1"/>
                </a:solidFill>
                <a:latin typeface="+mn-lt"/>
              </a:defRPr>
            </a:lvl1pPr>
          </a:lstStyle>
          <a:p>
            <a:pPr lvl="0"/>
            <a:r>
              <a:rPr lang="en-US" dirty="0"/>
              <a:t>POWERPIONT</a:t>
            </a:r>
          </a:p>
        </p:txBody>
      </p:sp>
      <p:sp>
        <p:nvSpPr>
          <p:cNvPr id="15" name="Text Placeholder 23">
            <a:extLst>
              <a:ext uri="{FF2B5EF4-FFF2-40B4-BE49-F238E27FC236}">
                <a16:creationId xmlns:a16="http://schemas.microsoft.com/office/drawing/2014/main" id="{8713692F-788B-E24D-A53D-666A91F7DDF1}"/>
              </a:ext>
            </a:extLst>
          </p:cNvPr>
          <p:cNvSpPr>
            <a:spLocks noGrp="1"/>
          </p:cNvSpPr>
          <p:nvPr>
            <p:ph type="body" sz="quarter" idx="16" hasCustomPrompt="1"/>
          </p:nvPr>
        </p:nvSpPr>
        <p:spPr>
          <a:xfrm>
            <a:off x="3456676" y="3005405"/>
            <a:ext cx="5278651" cy="697353"/>
          </a:xfrm>
          <a:solidFill>
            <a:srgbClr val="FDC562"/>
          </a:solidFill>
        </p:spPr>
        <p:txBody>
          <a:bodyPr anchor="ctr">
            <a:normAutofit/>
          </a:bodyPr>
          <a:lstStyle>
            <a:lvl1pPr marL="0" indent="0" algn="ctr">
              <a:buNone/>
              <a:defRPr sz="3600" b="0" i="0">
                <a:solidFill>
                  <a:schemeClr val="bg1"/>
                </a:solidFill>
                <a:latin typeface="+mn-lt"/>
              </a:defRPr>
            </a:lvl1pPr>
          </a:lstStyle>
          <a:p>
            <a:pPr lvl="0"/>
            <a:r>
              <a:rPr lang="en-US" dirty="0"/>
              <a:t>Cover Design 1</a:t>
            </a:r>
          </a:p>
        </p:txBody>
      </p:sp>
      <p:pic>
        <p:nvPicPr>
          <p:cNvPr id="20" name="Picture 19" descr="Icon&#10;&#10;Description automatically generated">
            <a:extLst>
              <a:ext uri="{FF2B5EF4-FFF2-40B4-BE49-F238E27FC236}">
                <a16:creationId xmlns:a16="http://schemas.microsoft.com/office/drawing/2014/main" id="{8E90E357-AB82-4145-8318-176F2E8FA58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3749261" y="5029200"/>
            <a:ext cx="2432322" cy="1828800"/>
          </a:xfrm>
          <a:prstGeom prst="rect">
            <a:avLst/>
          </a:prstGeom>
        </p:spPr>
      </p:pic>
      <p:pic>
        <p:nvPicPr>
          <p:cNvPr id="21" name="Picture 20">
            <a:extLst>
              <a:ext uri="{FF2B5EF4-FFF2-40B4-BE49-F238E27FC236}">
                <a16:creationId xmlns:a16="http://schemas.microsoft.com/office/drawing/2014/main" id="{4777C5BD-C557-5D4F-9B1A-ED5E8250C224}"/>
              </a:ext>
            </a:extLst>
          </p:cNvPr>
          <p:cNvPicPr>
            <a:picLocks noChangeAspect="1"/>
          </p:cNvPicPr>
          <p:nvPr userDrawn="1"/>
        </p:nvPicPr>
        <p:blipFill>
          <a:blip r:embed="rId4"/>
          <a:stretch>
            <a:fillRect/>
          </a:stretch>
        </p:blipFill>
        <p:spPr>
          <a:xfrm>
            <a:off x="5048251" y="6299200"/>
            <a:ext cx="2095500" cy="558800"/>
          </a:xfrm>
          <a:prstGeom prst="rect">
            <a:avLst/>
          </a:prstGeom>
        </p:spPr>
      </p:pic>
    </p:spTree>
    <p:extLst>
      <p:ext uri="{BB962C8B-B14F-4D97-AF65-F5344CB8AC3E}">
        <p14:creationId xmlns:p14="http://schemas.microsoft.com/office/powerpoint/2010/main" val="4097867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7DCCC6"/>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7DCCC6"/>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85AB54D3-E2AB-8546-8A06-75F48A99C7D7}"/>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E20E4244-4D1C-8442-B81A-23559CB67BB5}"/>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5DBF37A-8971-9D44-9B06-FE7342DDDA8E}"/>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147581F9-CB03-3244-991B-A40D465D80E4}"/>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7EA91FD7-430E-774F-97C0-352D9DDD67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906445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23385C"/>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grpSp>
        <p:nvGrpSpPr>
          <p:cNvPr id="24" name="Group 23">
            <a:extLst>
              <a:ext uri="{FF2B5EF4-FFF2-40B4-BE49-F238E27FC236}">
                <a16:creationId xmlns:a16="http://schemas.microsoft.com/office/drawing/2014/main" id="{423E7F98-4FE6-2744-BCE7-4C6424790D6B}"/>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956F36F9-C9B1-AB4B-87A9-D877E6235DE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A0C0112C-A949-BE48-9D65-7312EA8E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D5B5F429-8C66-0B47-905F-044D161E8E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587100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23385C">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grpSp>
        <p:nvGrpSpPr>
          <p:cNvPr id="18" name="Group 17">
            <a:extLst>
              <a:ext uri="{FF2B5EF4-FFF2-40B4-BE49-F238E27FC236}">
                <a16:creationId xmlns:a16="http://schemas.microsoft.com/office/drawing/2014/main" id="{301E90AB-B86D-A74F-A582-BCC29B67393B}"/>
              </a:ext>
            </a:extLst>
          </p:cNvPr>
          <p:cNvGrpSpPr/>
          <p:nvPr userDrawn="1"/>
        </p:nvGrpSpPr>
        <p:grpSpPr>
          <a:xfrm>
            <a:off x="5067451" y="6036885"/>
            <a:ext cx="1765535" cy="1041400"/>
            <a:chOff x="5067451" y="6036885"/>
            <a:chExt cx="1765535" cy="1041400"/>
          </a:xfrm>
        </p:grpSpPr>
        <p:pic>
          <p:nvPicPr>
            <p:cNvPr id="20" name="Picture 19" descr="Icon&#10;&#10;Description automatically generated">
              <a:extLst>
                <a:ext uri="{FF2B5EF4-FFF2-40B4-BE49-F238E27FC236}">
                  <a16:creationId xmlns:a16="http://schemas.microsoft.com/office/drawing/2014/main" id="{83087091-6393-D749-9271-8649D6A7D2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B829CFAB-95E9-0844-9A9F-C1F86F6E56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3" name="Picture 22" descr="Shape, arrow&#10;&#10;Description automatically generated">
              <a:extLst>
                <a:ext uri="{FF2B5EF4-FFF2-40B4-BE49-F238E27FC236}">
                  <a16:creationId xmlns:a16="http://schemas.microsoft.com/office/drawing/2014/main" id="{376EB386-9840-1F44-8689-5C9E9C1657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941567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grpSp>
        <p:nvGrpSpPr>
          <p:cNvPr id="14" name="Group 13">
            <a:extLst>
              <a:ext uri="{FF2B5EF4-FFF2-40B4-BE49-F238E27FC236}">
                <a16:creationId xmlns:a16="http://schemas.microsoft.com/office/drawing/2014/main" id="{FD151DD0-93D4-4C4C-AAA3-B93A3D428C5D}"/>
              </a:ext>
            </a:extLst>
          </p:cNvPr>
          <p:cNvGrpSpPr/>
          <p:nvPr userDrawn="1"/>
        </p:nvGrpSpPr>
        <p:grpSpPr>
          <a:xfrm flipH="1">
            <a:off x="10344642" y="617862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3A6EA9FE-CD34-9547-ADEB-A87192902E7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6" name="Picture 15" descr="A picture containing text, sign, tableware, plate&#10;&#10;Description automatically generated">
              <a:extLst>
                <a:ext uri="{FF2B5EF4-FFF2-40B4-BE49-F238E27FC236}">
                  <a16:creationId xmlns:a16="http://schemas.microsoft.com/office/drawing/2014/main" id="{055165DB-7D31-5048-B513-37877C807E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7" name="Picture 16" descr="Shape, arrow&#10;&#10;Description automatically generated">
              <a:extLst>
                <a:ext uri="{FF2B5EF4-FFF2-40B4-BE49-F238E27FC236}">
                  <a16:creationId xmlns:a16="http://schemas.microsoft.com/office/drawing/2014/main" id="{D7CC6910-4BD5-7344-B553-10F4009FC2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33433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9BF7CEE9-1FAC-8941-96E0-15D619D7E8E0}"/>
              </a:ext>
            </a:extLst>
          </p:cNvPr>
          <p:cNvGrpSpPr/>
          <p:nvPr userDrawn="1"/>
        </p:nvGrpSpPr>
        <p:grpSpPr>
          <a:xfrm flipH="1">
            <a:off x="10344642" y="6178622"/>
            <a:ext cx="1847358" cy="678338"/>
            <a:chOff x="0" y="6194352"/>
            <a:chExt cx="1847358" cy="678338"/>
          </a:xfrm>
        </p:grpSpPr>
        <p:pic>
          <p:nvPicPr>
            <p:cNvPr id="11" name="Picture 10" descr="Icon&#10;&#10;Description automatically generated">
              <a:extLst>
                <a:ext uri="{FF2B5EF4-FFF2-40B4-BE49-F238E27FC236}">
                  <a16:creationId xmlns:a16="http://schemas.microsoft.com/office/drawing/2014/main" id="{6FDE962F-AFD8-D14B-96CE-289FE41B14F5}"/>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F78A9A10-FF2F-AB41-95F0-23F4ED67C1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3" name="Picture 12" descr="Shape, arrow&#10;&#10;Description automatically generated">
              <a:extLst>
                <a:ext uri="{FF2B5EF4-FFF2-40B4-BE49-F238E27FC236}">
                  <a16:creationId xmlns:a16="http://schemas.microsoft.com/office/drawing/2014/main" id="{548FB04C-864B-5641-92EA-DB297F82C6A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877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22138"/>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6" name="Group 25">
            <a:extLst>
              <a:ext uri="{FF2B5EF4-FFF2-40B4-BE49-F238E27FC236}">
                <a16:creationId xmlns:a16="http://schemas.microsoft.com/office/drawing/2014/main" id="{AC475032-DAB7-304F-BF53-A3C3404916B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7772EBA6-F1EE-3349-870B-DA8A0907A2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AB75FCCC-38AC-A147-87ED-B00DBF1BE2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8D82AE2D-D776-E640-A44F-4D690A0FE5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04065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4249" y="1546728"/>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7348" y="15881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7276" y="1593028"/>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8709" y="16344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4267" y="1599278"/>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1385" y="1640713"/>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7843" y="4647272"/>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5146" y="4152598"/>
            <a:ext cx="2061046" cy="335052"/>
          </a:xfrm>
        </p:spPr>
        <p:txBody>
          <a:bodyPr/>
          <a:lstStyle>
            <a:lvl1pPr algn="ctr">
              <a:buNone/>
              <a:defRPr sz="2000" b="0" i="0" spc="0">
                <a:solidFill>
                  <a:srgbClr val="23385C"/>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0305"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7608" y="4190444"/>
            <a:ext cx="2061046" cy="335052"/>
          </a:xfrm>
        </p:spPr>
        <p:txBody>
          <a:bodyPr/>
          <a:lstStyle>
            <a:lvl1pPr algn="ctr">
              <a:buNone/>
              <a:defRPr sz="2000" b="0" i="0" spc="0">
                <a:solidFill>
                  <a:srgbClr val="00A4B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0663"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7966" y="4190444"/>
            <a:ext cx="2061046" cy="335052"/>
          </a:xfrm>
        </p:spPr>
        <p:txBody>
          <a:bodyPr/>
          <a:lstStyle>
            <a:lvl1pPr algn="ctr">
              <a:buNone/>
              <a:defRPr sz="2000" b="0" i="0" spc="0">
                <a:solidFill>
                  <a:srgbClr val="7DCCC6"/>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D1B88B6A-8D11-514C-B2D6-79146707A8E8}"/>
              </a:ext>
            </a:extLst>
          </p:cNvPr>
          <p:cNvGrpSpPr/>
          <p:nvPr userDrawn="1"/>
        </p:nvGrpSpPr>
        <p:grpSpPr>
          <a:xfrm>
            <a:off x="5067451" y="6036885"/>
            <a:ext cx="1765535" cy="1041400"/>
            <a:chOff x="5067451" y="6036885"/>
            <a:chExt cx="1765535" cy="1041400"/>
          </a:xfrm>
        </p:grpSpPr>
        <p:pic>
          <p:nvPicPr>
            <p:cNvPr id="23" name="Picture 22" descr="Icon&#10;&#10;Description automatically generated">
              <a:extLst>
                <a:ext uri="{FF2B5EF4-FFF2-40B4-BE49-F238E27FC236}">
                  <a16:creationId xmlns:a16="http://schemas.microsoft.com/office/drawing/2014/main" id="{D8C5B22D-3390-3A40-A1D5-3774D41C6C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ED964094-6516-9044-B1BD-5934D68608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5300CC89-2E33-FC40-B06A-D37A4DE8FB9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68254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93681" y="1544244"/>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36780"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57993" y="1544244"/>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99426"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29368" y="1544244"/>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76487" y="1585679"/>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84951" y="1544244"/>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20639" y="1544244"/>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67757"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71262" y="465103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58565" y="4156364"/>
            <a:ext cx="2061046" cy="335052"/>
          </a:xfrm>
        </p:spPr>
        <p:txBody>
          <a:bodyPr/>
          <a:lstStyle>
            <a:lvl1pPr algn="ctr">
              <a:buNone/>
              <a:defRPr sz="20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37275" y="464478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24578" y="4150114"/>
            <a:ext cx="2061046" cy="335052"/>
          </a:xfrm>
        </p:spPr>
        <p:txBody>
          <a:bodyPr/>
          <a:lstStyle>
            <a:lvl1pPr algn="ctr">
              <a:buNone/>
              <a:defRPr sz="20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01022" y="463633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88325" y="4141660"/>
            <a:ext cx="2061046" cy="335052"/>
          </a:xfrm>
        </p:spPr>
        <p:txBody>
          <a:bodyPr/>
          <a:lstStyle>
            <a:lvl1pPr algn="ctr">
              <a:buNone/>
              <a:defRPr sz="20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67035" y="463008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54338" y="4135410"/>
            <a:ext cx="2061046" cy="335052"/>
          </a:xfrm>
        </p:spPr>
        <p:txBody>
          <a:bodyPr/>
          <a:lstStyle>
            <a:lvl1pPr algn="ctr">
              <a:buNone/>
              <a:defRPr sz="20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21613" y="4618509"/>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408916" y="4123835"/>
            <a:ext cx="2061046" cy="335052"/>
          </a:xfrm>
        </p:spPr>
        <p:txBody>
          <a:bodyPr/>
          <a:lstStyle>
            <a:lvl1pPr algn="ctr">
              <a:buNone/>
              <a:defRPr sz="2000" b="1" i="0" spc="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24178"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31" name="Group 30">
            <a:extLst>
              <a:ext uri="{FF2B5EF4-FFF2-40B4-BE49-F238E27FC236}">
                <a16:creationId xmlns:a16="http://schemas.microsoft.com/office/drawing/2014/main" id="{530C9986-91CC-D444-9577-B3CECEA0AD9C}"/>
              </a:ext>
            </a:extLst>
          </p:cNvPr>
          <p:cNvGrpSpPr/>
          <p:nvPr userDrawn="1"/>
        </p:nvGrpSpPr>
        <p:grpSpPr>
          <a:xfrm>
            <a:off x="5067451" y="6036885"/>
            <a:ext cx="1765535" cy="1041400"/>
            <a:chOff x="5067451" y="6036885"/>
            <a:chExt cx="1765535" cy="1041400"/>
          </a:xfrm>
        </p:grpSpPr>
        <p:pic>
          <p:nvPicPr>
            <p:cNvPr id="32" name="Picture 31" descr="Icon&#10;&#10;Description automatically generated">
              <a:extLst>
                <a:ext uri="{FF2B5EF4-FFF2-40B4-BE49-F238E27FC236}">
                  <a16:creationId xmlns:a16="http://schemas.microsoft.com/office/drawing/2014/main" id="{D561A9AB-0248-CA40-855D-ED8FDA963E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EB7458A9-6C4A-D84B-BE18-1A79D62595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3A31897B-E06F-1340-A904-EA6E63F035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791680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23385C"/>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00A4B8"/>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DCCC6"/>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16A4C"/>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DC562">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grpSp>
        <p:nvGrpSpPr>
          <p:cNvPr id="23" name="Group 22">
            <a:extLst>
              <a:ext uri="{FF2B5EF4-FFF2-40B4-BE49-F238E27FC236}">
                <a16:creationId xmlns:a16="http://schemas.microsoft.com/office/drawing/2014/main" id="{9422CA2A-4114-7047-B23C-9276FF8A7D65}"/>
              </a:ext>
            </a:extLst>
          </p:cNvPr>
          <p:cNvGrpSpPr/>
          <p:nvPr userDrawn="1"/>
        </p:nvGrpSpPr>
        <p:grpSpPr>
          <a:xfrm>
            <a:off x="5067451" y="6036885"/>
            <a:ext cx="1765535" cy="1041400"/>
            <a:chOff x="5067451" y="6036885"/>
            <a:chExt cx="1765535" cy="1041400"/>
          </a:xfrm>
        </p:grpSpPr>
        <p:pic>
          <p:nvPicPr>
            <p:cNvPr id="24" name="Picture 23" descr="Icon&#10;&#10;Description automatically generated">
              <a:extLst>
                <a:ext uri="{FF2B5EF4-FFF2-40B4-BE49-F238E27FC236}">
                  <a16:creationId xmlns:a16="http://schemas.microsoft.com/office/drawing/2014/main" id="{DBAB42BD-BD3E-2149-B8FD-92DE9DD0E4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36D6A6BB-68BE-7944-8027-A43D2ED8FE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BEE679D5-207C-094C-929F-48B423D7552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50595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2338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00A4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16A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DCC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DC5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9" name="Group 28">
            <a:extLst>
              <a:ext uri="{FF2B5EF4-FFF2-40B4-BE49-F238E27FC236}">
                <a16:creationId xmlns:a16="http://schemas.microsoft.com/office/drawing/2014/main" id="{85025EB5-6F84-244C-8D3B-B0492EC31C90}"/>
              </a:ext>
            </a:extLst>
          </p:cNvPr>
          <p:cNvGrpSpPr/>
          <p:nvPr userDrawn="1"/>
        </p:nvGrpSpPr>
        <p:grpSpPr>
          <a:xfrm>
            <a:off x="5067451" y="6036885"/>
            <a:ext cx="1765535" cy="1041400"/>
            <a:chOff x="5067451" y="6036885"/>
            <a:chExt cx="1765535" cy="1041400"/>
          </a:xfrm>
        </p:grpSpPr>
        <p:pic>
          <p:nvPicPr>
            <p:cNvPr id="31" name="Picture 30" descr="Icon&#10;&#10;Description automatically generated">
              <a:extLst>
                <a:ext uri="{FF2B5EF4-FFF2-40B4-BE49-F238E27FC236}">
                  <a16:creationId xmlns:a16="http://schemas.microsoft.com/office/drawing/2014/main" id="{D0653CD7-FF7F-7B43-94A1-EF49131F31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2" name="Picture 31" descr="A picture containing text, sign, tableware, plate&#10;&#10;Description automatically generated">
              <a:extLst>
                <a:ext uri="{FF2B5EF4-FFF2-40B4-BE49-F238E27FC236}">
                  <a16:creationId xmlns:a16="http://schemas.microsoft.com/office/drawing/2014/main" id="{769F0885-2832-A147-92D9-F24CA233BA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B4370F43-18A2-E74A-8A94-F6D9FFC0822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9276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09C3627-4407-A642-B4BB-D96210B35831}"/>
              </a:ext>
            </a:extLst>
          </p:cNvPr>
          <p:cNvSpPr/>
          <p:nvPr userDrawn="1"/>
        </p:nvSpPr>
        <p:spPr>
          <a:xfrm>
            <a:off x="5992863" y="4676485"/>
            <a:ext cx="5622596" cy="17205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5E2C5A-272E-7048-84EC-29E0F8107587}"/>
              </a:ext>
            </a:extLst>
          </p:cNvPr>
          <p:cNvSpPr/>
          <p:nvPr userDrawn="1"/>
        </p:nvSpPr>
        <p:spPr>
          <a:xfrm flipV="1">
            <a:off x="1453607" y="12032"/>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13" name="Picture 12" descr="Logo, company name&#10;&#10;Description automatically generated">
            <a:extLst>
              <a:ext uri="{FF2B5EF4-FFF2-40B4-BE49-F238E27FC236}">
                <a16:creationId xmlns:a16="http://schemas.microsoft.com/office/drawing/2014/main" id="{70AC74D7-819C-BF4D-98D5-7169F3E23D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3607" y="12032"/>
            <a:ext cx="4355270" cy="2788837"/>
          </a:xfrm>
          <a:prstGeom prst="rect">
            <a:avLst/>
          </a:prstGeom>
        </p:spPr>
      </p:pic>
      <p:sp>
        <p:nvSpPr>
          <p:cNvPr id="22" name="Picture Placeholder 21">
            <a:extLst>
              <a:ext uri="{FF2B5EF4-FFF2-40B4-BE49-F238E27FC236}">
                <a16:creationId xmlns:a16="http://schemas.microsoft.com/office/drawing/2014/main" id="{EED0DCC6-5663-E04D-94A8-21294AC0BB30}"/>
              </a:ext>
            </a:extLst>
          </p:cNvPr>
          <p:cNvSpPr>
            <a:spLocks noGrp="1"/>
          </p:cNvSpPr>
          <p:nvPr>
            <p:ph type="pic" sz="quarter" idx="10" hasCustomPrompt="1"/>
          </p:nvPr>
        </p:nvSpPr>
        <p:spPr>
          <a:xfrm>
            <a:off x="0" y="2800869"/>
            <a:ext cx="12192000" cy="3058510"/>
          </a:xfrm>
          <a:custGeom>
            <a:avLst/>
            <a:gdLst>
              <a:gd name="connsiteX0" fmla="*/ 0 w 12192000"/>
              <a:gd name="connsiteY0" fmla="*/ 0 h 3058510"/>
              <a:gd name="connsiteX1" fmla="*/ 12192000 w 12192000"/>
              <a:gd name="connsiteY1" fmla="*/ 0 h 3058510"/>
              <a:gd name="connsiteX2" fmla="*/ 12192000 w 12192000"/>
              <a:gd name="connsiteY2" fmla="*/ 3058510 h 3058510"/>
              <a:gd name="connsiteX3" fmla="*/ 11615459 w 12192000"/>
              <a:gd name="connsiteY3" fmla="*/ 3058510 h 3058510"/>
              <a:gd name="connsiteX4" fmla="*/ 11615459 w 12192000"/>
              <a:gd name="connsiteY4" fmla="*/ 1875616 h 3058510"/>
              <a:gd name="connsiteX5" fmla="*/ 5992863 w 12192000"/>
              <a:gd name="connsiteY5" fmla="*/ 1875616 h 3058510"/>
              <a:gd name="connsiteX6" fmla="*/ 5992863 w 12192000"/>
              <a:gd name="connsiteY6" fmla="*/ 3058510 h 3058510"/>
              <a:gd name="connsiteX7" fmla="*/ 0 w 12192000"/>
              <a:gd name="connsiteY7" fmla="*/ 3058510 h 305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58510">
                <a:moveTo>
                  <a:pt x="0" y="0"/>
                </a:moveTo>
                <a:lnTo>
                  <a:pt x="12192000" y="0"/>
                </a:lnTo>
                <a:lnTo>
                  <a:pt x="12192000" y="3058510"/>
                </a:lnTo>
                <a:lnTo>
                  <a:pt x="11615459" y="3058510"/>
                </a:lnTo>
                <a:lnTo>
                  <a:pt x="11615459" y="1875616"/>
                </a:lnTo>
                <a:lnTo>
                  <a:pt x="5992863" y="1875616"/>
                </a:lnTo>
                <a:lnTo>
                  <a:pt x="5992863" y="3058510"/>
                </a:lnTo>
                <a:lnTo>
                  <a:pt x="0" y="3058510"/>
                </a:lnTo>
                <a:close/>
              </a:path>
            </a:pathLst>
          </a:custGeom>
        </p:spPr>
        <p:txBody>
          <a:bodyPr wrap="square">
            <a:noAutofit/>
          </a:bodyPr>
          <a:lstStyle>
            <a:lvl1pPr marL="0" indent="0" algn="l">
              <a:buNone/>
              <a:defRPr>
                <a:solidFill>
                  <a:schemeClr val="bg1">
                    <a:lumMod val="50000"/>
                  </a:schemeClr>
                </a:solidFill>
              </a:defRPr>
            </a:lvl1pPr>
          </a:lstStyle>
          <a:p>
            <a:r>
              <a:rPr lang="en-US" dirty="0"/>
              <a:t>                                                           </a:t>
            </a:r>
          </a:p>
          <a:p>
            <a:r>
              <a:rPr lang="en-US" dirty="0"/>
              <a:t>                                                                                              Click to add photo </a:t>
            </a:r>
          </a:p>
        </p:txBody>
      </p:sp>
      <p:sp>
        <p:nvSpPr>
          <p:cNvPr id="17" name="Text Placeholder 23">
            <a:extLst>
              <a:ext uri="{FF2B5EF4-FFF2-40B4-BE49-F238E27FC236}">
                <a16:creationId xmlns:a16="http://schemas.microsoft.com/office/drawing/2014/main" id="{08332FD4-383A-5349-AA9A-64D2E061489B}"/>
              </a:ext>
            </a:extLst>
          </p:cNvPr>
          <p:cNvSpPr>
            <a:spLocks noGrp="1"/>
          </p:cNvSpPr>
          <p:nvPr>
            <p:ph type="body" sz="quarter" idx="15" hasCustomPrompt="1"/>
          </p:nvPr>
        </p:nvSpPr>
        <p:spPr>
          <a:xfrm>
            <a:off x="6152822" y="5413586"/>
            <a:ext cx="5278651" cy="697353"/>
          </a:xfrm>
        </p:spPr>
        <p:txBody>
          <a:bodyPr>
            <a:noAutofit/>
          </a:bodyPr>
          <a:lstStyle>
            <a:lvl1pPr marL="0" indent="0" algn="r">
              <a:buNone/>
              <a:defRPr sz="5400" b="1" baseline="0">
                <a:solidFill>
                  <a:schemeClr val="bg1"/>
                </a:solidFill>
                <a:latin typeface="+mn-lt"/>
              </a:defRPr>
            </a:lvl1pPr>
          </a:lstStyle>
          <a:p>
            <a:pPr lvl="0"/>
            <a:r>
              <a:rPr lang="en-US" dirty="0"/>
              <a:t>POWERPIONT</a:t>
            </a:r>
          </a:p>
        </p:txBody>
      </p:sp>
      <p:sp>
        <p:nvSpPr>
          <p:cNvPr id="18" name="Text Placeholder 23">
            <a:extLst>
              <a:ext uri="{FF2B5EF4-FFF2-40B4-BE49-F238E27FC236}">
                <a16:creationId xmlns:a16="http://schemas.microsoft.com/office/drawing/2014/main" id="{93715E6E-5F2E-C841-ABE0-246041063610}"/>
              </a:ext>
            </a:extLst>
          </p:cNvPr>
          <p:cNvSpPr>
            <a:spLocks noGrp="1"/>
          </p:cNvSpPr>
          <p:nvPr>
            <p:ph type="body" sz="quarter" idx="16" hasCustomPrompt="1"/>
          </p:nvPr>
        </p:nvSpPr>
        <p:spPr>
          <a:xfrm>
            <a:off x="6152822" y="4795063"/>
            <a:ext cx="5278651" cy="697353"/>
          </a:xfrm>
        </p:spPr>
        <p:txBody>
          <a:bodyPr>
            <a:normAutofit/>
          </a:bodyPr>
          <a:lstStyle>
            <a:lvl1pPr marL="0" indent="0" algn="r">
              <a:buNone/>
              <a:defRPr sz="3600" b="0" i="0">
                <a:solidFill>
                  <a:schemeClr val="bg1"/>
                </a:solidFill>
                <a:latin typeface="+mn-lt"/>
              </a:defRPr>
            </a:lvl1pPr>
          </a:lstStyle>
          <a:p>
            <a:pPr lvl="0"/>
            <a:r>
              <a:rPr lang="en-US" dirty="0"/>
              <a:t>Cover Design 2</a:t>
            </a:r>
          </a:p>
        </p:txBody>
      </p:sp>
      <p:pic>
        <p:nvPicPr>
          <p:cNvPr id="27" name="Picture 26">
            <a:extLst>
              <a:ext uri="{FF2B5EF4-FFF2-40B4-BE49-F238E27FC236}">
                <a16:creationId xmlns:a16="http://schemas.microsoft.com/office/drawing/2014/main" id="{3E9098D4-8E4F-924D-B5AD-1DE014CE0882}"/>
              </a:ext>
            </a:extLst>
          </p:cNvPr>
          <p:cNvPicPr>
            <a:picLocks noChangeAspect="1"/>
          </p:cNvPicPr>
          <p:nvPr userDrawn="1"/>
        </p:nvPicPr>
        <p:blipFill>
          <a:blip r:embed="rId3"/>
          <a:stretch>
            <a:fillRect/>
          </a:stretch>
        </p:blipFill>
        <p:spPr>
          <a:xfrm>
            <a:off x="1269621" y="6110939"/>
            <a:ext cx="2095500" cy="558800"/>
          </a:xfrm>
          <a:prstGeom prst="rect">
            <a:avLst/>
          </a:prstGeom>
        </p:spPr>
      </p:pic>
      <p:pic>
        <p:nvPicPr>
          <p:cNvPr id="24" name="Picture 23" descr="Icon&#10;&#10;Description automatically generated">
            <a:extLst>
              <a:ext uri="{FF2B5EF4-FFF2-40B4-BE49-F238E27FC236}">
                <a16:creationId xmlns:a16="http://schemas.microsoft.com/office/drawing/2014/main" id="{5F499190-7C70-9246-B1D1-86D67DFF7F7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0800000" flipH="1">
            <a:off x="8954881" y="0"/>
            <a:ext cx="3237119" cy="2433906"/>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23385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A4B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28AF9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F16A4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C3D42838-1824-4C4B-A950-B7AB8ADC1E9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A3F26858-FEF2-5D4A-B2E6-D577579FD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0379E91E-8E8F-E841-AC56-45B4C8FA9A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CECE8335-EBC3-FB4E-B1BE-453BBF898B1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3704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F40EB58F-7928-624A-A32B-98DFED99D43B}"/>
              </a:ext>
            </a:extLst>
          </p:cNvPr>
          <p:cNvGrpSpPr/>
          <p:nvPr userDrawn="1"/>
        </p:nvGrpSpPr>
        <p:grpSpPr>
          <a:xfrm>
            <a:off x="5067451" y="6036885"/>
            <a:ext cx="1765535" cy="1041400"/>
            <a:chOff x="5067451" y="6036885"/>
            <a:chExt cx="1765535" cy="1041400"/>
          </a:xfrm>
        </p:grpSpPr>
        <p:pic>
          <p:nvPicPr>
            <p:cNvPr id="10" name="Picture 9" descr="Icon&#10;&#10;Description automatically generated">
              <a:extLst>
                <a:ext uri="{FF2B5EF4-FFF2-40B4-BE49-F238E27FC236}">
                  <a16:creationId xmlns:a16="http://schemas.microsoft.com/office/drawing/2014/main" id="{2426661C-9500-8947-8ACF-2ABF246288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637502F0-9928-A446-809D-5EFF8352E0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15819499-69BD-A640-AAAF-5FB4DC61F1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2107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DCCC6"/>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23385C"/>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00A4B8"/>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DC562">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16A4C"/>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7DCCC6"/>
                </a:solidFill>
                <a:latin typeface="+mn-lt"/>
              </a:defRPr>
            </a:lvl1pPr>
          </a:lstStyle>
          <a:p>
            <a:pPr lvl="0"/>
            <a:r>
              <a:rPr lang="en-US" dirty="0"/>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23385C"/>
                </a:solidFill>
                <a:latin typeface="+mn-lt"/>
              </a:defRPr>
            </a:lvl1pPr>
          </a:lstStyle>
          <a:p>
            <a:pPr lvl="0"/>
            <a:r>
              <a:rPr lang="en-US" dirty="0"/>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FDC562"/>
                </a:solidFill>
                <a:latin typeface="+mn-lt"/>
              </a:defRPr>
            </a:lvl1pPr>
          </a:lstStyle>
          <a:p>
            <a:pPr lvl="0"/>
            <a:r>
              <a:rPr lang="en-US" dirty="0"/>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F16A4C"/>
                </a:solidFill>
                <a:latin typeface="+mn-lt"/>
              </a:defRPr>
            </a:lvl1pPr>
          </a:lstStyle>
          <a:p>
            <a:pPr lvl="0"/>
            <a:r>
              <a:rPr lang="en-US" dirty="0"/>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A4B8"/>
                </a:solidFill>
                <a:latin typeface="+mn-lt"/>
              </a:defRPr>
            </a:lvl1pPr>
          </a:lstStyle>
          <a:p>
            <a:pPr lvl="0"/>
            <a:r>
              <a:rPr lang="en-US" dirty="0"/>
              <a:t>Title</a:t>
            </a:r>
          </a:p>
        </p:txBody>
      </p:sp>
      <p:grpSp>
        <p:nvGrpSpPr>
          <p:cNvPr id="79" name="Group 78">
            <a:extLst>
              <a:ext uri="{FF2B5EF4-FFF2-40B4-BE49-F238E27FC236}">
                <a16:creationId xmlns:a16="http://schemas.microsoft.com/office/drawing/2014/main" id="{68180585-D8B3-D24C-813A-0BA6B70E94ED}"/>
              </a:ext>
            </a:extLst>
          </p:cNvPr>
          <p:cNvGrpSpPr/>
          <p:nvPr userDrawn="1"/>
        </p:nvGrpSpPr>
        <p:grpSpPr>
          <a:xfrm>
            <a:off x="0" y="6194352"/>
            <a:ext cx="1847358" cy="678338"/>
            <a:chOff x="0" y="6194352"/>
            <a:chExt cx="1847358" cy="678338"/>
          </a:xfrm>
        </p:grpSpPr>
        <p:pic>
          <p:nvPicPr>
            <p:cNvPr id="80" name="Picture 79" descr="Icon&#10;&#10;Description automatically generated">
              <a:extLst>
                <a:ext uri="{FF2B5EF4-FFF2-40B4-BE49-F238E27FC236}">
                  <a16:creationId xmlns:a16="http://schemas.microsoft.com/office/drawing/2014/main" id="{0F311DC2-FEFF-CD4C-BAE3-972EB981E7D7}"/>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81" name="Picture 80" descr="A picture containing text, sign, tableware, plate&#10;&#10;Description automatically generated">
              <a:extLst>
                <a:ext uri="{FF2B5EF4-FFF2-40B4-BE49-F238E27FC236}">
                  <a16:creationId xmlns:a16="http://schemas.microsoft.com/office/drawing/2014/main" id="{D0B4EF20-8D24-914A-AEF9-24DF258EB6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82" name="Picture 81" descr="Shape, arrow&#10;&#10;Description automatically generated">
              <a:extLst>
                <a:ext uri="{FF2B5EF4-FFF2-40B4-BE49-F238E27FC236}">
                  <a16:creationId xmlns:a16="http://schemas.microsoft.com/office/drawing/2014/main" id="{D23486AB-9A17-6741-BA95-F8E91D6F62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82531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23385C"/>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F16A4C"/>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00A4B8"/>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FDC562"/>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7DCCC6"/>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23385C"/>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00A4B8"/>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7DCCC6"/>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F16A4C"/>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FDC562"/>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155" name="Text Placeholder 17">
            <a:extLst>
              <a:ext uri="{FF2B5EF4-FFF2-40B4-BE49-F238E27FC236}">
                <a16:creationId xmlns:a16="http://schemas.microsoft.com/office/drawing/2014/main" id="{9F1B58C5-849B-6040-9634-77D323405C4C}"/>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156" name="Text Placeholder 17">
            <a:extLst>
              <a:ext uri="{FF2B5EF4-FFF2-40B4-BE49-F238E27FC236}">
                <a16:creationId xmlns:a16="http://schemas.microsoft.com/office/drawing/2014/main" id="{97D30FF1-9364-2D4A-9E8B-2DB1EABB0B84}"/>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157" name="Text Placeholder 17">
            <a:extLst>
              <a:ext uri="{FF2B5EF4-FFF2-40B4-BE49-F238E27FC236}">
                <a16:creationId xmlns:a16="http://schemas.microsoft.com/office/drawing/2014/main" id="{CEF744C9-F425-C845-A44E-5A41E9F96B50}"/>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grpSp>
        <p:nvGrpSpPr>
          <p:cNvPr id="36" name="Group 35">
            <a:extLst>
              <a:ext uri="{FF2B5EF4-FFF2-40B4-BE49-F238E27FC236}">
                <a16:creationId xmlns:a16="http://schemas.microsoft.com/office/drawing/2014/main" id="{431175E0-037D-7F41-81B8-C423356AB5A2}"/>
              </a:ext>
            </a:extLst>
          </p:cNvPr>
          <p:cNvGrpSpPr/>
          <p:nvPr userDrawn="1"/>
        </p:nvGrpSpPr>
        <p:grpSpPr>
          <a:xfrm>
            <a:off x="0" y="6194352"/>
            <a:ext cx="1847358" cy="678338"/>
            <a:chOff x="0" y="6194352"/>
            <a:chExt cx="1847358" cy="678338"/>
          </a:xfrm>
        </p:grpSpPr>
        <p:pic>
          <p:nvPicPr>
            <p:cNvPr id="37" name="Picture 36" descr="Icon&#10;&#10;Description automatically generated">
              <a:extLst>
                <a:ext uri="{FF2B5EF4-FFF2-40B4-BE49-F238E27FC236}">
                  <a16:creationId xmlns:a16="http://schemas.microsoft.com/office/drawing/2014/main" id="{C0A56D16-BE1D-E443-98C9-AAA2F580D121}"/>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8" name="Picture 37" descr="A picture containing text, sign, tableware, plate&#10;&#10;Description automatically generated">
              <a:extLst>
                <a:ext uri="{FF2B5EF4-FFF2-40B4-BE49-F238E27FC236}">
                  <a16:creationId xmlns:a16="http://schemas.microsoft.com/office/drawing/2014/main" id="{938A230E-04BD-2449-BD25-E59329CA1A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39" name="Picture 38" descr="Shape, arrow&#10;&#10;Description automatically generated">
              <a:extLst>
                <a:ext uri="{FF2B5EF4-FFF2-40B4-BE49-F238E27FC236}">
                  <a16:creationId xmlns:a16="http://schemas.microsoft.com/office/drawing/2014/main" id="{1E4CF955-D8A1-FC41-9CC9-1021731B5E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07714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2" name="Rectangle 1">
            <a:extLst>
              <a:ext uri="{FF2B5EF4-FFF2-40B4-BE49-F238E27FC236}">
                <a16:creationId xmlns:a16="http://schemas.microsoft.com/office/drawing/2014/main" id="{DB70FC33-468D-C84E-8B00-B9E35D628700}"/>
              </a:ext>
            </a:extLst>
          </p:cNvPr>
          <p:cNvSpPr/>
          <p:nvPr userDrawn="1"/>
        </p:nvSpPr>
        <p:spPr>
          <a:xfrm>
            <a:off x="5945157" y="3244334"/>
            <a:ext cx="301686" cy="369332"/>
          </a:xfrm>
          <a:prstGeom prst="rect">
            <a:avLst/>
          </a:prstGeom>
        </p:spPr>
        <p:txBody>
          <a:bodyPr wrap="none">
            <a:spAutoFit/>
          </a:body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31" name="Group 30">
            <a:extLst>
              <a:ext uri="{FF2B5EF4-FFF2-40B4-BE49-F238E27FC236}">
                <a16:creationId xmlns:a16="http://schemas.microsoft.com/office/drawing/2014/main" id="{0BACD746-834E-014E-9597-34F8C7EE3798}"/>
              </a:ext>
            </a:extLst>
          </p:cNvPr>
          <p:cNvGrpSpPr/>
          <p:nvPr userDrawn="1"/>
        </p:nvGrpSpPr>
        <p:grpSpPr>
          <a:xfrm flipH="1">
            <a:off x="10344642" y="6178622"/>
            <a:ext cx="1847358" cy="678338"/>
            <a:chOff x="0" y="6194352"/>
            <a:chExt cx="1847358" cy="678338"/>
          </a:xfrm>
        </p:grpSpPr>
        <p:pic>
          <p:nvPicPr>
            <p:cNvPr id="32" name="Picture 31" descr="Icon&#10;&#10;Description automatically generated">
              <a:extLst>
                <a:ext uri="{FF2B5EF4-FFF2-40B4-BE49-F238E27FC236}">
                  <a16:creationId xmlns:a16="http://schemas.microsoft.com/office/drawing/2014/main" id="{93D4319C-32DE-2345-817D-B442827D90EE}"/>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49" name="Picture 48" descr="A picture containing text, sign, tableware, plate&#10;&#10;Description automatically generated">
              <a:extLst>
                <a:ext uri="{FF2B5EF4-FFF2-40B4-BE49-F238E27FC236}">
                  <a16:creationId xmlns:a16="http://schemas.microsoft.com/office/drawing/2014/main" id="{63482DC9-9B33-A34E-A891-5AC57B6D98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52" name="Picture 51" descr="Shape, arrow&#10;&#10;Description automatically generated">
              <a:extLst>
                <a:ext uri="{FF2B5EF4-FFF2-40B4-BE49-F238E27FC236}">
                  <a16:creationId xmlns:a16="http://schemas.microsoft.com/office/drawing/2014/main" id="{76FCF793-EA23-1F41-84E8-DA2E51ABE5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39996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92559" y="3153853"/>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23385C"/>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28" name="Group 27">
            <a:extLst>
              <a:ext uri="{FF2B5EF4-FFF2-40B4-BE49-F238E27FC236}">
                <a16:creationId xmlns:a16="http://schemas.microsoft.com/office/drawing/2014/main" id="{EDD7DD1D-6569-A648-B7BA-8A862C959B63}"/>
              </a:ext>
            </a:extLst>
          </p:cNvPr>
          <p:cNvGrpSpPr/>
          <p:nvPr userDrawn="1"/>
        </p:nvGrpSpPr>
        <p:grpSpPr>
          <a:xfrm flipH="1">
            <a:off x="10344642" y="6178622"/>
            <a:ext cx="1847358" cy="678338"/>
            <a:chOff x="0" y="6194352"/>
            <a:chExt cx="1847358" cy="678338"/>
          </a:xfrm>
        </p:grpSpPr>
        <p:pic>
          <p:nvPicPr>
            <p:cNvPr id="29" name="Picture 28" descr="Icon&#10;&#10;Description automatically generated">
              <a:extLst>
                <a:ext uri="{FF2B5EF4-FFF2-40B4-BE49-F238E27FC236}">
                  <a16:creationId xmlns:a16="http://schemas.microsoft.com/office/drawing/2014/main" id="{525A5E58-9616-604D-8FC9-6B7619197C9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0" name="Picture 29" descr="A picture containing text, sign, tableware, plate&#10;&#10;Description automatically generated">
              <a:extLst>
                <a:ext uri="{FF2B5EF4-FFF2-40B4-BE49-F238E27FC236}">
                  <a16:creationId xmlns:a16="http://schemas.microsoft.com/office/drawing/2014/main" id="{55F74A9A-7428-B54D-841E-92004CF577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18EEA0B2-3AEE-A140-9499-01A6A041AB7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2688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CD42471-1AE1-7E43-ADAB-FFD070D8B9A4}"/>
              </a:ext>
            </a:extLst>
          </p:cNvPr>
          <p:cNvSpPr/>
          <p:nvPr userDrawn="1"/>
        </p:nvSpPr>
        <p:spPr>
          <a:xfrm flipV="1">
            <a:off x="7252828" y="8349"/>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5FC67433-1584-FF43-ADAA-681A94BE02F6}"/>
              </a:ext>
            </a:extLst>
          </p:cNvPr>
          <p:cNvSpPr/>
          <p:nvPr userDrawn="1"/>
        </p:nvSpPr>
        <p:spPr>
          <a:xfrm>
            <a:off x="6982036" y="4072847"/>
            <a:ext cx="4896853" cy="2048825"/>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Logo, company name&#10;&#10;Description automatically generated">
            <a:extLst>
              <a:ext uri="{FF2B5EF4-FFF2-40B4-BE49-F238E27FC236}">
                <a16:creationId xmlns:a16="http://schemas.microsoft.com/office/drawing/2014/main" id="{EF38EF7A-81AA-1A4F-8718-DCE50973E9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52828" y="-3683"/>
            <a:ext cx="4355270" cy="2788837"/>
          </a:xfrm>
          <a:prstGeom prst="rect">
            <a:avLst/>
          </a:prstGeom>
        </p:spPr>
      </p:pic>
      <p:pic>
        <p:nvPicPr>
          <p:cNvPr id="39" name="Picture 38" descr="Icon&#10;&#10;Description automatically generated">
            <a:extLst>
              <a:ext uri="{FF2B5EF4-FFF2-40B4-BE49-F238E27FC236}">
                <a16:creationId xmlns:a16="http://schemas.microsoft.com/office/drawing/2014/main" id="{9B50C308-36DF-C242-BF4A-0F0BEE1B6E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0800000">
            <a:off x="9722" y="-3683"/>
            <a:ext cx="3381345" cy="2542346"/>
          </a:xfrm>
          <a:prstGeom prst="rect">
            <a:avLst/>
          </a:prstGeom>
        </p:spPr>
      </p:pic>
      <p:sp>
        <p:nvSpPr>
          <p:cNvPr id="5" name="Google Shape;482;p39">
            <a:extLst>
              <a:ext uri="{FF2B5EF4-FFF2-40B4-BE49-F238E27FC236}">
                <a16:creationId xmlns:a16="http://schemas.microsoft.com/office/drawing/2014/main" id="{EEC38ED6-50FB-8743-88C0-96E8A16C20B3}"/>
              </a:ext>
            </a:extLst>
          </p:cNvPr>
          <p:cNvSpPr/>
          <p:nvPr userDrawn="1"/>
        </p:nvSpPr>
        <p:spPr>
          <a:xfrm>
            <a:off x="7511827" y="4292664"/>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23385C"/>
          </a:solid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495627" y="5538848"/>
            <a:ext cx="233548" cy="233548"/>
            <a:chOff x="5941025" y="3634400"/>
            <a:chExt cx="467650" cy="467650"/>
          </a:xfrm>
          <a:solidFill>
            <a:srgbClr val="23385C"/>
          </a:solid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7500861" y="4928786"/>
            <a:ext cx="232323" cy="156913"/>
            <a:chOff x="564675" y="1700625"/>
            <a:chExt cx="465200" cy="314200"/>
          </a:xfrm>
          <a:solidFill>
            <a:srgbClr val="23385C"/>
          </a:solidFill>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7922902" y="4261335"/>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7922902" y="4884294"/>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7931066" y="5527857"/>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583902" y="2173094"/>
            <a:ext cx="3195486" cy="731140"/>
          </a:xfrm>
        </p:spPr>
        <p:txBody>
          <a:bodyPr anchor="ctr">
            <a:normAutofit/>
          </a:bodyPr>
          <a:lstStyle>
            <a:lvl1pPr marL="0" indent="0" algn="l">
              <a:buNone/>
              <a:defRPr sz="2800" baseline="0">
                <a:solidFill>
                  <a:srgbClr val="23385C"/>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83902" y="1363518"/>
            <a:ext cx="3195485" cy="837258"/>
          </a:xfrm>
        </p:spPr>
        <p:txBody>
          <a:bodyPr anchor="ctr">
            <a:normAutofit/>
          </a:bodyPr>
          <a:lstStyle>
            <a:lvl1pPr marL="0" indent="0" algn="l">
              <a:buNone/>
              <a:defRPr sz="5000" baseline="0">
                <a:solidFill>
                  <a:srgbClr val="23385C"/>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313111" y="5369146"/>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12192000" cy="5119711"/>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5C9B4BE8-8FFE-2145-9014-64D7A0601AB2}"/>
              </a:ext>
            </a:extLst>
          </p:cNvPr>
          <p:cNvSpPr/>
          <p:nvPr userDrawn="1"/>
        </p:nvSpPr>
        <p:spPr>
          <a:xfrm>
            <a:off x="0" y="3561347"/>
            <a:ext cx="12192000" cy="3341242"/>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0" y="4579965"/>
            <a:ext cx="12192000" cy="697353"/>
          </a:xfrm>
        </p:spPr>
        <p:txBody>
          <a:bodyPr>
            <a:noAutofit/>
          </a:bodyPr>
          <a:lstStyle>
            <a:lvl1pPr marL="0" indent="0" algn="ctr">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0" y="3961442"/>
            <a:ext cx="12192000" cy="697353"/>
          </a:xfrm>
        </p:spPr>
        <p:txBody>
          <a:bodyPr>
            <a:normAutofit/>
          </a:bodyPr>
          <a:lstStyle>
            <a:lvl1pPr marL="0" indent="0" algn="ctr">
              <a:buNone/>
              <a:defRPr sz="3600" b="0" i="0">
                <a:solidFill>
                  <a:schemeClr val="bg1"/>
                </a:solidFill>
                <a:latin typeface="+mn-lt"/>
              </a:defRPr>
            </a:lvl1pPr>
          </a:lstStyle>
          <a:p>
            <a:pPr lvl="0"/>
            <a:r>
              <a:rPr lang="en-US" dirty="0"/>
              <a:t>Cover Design 3</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728003" y="6204183"/>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0" name="Picture 9" descr="Logo, company name&#10;&#10;Description automatically generated">
            <a:extLst>
              <a:ext uri="{FF2B5EF4-FFF2-40B4-BE49-F238E27FC236}">
                <a16:creationId xmlns:a16="http://schemas.microsoft.com/office/drawing/2014/main" id="{5DA8D9DA-2369-2B42-A4C7-EF7BF9E516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39437" y="13987"/>
            <a:ext cx="5513126" cy="3530254"/>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Content Slide - 5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Tree>
    <p:extLst>
      <p:ext uri="{BB962C8B-B14F-4D97-AF65-F5344CB8AC3E}">
        <p14:creationId xmlns:p14="http://schemas.microsoft.com/office/powerpoint/2010/main" val="247650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view/Content Slide - 6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47624" y="34160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85952" y="39880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55907" y="73158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15861" y="34160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47624" y="141623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85952" y="147343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55907" y="180620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15861" y="141623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47624" y="247599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85952" y="253319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55907" y="286597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15861" y="247599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33769" y="353418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72097" y="359138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42052" y="405478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02006" y="353418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47624" y="461148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85952" y="466868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55907" y="500145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15861" y="461148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
        <p:nvSpPr>
          <p:cNvPr id="27" name="Oval 26">
            <a:extLst>
              <a:ext uri="{FF2B5EF4-FFF2-40B4-BE49-F238E27FC236}">
                <a16:creationId xmlns:a16="http://schemas.microsoft.com/office/drawing/2014/main" id="{5C70CEB0-7166-D445-8FBB-3755DA55B3DB}"/>
              </a:ext>
            </a:extLst>
          </p:cNvPr>
          <p:cNvSpPr/>
          <p:nvPr userDrawn="1"/>
        </p:nvSpPr>
        <p:spPr>
          <a:xfrm>
            <a:off x="6345644" y="5653301"/>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5">
            <a:extLst>
              <a:ext uri="{FF2B5EF4-FFF2-40B4-BE49-F238E27FC236}">
                <a16:creationId xmlns:a16="http://schemas.microsoft.com/office/drawing/2014/main" id="{97FF5E62-72BA-D945-A7A5-FF65E932D9C6}"/>
              </a:ext>
            </a:extLst>
          </p:cNvPr>
          <p:cNvSpPr>
            <a:spLocks noGrp="1"/>
          </p:cNvSpPr>
          <p:nvPr>
            <p:ph type="body" sz="quarter" idx="27" hasCustomPrompt="1"/>
          </p:nvPr>
        </p:nvSpPr>
        <p:spPr>
          <a:xfrm>
            <a:off x="6483972" y="5710496"/>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cxnSp>
        <p:nvCxnSpPr>
          <p:cNvPr id="29" name="Straight Connector 28">
            <a:extLst>
              <a:ext uri="{FF2B5EF4-FFF2-40B4-BE49-F238E27FC236}">
                <a16:creationId xmlns:a16="http://schemas.microsoft.com/office/drawing/2014/main" id="{5533CF9A-BEC3-354C-9748-D5303B23C258}"/>
              </a:ext>
            </a:extLst>
          </p:cNvPr>
          <p:cNvCxnSpPr>
            <a:cxnSpLocks/>
          </p:cNvCxnSpPr>
          <p:nvPr userDrawn="1"/>
        </p:nvCxnSpPr>
        <p:spPr>
          <a:xfrm>
            <a:off x="5753927" y="6043272"/>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9F61298-7562-054D-9390-2EB219676254}"/>
              </a:ext>
            </a:extLst>
          </p:cNvPr>
          <p:cNvSpPr>
            <a:spLocks noGrp="1"/>
          </p:cNvSpPr>
          <p:nvPr>
            <p:ph type="body" sz="quarter" idx="28" hasCustomPrompt="1"/>
          </p:nvPr>
        </p:nvSpPr>
        <p:spPr>
          <a:xfrm>
            <a:off x="7213881" y="5653301"/>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831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3" name="Text Placeholder 23">
            <a:extLst>
              <a:ext uri="{FF2B5EF4-FFF2-40B4-BE49-F238E27FC236}">
                <a16:creationId xmlns:a16="http://schemas.microsoft.com/office/drawing/2014/main" id="{AE79FE91-3830-884D-BFD8-6859D5F6BB3B}"/>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a:extLst>
              <a:ext uri="{FF2B5EF4-FFF2-40B4-BE49-F238E27FC236}">
                <a16:creationId xmlns:a16="http://schemas.microsoft.com/office/drawing/2014/main" id="{203270F2-74CA-3E48-A639-0135E1B9AD76}"/>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5" name="Text Placeholder 23">
            <a:extLst>
              <a:ext uri="{FF2B5EF4-FFF2-40B4-BE49-F238E27FC236}">
                <a16:creationId xmlns:a16="http://schemas.microsoft.com/office/drawing/2014/main" id="{9F1E2138-C57A-0D44-9CDF-C2A457A8ADF8}"/>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pic>
        <p:nvPicPr>
          <p:cNvPr id="16" name="Picture 15" descr="Icon&#10;&#10;Description automatically generated">
            <a:extLst>
              <a:ext uri="{FF2B5EF4-FFF2-40B4-BE49-F238E27FC236}">
                <a16:creationId xmlns:a16="http://schemas.microsoft.com/office/drawing/2014/main" id="{AACADF74-E82D-964C-835B-771E1D47BE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8/1/22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79" r:id="rId3"/>
    <p:sldLayoutId id="2147483830" r:id="rId4"/>
    <p:sldLayoutId id="2147483829" r:id="rId5"/>
    <p:sldLayoutId id="2147483842" r:id="rId6"/>
    <p:sldLayoutId id="2147483880" r:id="rId7"/>
    <p:sldLayoutId id="2147483841" r:id="rId8"/>
    <p:sldLayoutId id="2147483840" r:id="rId9"/>
    <p:sldLayoutId id="2147483874" r:id="rId10"/>
    <p:sldLayoutId id="2147483861" r:id="rId11"/>
    <p:sldLayoutId id="2147483862" r:id="rId12"/>
    <p:sldLayoutId id="2147483875" r:id="rId13"/>
    <p:sldLayoutId id="2147483863" r:id="rId14"/>
    <p:sldLayoutId id="2147483835" r:id="rId15"/>
    <p:sldLayoutId id="2147483876" r:id="rId16"/>
    <p:sldLayoutId id="2147483836" r:id="rId17"/>
    <p:sldLayoutId id="2147483831" r:id="rId18"/>
    <p:sldLayoutId id="2147483846" r:id="rId19"/>
    <p:sldLayoutId id="2147483873" r:id="rId20"/>
    <p:sldLayoutId id="2147483834" r:id="rId21"/>
    <p:sldLayoutId id="2147483845" r:id="rId22"/>
    <p:sldLayoutId id="2147483869" r:id="rId23"/>
    <p:sldLayoutId id="2147483877" r:id="rId24"/>
    <p:sldLayoutId id="2147483866" r:id="rId25"/>
    <p:sldLayoutId id="2147483833" r:id="rId26"/>
    <p:sldLayoutId id="2147483847" r:id="rId27"/>
    <p:sldLayoutId id="2147483871" r:id="rId28"/>
    <p:sldLayoutId id="2147483870" r:id="rId29"/>
    <p:sldLayoutId id="2147483872" r:id="rId30"/>
    <p:sldLayoutId id="2147483837" r:id="rId31"/>
    <p:sldLayoutId id="2147483838" r:id="rId32"/>
    <p:sldLayoutId id="2147483844" r:id="rId33"/>
    <p:sldLayoutId id="2147483848" r:id="rId34"/>
    <p:sldLayoutId id="2147483849" r:id="rId35"/>
    <p:sldLayoutId id="2147483851" r:id="rId36"/>
    <p:sldLayoutId id="2147483854" r:id="rId37"/>
    <p:sldLayoutId id="2147483855" r:id="rId38"/>
    <p:sldLayoutId id="2147483856" r:id="rId39"/>
    <p:sldLayoutId id="2147483857" r:id="rId40"/>
    <p:sldLayoutId id="2147483864" r:id="rId41"/>
    <p:sldLayoutId id="2147483852" r:id="rId42"/>
    <p:sldLayoutId id="2147483858" r:id="rId43"/>
    <p:sldLayoutId id="2147483859" r:id="rId44"/>
    <p:sldLayoutId id="2147483860" r:id="rId45"/>
    <p:sldLayoutId id="2147483853"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thepeoplegroup.com/wp-content/uploads/2008/04/article-building-trust-in-the-workplace1.pdf" TargetMode="External"/><Relationship Id="rId2" Type="http://schemas.openxmlformats.org/officeDocument/2006/relationships/image" Target="../media/image23.png"/><Relationship Id="rId1" Type="http://schemas.openxmlformats.org/officeDocument/2006/relationships/slideLayout" Target="../slideLayouts/slideLayout20.xml"/><Relationship Id="rId6" Type="http://schemas.openxmlformats.org/officeDocument/2006/relationships/image" Target="../media/image29.jpeg"/><Relationship Id="rId5" Type="http://schemas.openxmlformats.org/officeDocument/2006/relationships/hyperlink" Target="https://ideas.ted.com/the-secret-ingredient-that-makes-some-teams-better-than-others/" TargetMode="External"/><Relationship Id="rId4" Type="http://schemas.openxmlformats.org/officeDocument/2006/relationships/hyperlink" Target="http://cadiganventures.com/3-steps-to-build-a-culture-of-trus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hyperlink" Target="https://www.researchgate.net/publication/229889043_When_consumers_and_brands_talk_Storytelling_theory_and_research_in_psychology_and_marketing" TargetMode="Externa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hyperlink" Target="http://jovanabanovic.com/2020/08/06/the-most-powerful-person-in-the-world-is-the-story-teller-the-storyteller-sets-the-vision-values-and-agenda-of-an-entire-generation-that-is-to-come-steve-jobs/#:~:text=Steve%20Jobs%20%2D%20JovanaBanovic-,%E2%80%9CThe%20most%20powerful%20person%20in%20the%20world%20is%20the%20story,is%20to%20come.%E2%80%9D%20Steve%20Jobs" TargetMode="External"/><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hyperlink" Target="https://www.researchgate.net/publication/229889043_When_consumers_and_brands_talk_Storytelling_theory_and_research_in_psychology_and_marketing" TargetMode="Externa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4.xml"/><Relationship Id="rId1" Type="http://schemas.openxmlformats.org/officeDocument/2006/relationships/video" Target="https://www.youtube.com/embed/Nj-hdQMa3uA?feature=oembed" TargetMode="External"/><Relationship Id="rId6" Type="http://schemas.openxmlformats.org/officeDocument/2006/relationships/hyperlink" Target="https://www.researchgate.net/publication/229889043_When_consumers_and_brands_talk_Storytelling_theory_and_research_in_psychology_and_marketing" TargetMode="External"/><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s://www.mindtools.com/pages/article/newLDR_90.htm" TargetMode="External"/><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6.xml"/><Relationship Id="rId1" Type="http://schemas.openxmlformats.org/officeDocument/2006/relationships/video" Target="https://www.youtube.com/embed/IgMqctjVpyY?feature=oembed"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lJUrQKY_A5g?t=12" TargetMode="External"/><Relationship Id="rId2" Type="http://schemas.openxmlformats.org/officeDocument/2006/relationships/slideLayout" Target="../slideLayouts/slideLayout26.xml"/><Relationship Id="rId1" Type="http://schemas.openxmlformats.org/officeDocument/2006/relationships/video" Target="https://www.youtube.com/embed/1xs4I349cdc?feature=oembed" TargetMode="Externa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drive.google.com/file/d/18Pk4-XiFYYfcCqUM8ZpLAVHhubtBBeED/view" TargetMode="External"/><Relationship Id="rId1" Type="http://schemas.openxmlformats.org/officeDocument/2006/relationships/slideLayout" Target="../slideLayouts/slideLayout16.xml"/><Relationship Id="rId4" Type="http://schemas.openxmlformats.org/officeDocument/2006/relationships/hyperlink" Target="https://hbr.org/2014/07/how-to-avoid-collaboration-fatigue"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s://www.forbes.com/sites/forbesagencycouncil/2021/02/12/the-meaning-behind-mission/?sh=5aa1d8fa305d" TargetMode="External"/><Relationship Id="rId2" Type="http://schemas.openxmlformats.org/officeDocument/2006/relationships/image" Target="../media/image43.jpeg"/><Relationship Id="rId1" Type="http://schemas.openxmlformats.org/officeDocument/2006/relationships/slideLayout" Target="../slideLayouts/slideLayout16.xml"/><Relationship Id="rId5" Type="http://schemas.openxmlformats.org/officeDocument/2006/relationships/hyperlink" Target="https://www.orbitmedia.com/blog/content-marketing-mission-statement/" TargetMode="External"/><Relationship Id="rId4" Type="http://schemas.openxmlformats.org/officeDocument/2006/relationships/hyperlink" Target="https://blog.hubspot.com/marketing/inspiring-company-mission-statement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6.xml"/><Relationship Id="rId1" Type="http://schemas.openxmlformats.org/officeDocument/2006/relationships/video" Target="https://www.youtube.com/embed/nppvMyznqHc?feature=oembed" TargetMode="External"/><Relationship Id="rId6" Type="http://schemas.openxmlformats.org/officeDocument/2006/relationships/image" Target="../media/image45.jpeg"/><Relationship Id="rId5" Type="http://schemas.openxmlformats.org/officeDocument/2006/relationships/hyperlink" Target="https://www.jrf.org.uk/sites/default/files/jrf/migrated/files/1859354157.pdf" TargetMode="External"/><Relationship Id="rId4" Type="http://schemas.openxmlformats.org/officeDocument/2006/relationships/hyperlink" Target="https://youtu.be/lJUrQKY_A5g?t=1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www.canva.com/" TargetMode="External"/><Relationship Id="rId2" Type="http://schemas.openxmlformats.org/officeDocument/2006/relationships/image" Target="../media/image23.png"/><Relationship Id="rId1" Type="http://schemas.openxmlformats.org/officeDocument/2006/relationships/slideLayout" Target="../slideLayouts/slideLayout16.xml"/><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3" Type="http://schemas.openxmlformats.org/officeDocument/2006/relationships/hyperlink" Target="http://www.wordpress.com/" TargetMode="External"/><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hyperlink" Target="https://www.pexels.com/" TargetMode="External"/><Relationship Id="rId2" Type="http://schemas.openxmlformats.org/officeDocument/2006/relationships/image" Target="../media/image23.png"/><Relationship Id="rId1" Type="http://schemas.openxmlformats.org/officeDocument/2006/relationships/slideLayout" Target="../slideLayouts/slideLayout15.xml"/><Relationship Id="rId6" Type="http://schemas.openxmlformats.org/officeDocument/2006/relationships/image" Target="../media/image49.jpeg"/><Relationship Id="rId5" Type="http://schemas.openxmlformats.org/officeDocument/2006/relationships/hyperlink" Target="https://pixabay.com/" TargetMode="External"/><Relationship Id="rId4" Type="http://schemas.openxmlformats.org/officeDocument/2006/relationships/hyperlink" Target="https://unsplash.co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mailchimp.com/" TargetMode="External"/><Relationship Id="rId2" Type="http://schemas.openxmlformats.org/officeDocument/2006/relationships/image" Target="../media/image23.png"/><Relationship Id="rId1" Type="http://schemas.openxmlformats.org/officeDocument/2006/relationships/slideLayout" Target="../slideLayouts/slideLayout16.xml"/><Relationship Id="rId4" Type="http://schemas.openxmlformats.org/officeDocument/2006/relationships/image" Target="../media/image50.jpeg"/></Relationships>
</file>

<file path=ppt/slides/_rels/slide35.xml.rels><?xml version="1.0" encoding="UTF-8" standalone="yes"?>
<Relationships xmlns="http://schemas.openxmlformats.org/package/2006/relationships"><Relationship Id="rId3" Type="http://schemas.openxmlformats.org/officeDocument/2006/relationships/hyperlink" Target="https://www.googleadservices.com/pagead/aclk?sa=L&amp;ai=DChcSEwjmubil_bTvAhXK7e0KHYuhBUAYABAAGgJkZw&amp;ae=2&amp;ohost=www.google.com&amp;cid=CAESQOD2VKU0tTViFG-5ar3EGRbpx3eB4YNRdpiBRSauKC7ZOOfhRkS32Fowp0y9WzY47vrkAm69KnTLsbS0-ZSc7qU&amp;sig=AOD64_22zT57sC67UpeF4wPtu-LWbOQcEw&amp;q&amp;adurl&amp;ved=2ahUKEwi1wrKl_bTvAhVMVBUIHWRjDGgQ0Qx6BAgCEAE" TargetMode="External"/><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51.jpeg"/></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holding papers&#10;&#10;Description automatically generated with low confidence">
            <a:extLst>
              <a:ext uri="{FF2B5EF4-FFF2-40B4-BE49-F238E27FC236}">
                <a16:creationId xmlns:a16="http://schemas.microsoft.com/office/drawing/2014/main" id="{0DEDDFA2-136D-6B45-8B47-7DB6719406C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2800869"/>
            <a:ext cx="12192000" cy="3058510"/>
          </a:xfrm>
        </p:spPr>
      </p:pic>
      <p:sp>
        <p:nvSpPr>
          <p:cNvPr id="6" name="Text Placeholder 5">
            <a:extLst>
              <a:ext uri="{FF2B5EF4-FFF2-40B4-BE49-F238E27FC236}">
                <a16:creationId xmlns:a16="http://schemas.microsoft.com/office/drawing/2014/main" id="{C792A4EB-A5BB-B442-AAAB-F8279A90AE27}"/>
              </a:ext>
            </a:extLst>
          </p:cNvPr>
          <p:cNvSpPr>
            <a:spLocks noGrp="1"/>
          </p:cNvSpPr>
          <p:nvPr>
            <p:ph type="body" sz="quarter" idx="15"/>
          </p:nvPr>
        </p:nvSpPr>
        <p:spPr>
          <a:xfrm>
            <a:off x="6096000" y="5327221"/>
            <a:ext cx="5278651" cy="697353"/>
          </a:xfrm>
        </p:spPr>
        <p:txBody>
          <a:bodyPr/>
          <a:lstStyle/>
          <a:p>
            <a:pPr algn="l"/>
            <a:r>
              <a:rPr lang="en-US" sz="2800" dirty="0"/>
              <a:t>Marketing und </a:t>
            </a:r>
            <a:r>
              <a:rPr lang="en-US" sz="2800" dirty="0" err="1"/>
              <a:t>Kooperation</a:t>
            </a:r>
            <a:r>
              <a:rPr lang="en-US" sz="2800" dirty="0"/>
              <a:t> </a:t>
            </a:r>
            <a:r>
              <a:rPr lang="en-US" sz="2800" dirty="0" err="1"/>
              <a:t>mit</a:t>
            </a:r>
            <a:r>
              <a:rPr lang="en-US" sz="2800" dirty="0"/>
              <a:t> </a:t>
            </a:r>
            <a:r>
              <a:rPr lang="en-US" sz="2800" dirty="0" err="1"/>
              <a:t>Praxispartner</a:t>
            </a:r>
            <a:r>
              <a:rPr lang="en-US" sz="2800" dirty="0"/>
              <a:t>*</a:t>
            </a:r>
            <a:r>
              <a:rPr lang="en-US" sz="2800" dirty="0" err="1"/>
              <a:t>innen</a:t>
            </a:r>
            <a:endParaRPr lang="en-US" sz="2800" dirty="0"/>
          </a:p>
        </p:txBody>
      </p:sp>
      <p:sp>
        <p:nvSpPr>
          <p:cNvPr id="7" name="Text Placeholder 6">
            <a:extLst>
              <a:ext uri="{FF2B5EF4-FFF2-40B4-BE49-F238E27FC236}">
                <a16:creationId xmlns:a16="http://schemas.microsoft.com/office/drawing/2014/main" id="{DD2558D1-14F6-9D47-A9FC-BFDACE155356}"/>
              </a:ext>
            </a:extLst>
          </p:cNvPr>
          <p:cNvSpPr>
            <a:spLocks noGrp="1"/>
          </p:cNvSpPr>
          <p:nvPr>
            <p:ph type="body" sz="quarter" idx="16"/>
          </p:nvPr>
        </p:nvSpPr>
        <p:spPr/>
        <p:txBody>
          <a:bodyPr/>
          <a:lstStyle/>
          <a:p>
            <a:pPr algn="l"/>
            <a:r>
              <a:rPr lang="en-US" dirty="0"/>
              <a:t>Modul 6:</a:t>
            </a:r>
          </a:p>
        </p:txBody>
      </p:sp>
    </p:spTree>
    <p:extLst>
      <p:ext uri="{BB962C8B-B14F-4D97-AF65-F5344CB8AC3E}">
        <p14:creationId xmlns:p14="http://schemas.microsoft.com/office/powerpoint/2010/main" val="114111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561785" y="379083"/>
            <a:ext cx="5085159" cy="590313"/>
          </a:xfrm>
        </p:spPr>
        <p:txBody>
          <a:bodyPr>
            <a:normAutofit fontScale="40000" lnSpcReduction="20000"/>
          </a:bodyPr>
          <a:lstStyle/>
          <a:p>
            <a:pPr algn="ctr"/>
            <a:r>
              <a:rPr lang="en-US" sz="10000" b="1" dirty="0" err="1"/>
              <a:t>Weitere</a:t>
            </a:r>
            <a:r>
              <a:rPr lang="en-US" sz="10000" b="1" dirty="0"/>
              <a:t> </a:t>
            </a:r>
            <a:r>
              <a:rPr lang="en-US" sz="10000" b="1" dirty="0" err="1"/>
              <a:t>Ressourcen</a:t>
            </a:r>
            <a:endParaRPr lang="en-US" sz="10000" b="1" dirty="0"/>
          </a:p>
          <a:p>
            <a:endParaRPr lang="en-US"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7" name="Text Placeholder 2">
            <a:extLst>
              <a:ext uri="{FF2B5EF4-FFF2-40B4-BE49-F238E27FC236}">
                <a16:creationId xmlns:a16="http://schemas.microsoft.com/office/drawing/2014/main" id="{A0059345-EB0F-4166-840C-CC7392EDA19E}"/>
              </a:ext>
            </a:extLst>
          </p:cNvPr>
          <p:cNvSpPr txBox="1">
            <a:spLocks/>
          </p:cNvSpPr>
          <p:nvPr/>
        </p:nvSpPr>
        <p:spPr>
          <a:xfrm>
            <a:off x="362976" y="1665456"/>
            <a:ext cx="6029324" cy="43236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dirty="0">
                <a:solidFill>
                  <a:schemeClr val="bg2"/>
                </a:solidFill>
                <a:hlinkClick r:id="rId3">
                  <a:extLst>
                    <a:ext uri="{A12FA001-AC4F-418D-AE19-62706E023703}">
                      <ahyp:hlinkClr xmlns:ahyp="http://schemas.microsoft.com/office/drawing/2018/hyperlinkcolor" val="tx"/>
                    </a:ext>
                  </a:extLst>
                </a:hlinkClick>
              </a:rPr>
              <a:t>Article on Building trust in the workplace</a:t>
            </a:r>
            <a:endParaRPr lang="en-US" dirty="0">
              <a:solidFill>
                <a:schemeClr val="bg2"/>
              </a:solidFill>
            </a:endParaRPr>
          </a:p>
          <a:p>
            <a:pPr marL="0"/>
            <a:endParaRPr lang="en-US" dirty="0">
              <a:solidFill>
                <a:schemeClr val="bg2"/>
              </a:solidFill>
            </a:endParaRPr>
          </a:p>
          <a:p>
            <a:pPr marL="0"/>
            <a:r>
              <a:rPr lang="en-US" dirty="0">
                <a:solidFill>
                  <a:schemeClr val="bg2"/>
                </a:solidFill>
                <a:hlinkClick r:id="rId4">
                  <a:extLst>
                    <a:ext uri="{A12FA001-AC4F-418D-AE19-62706E023703}">
                      <ahyp:hlinkClr xmlns:ahyp="http://schemas.microsoft.com/office/drawing/2018/hyperlinkcolor" val="tx"/>
                    </a:ext>
                  </a:extLst>
                </a:hlinkClick>
              </a:rPr>
              <a:t>Article on 3 Steps to Build a Culture of Trust</a:t>
            </a:r>
            <a:endParaRPr lang="en-US" dirty="0">
              <a:solidFill>
                <a:schemeClr val="bg2"/>
              </a:solidFill>
            </a:endParaRPr>
          </a:p>
          <a:p>
            <a:pPr marL="0"/>
            <a:endParaRPr lang="en-US" dirty="0">
              <a:solidFill>
                <a:schemeClr val="bg2"/>
              </a:solidFill>
            </a:endParaRPr>
          </a:p>
          <a:p>
            <a:pPr marL="0"/>
            <a:r>
              <a:rPr lang="en-US" dirty="0">
                <a:solidFill>
                  <a:schemeClr val="bg2"/>
                </a:solidFill>
                <a:hlinkClick r:id="rId5">
                  <a:extLst>
                    <a:ext uri="{A12FA001-AC4F-418D-AE19-62706E023703}">
                      <ahyp:hlinkClr xmlns:ahyp="http://schemas.microsoft.com/office/drawing/2018/hyperlinkcolor" val="tx"/>
                    </a:ext>
                  </a:extLst>
                </a:hlinkClick>
              </a:rPr>
              <a:t>Article on The secret ingredient that makes some teams better than others</a:t>
            </a:r>
            <a:endParaRPr lang="en-US" dirty="0">
              <a:solidFill>
                <a:schemeClr val="bg2"/>
              </a:solidFill>
            </a:endParaRPr>
          </a:p>
        </p:txBody>
      </p:sp>
      <p:pic>
        <p:nvPicPr>
          <p:cNvPr id="12" name="Picture Placeholder 11">
            <a:extLst>
              <a:ext uri="{FF2B5EF4-FFF2-40B4-BE49-F238E27FC236}">
                <a16:creationId xmlns:a16="http://schemas.microsoft.com/office/drawing/2014/main" id="{06BB09D0-A126-48E8-837C-DD35551E3AEA}"/>
              </a:ext>
            </a:extLst>
          </p:cNvPr>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88993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3DBA11-61D7-402F-888D-6DDD95872F6C}"/>
              </a:ext>
            </a:extLst>
          </p:cNvPr>
          <p:cNvSpPr>
            <a:spLocks noGrp="1"/>
          </p:cNvSpPr>
          <p:nvPr>
            <p:ph type="body" sz="quarter" idx="16"/>
          </p:nvPr>
        </p:nvSpPr>
        <p:spPr>
          <a:xfrm>
            <a:off x="2230796" y="759708"/>
            <a:ext cx="9520333" cy="1175656"/>
          </a:xfrm>
        </p:spPr>
        <p:txBody>
          <a:bodyPr>
            <a:noAutofit/>
          </a:bodyPr>
          <a:lstStyle/>
          <a:p>
            <a:pPr algn="ctr"/>
            <a:r>
              <a:rPr lang="de-DE" sz="4400" b="1" dirty="0"/>
              <a:t>Aufbau eines Netzwerks zu digitalem studentischem Engagement </a:t>
            </a:r>
            <a:endParaRPr lang="en-IE" sz="4000" b="1" dirty="0"/>
          </a:p>
        </p:txBody>
      </p:sp>
      <p:sp>
        <p:nvSpPr>
          <p:cNvPr id="6" name="Text Placeholder 5">
            <a:extLst>
              <a:ext uri="{FF2B5EF4-FFF2-40B4-BE49-F238E27FC236}">
                <a16:creationId xmlns:a16="http://schemas.microsoft.com/office/drawing/2014/main" id="{79144C0D-D758-4B9D-A6CE-324112763DB7}"/>
              </a:ext>
            </a:extLst>
          </p:cNvPr>
          <p:cNvSpPr>
            <a:spLocks noGrp="1"/>
          </p:cNvSpPr>
          <p:nvPr>
            <p:ph type="body" sz="quarter" idx="17"/>
          </p:nvPr>
        </p:nvSpPr>
        <p:spPr/>
        <p:txBody>
          <a:bodyPr>
            <a:normAutofit fontScale="85000" lnSpcReduction="20000"/>
          </a:bodyPr>
          <a:lstStyle/>
          <a:p>
            <a:r>
              <a:rPr lang="en-IE" dirty="0"/>
              <a:t>02</a:t>
            </a:r>
          </a:p>
        </p:txBody>
      </p:sp>
      <p:sp>
        <p:nvSpPr>
          <p:cNvPr id="7" name="TextBox 5">
            <a:extLst>
              <a:ext uri="{FF2B5EF4-FFF2-40B4-BE49-F238E27FC236}">
                <a16:creationId xmlns:a16="http://schemas.microsoft.com/office/drawing/2014/main" id="{ACCD0011-055C-4C83-A428-8CC7D30FEF49}"/>
              </a:ext>
            </a:extLst>
          </p:cNvPr>
          <p:cNvSpPr txBox="1"/>
          <p:nvPr/>
        </p:nvSpPr>
        <p:spPr>
          <a:xfrm>
            <a:off x="8701327" y="5189912"/>
            <a:ext cx="6097656" cy="400110"/>
          </a:xfrm>
          <a:prstGeom prst="rect">
            <a:avLst/>
          </a:prstGeom>
          <a:noFill/>
        </p:spPr>
        <p:txBody>
          <a:bodyPr wrap="square">
            <a:spAutoFit/>
          </a:bodyPr>
          <a:lstStyle/>
          <a:p>
            <a:r>
              <a:rPr lang="en-IE" sz="2000" b="1" dirty="0" err="1">
                <a:solidFill>
                  <a:schemeClr val="bg1"/>
                </a:solidFill>
              </a:rPr>
              <a:t>Niveau</a:t>
            </a:r>
            <a:r>
              <a:rPr lang="en-IE" sz="2000" b="1" dirty="0">
                <a:solidFill>
                  <a:schemeClr val="bg1"/>
                </a:solidFill>
              </a:rPr>
              <a:t>: </a:t>
            </a:r>
            <a:r>
              <a:rPr lang="en-IE" sz="2000" b="1" dirty="0" err="1">
                <a:solidFill>
                  <a:schemeClr val="bg1"/>
                </a:solidFill>
              </a:rPr>
              <a:t>Anfänger</a:t>
            </a:r>
            <a:r>
              <a:rPr lang="en-IE" sz="2000" b="1" dirty="0">
                <a:solidFill>
                  <a:schemeClr val="bg1"/>
                </a:solidFill>
              </a:rPr>
              <a:t>*</a:t>
            </a:r>
            <a:r>
              <a:rPr lang="en-IE" sz="2000" b="1" dirty="0" err="1">
                <a:solidFill>
                  <a:schemeClr val="bg1"/>
                </a:solidFill>
              </a:rPr>
              <a:t>innen</a:t>
            </a:r>
            <a:endParaRPr lang="en-IE" sz="2000" b="1" dirty="0">
              <a:solidFill>
                <a:schemeClr val="bg1"/>
              </a:solidFill>
            </a:endParaRPr>
          </a:p>
        </p:txBody>
      </p:sp>
    </p:spTree>
    <p:extLst>
      <p:ext uri="{BB962C8B-B14F-4D97-AF65-F5344CB8AC3E}">
        <p14:creationId xmlns:p14="http://schemas.microsoft.com/office/powerpoint/2010/main" val="3629042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 outdoor, ground, sitting&#10;&#10;Description automatically generated">
            <a:extLst>
              <a:ext uri="{FF2B5EF4-FFF2-40B4-BE49-F238E27FC236}">
                <a16:creationId xmlns:a16="http://schemas.microsoft.com/office/drawing/2014/main" id="{BF2C9E0F-051A-1F44-AAE5-04B7C58B665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512124" y="228600"/>
            <a:ext cx="5026383" cy="968829"/>
          </a:xfrm>
        </p:spPr>
        <p:txBody>
          <a:bodyPr>
            <a:normAutofit fontScale="25000" lnSpcReduction="20000"/>
          </a:bodyPr>
          <a:lstStyle/>
          <a:p>
            <a:r>
              <a:rPr lang="en-US" sz="11200" dirty="0"/>
              <a:t>Aufbau und </a:t>
            </a:r>
            <a:r>
              <a:rPr lang="en-US" sz="11200" dirty="0" err="1"/>
              <a:t>Entwicklung</a:t>
            </a:r>
            <a:r>
              <a:rPr lang="en-US" sz="11200" dirty="0"/>
              <a:t> </a:t>
            </a:r>
            <a:r>
              <a:rPr lang="en-US" sz="11200" dirty="0" err="1"/>
              <a:t>eines</a:t>
            </a:r>
            <a:r>
              <a:rPr lang="en-US" sz="11200" dirty="0"/>
              <a:t> </a:t>
            </a:r>
            <a:r>
              <a:rPr lang="en-US" sz="11200" dirty="0" err="1"/>
              <a:t>Netzwerks</a:t>
            </a:r>
            <a:r>
              <a:rPr lang="en-US" sz="11200" dirty="0"/>
              <a:t> für </a:t>
            </a:r>
            <a:r>
              <a:rPr lang="en-US" sz="11200" dirty="0" err="1"/>
              <a:t>bürgerschaftliches</a:t>
            </a:r>
            <a:r>
              <a:rPr lang="en-US" sz="11200" dirty="0"/>
              <a:t> Engagement von </a:t>
            </a:r>
            <a:r>
              <a:rPr lang="en-US" sz="11200" dirty="0" err="1"/>
              <a:t>Studierenden</a:t>
            </a:r>
            <a:endParaRPr lang="en-US" sz="11200" dirty="0"/>
          </a:p>
          <a:p>
            <a:endParaRPr lang="en-US"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4850A443-F747-4DE6-84F2-B6366D9BDED9}"/>
              </a:ext>
            </a:extLst>
          </p:cNvPr>
          <p:cNvSpPr txBox="1"/>
          <p:nvPr/>
        </p:nvSpPr>
        <p:spPr>
          <a:xfrm>
            <a:off x="1512124" y="1544241"/>
            <a:ext cx="5105121" cy="4801314"/>
          </a:xfrm>
          <a:prstGeom prst="rect">
            <a:avLst/>
          </a:prstGeom>
          <a:noFill/>
        </p:spPr>
        <p:txBody>
          <a:bodyPr wrap="square" rtlCol="0">
            <a:spAutoFit/>
          </a:bodyPr>
          <a:lstStyle/>
          <a:p>
            <a:r>
              <a:rPr lang="en-US" sz="2400" dirty="0">
                <a:solidFill>
                  <a:schemeClr val="bg1"/>
                </a:solidFill>
              </a:rPr>
              <a:t>Es </a:t>
            </a:r>
            <a:r>
              <a:rPr lang="en-US" sz="2400" dirty="0" err="1">
                <a:solidFill>
                  <a:schemeClr val="bg1"/>
                </a:solidFill>
              </a:rPr>
              <a:t>ist</a:t>
            </a:r>
            <a:r>
              <a:rPr lang="en-US" sz="2400" dirty="0">
                <a:solidFill>
                  <a:schemeClr val="bg1"/>
                </a:solidFill>
              </a:rPr>
              <a:t> </a:t>
            </a:r>
            <a:r>
              <a:rPr lang="en-US" sz="2400" dirty="0" err="1">
                <a:solidFill>
                  <a:schemeClr val="bg1"/>
                </a:solidFill>
              </a:rPr>
              <a:t>wichtig</a:t>
            </a:r>
            <a:r>
              <a:rPr lang="en-US" sz="2400" dirty="0">
                <a:solidFill>
                  <a:schemeClr val="bg1"/>
                </a:solidFill>
              </a:rPr>
              <a:t>, </a:t>
            </a:r>
            <a:r>
              <a:rPr lang="en-US" sz="2400" dirty="0" err="1">
                <a:solidFill>
                  <a:schemeClr val="bg1"/>
                </a:solidFill>
              </a:rPr>
              <a:t>im</a:t>
            </a:r>
            <a:r>
              <a:rPr lang="en-US" sz="2400" dirty="0">
                <a:solidFill>
                  <a:schemeClr val="bg1"/>
                </a:solidFill>
              </a:rPr>
              <a:t> </a:t>
            </a:r>
            <a:r>
              <a:rPr lang="en-US" sz="2400" dirty="0" err="1">
                <a:solidFill>
                  <a:schemeClr val="bg1"/>
                </a:solidFill>
              </a:rPr>
              <a:t>Projektverlauf</a:t>
            </a:r>
            <a:r>
              <a:rPr lang="en-US" sz="2400" dirty="0">
                <a:solidFill>
                  <a:schemeClr val="bg1"/>
                </a:solidFill>
              </a:rPr>
              <a:t> </a:t>
            </a:r>
            <a:r>
              <a:rPr lang="en-US" sz="2400" dirty="0" err="1">
                <a:solidFill>
                  <a:schemeClr val="bg1"/>
                </a:solidFill>
              </a:rPr>
              <a:t>dafür</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sorgen</a:t>
            </a:r>
            <a:r>
              <a:rPr lang="en-US" sz="2400" dirty="0">
                <a:solidFill>
                  <a:schemeClr val="bg1"/>
                </a:solidFill>
              </a:rPr>
              <a:t>, </a:t>
            </a:r>
            <a:r>
              <a:rPr lang="en-US" sz="2400" dirty="0" err="1">
                <a:solidFill>
                  <a:schemeClr val="bg1"/>
                </a:solidFill>
              </a:rPr>
              <a:t>dass</a:t>
            </a:r>
            <a:r>
              <a:rPr lang="en-US" sz="2400" dirty="0">
                <a:solidFill>
                  <a:schemeClr val="bg1"/>
                </a:solidFill>
              </a:rPr>
              <a:t> das </a:t>
            </a:r>
            <a:r>
              <a:rPr lang="en-US" sz="2400" dirty="0" err="1">
                <a:solidFill>
                  <a:schemeClr val="bg1"/>
                </a:solidFill>
              </a:rPr>
              <a:t>Anliegen</a:t>
            </a:r>
            <a:r>
              <a:rPr lang="en-US" sz="2400" dirty="0">
                <a:solidFill>
                  <a:schemeClr val="bg1"/>
                </a:solidFill>
              </a:rPr>
              <a:t> des </a:t>
            </a:r>
            <a:r>
              <a:rPr lang="en-US" sz="2400" dirty="0" err="1">
                <a:solidFill>
                  <a:schemeClr val="bg1"/>
                </a:solidFill>
              </a:rPr>
              <a:t>Projektes</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digitalem</a:t>
            </a:r>
            <a:r>
              <a:rPr lang="en-US" sz="2400" dirty="0">
                <a:solidFill>
                  <a:schemeClr val="bg1"/>
                </a:solidFill>
              </a:rPr>
              <a:t> </a:t>
            </a:r>
            <a:r>
              <a:rPr lang="en-US" sz="2400" dirty="0" err="1">
                <a:solidFill>
                  <a:schemeClr val="bg1"/>
                </a:solidFill>
              </a:rPr>
              <a:t>studentischem</a:t>
            </a:r>
            <a:r>
              <a:rPr lang="en-US" sz="2400" dirty="0">
                <a:solidFill>
                  <a:schemeClr val="bg1"/>
                </a:solidFill>
              </a:rPr>
              <a:t> Engagement </a:t>
            </a:r>
            <a:r>
              <a:rPr lang="en-US" sz="2400" dirty="0" err="1">
                <a:solidFill>
                  <a:schemeClr val="bg1"/>
                </a:solidFill>
              </a:rPr>
              <a:t>verbreitet</a:t>
            </a:r>
            <a:r>
              <a:rPr lang="en-US" sz="2400" dirty="0">
                <a:solidFill>
                  <a:schemeClr val="bg1"/>
                </a:solidFill>
              </a:rPr>
              <a:t> </a:t>
            </a:r>
            <a:r>
              <a:rPr lang="en-US" sz="2400" dirty="0" err="1">
                <a:solidFill>
                  <a:schemeClr val="bg1"/>
                </a:solidFill>
              </a:rPr>
              <a:t>wird</a:t>
            </a:r>
            <a:r>
              <a:rPr lang="en-US" sz="2400" dirty="0">
                <a:solidFill>
                  <a:schemeClr val="bg1"/>
                </a:solidFill>
              </a:rPr>
              <a:t>.</a:t>
            </a:r>
          </a:p>
          <a:p>
            <a:r>
              <a:rPr lang="en-US" sz="2400" dirty="0" err="1">
                <a:solidFill>
                  <a:schemeClr val="bg1"/>
                </a:solidFill>
              </a:rPr>
              <a:t>Indem</a:t>
            </a:r>
            <a:r>
              <a:rPr lang="en-US" sz="2400" dirty="0">
                <a:solidFill>
                  <a:schemeClr val="bg1"/>
                </a:solidFill>
              </a:rPr>
              <a:t> </a:t>
            </a:r>
            <a:r>
              <a:rPr lang="en-US" sz="2400" dirty="0" err="1">
                <a:solidFill>
                  <a:schemeClr val="bg1"/>
                </a:solidFill>
              </a:rPr>
              <a:t>sich</a:t>
            </a:r>
            <a:r>
              <a:rPr lang="en-US" sz="2400" dirty="0">
                <a:solidFill>
                  <a:schemeClr val="bg1"/>
                </a:solidFill>
              </a:rPr>
              <a:t> das </a:t>
            </a:r>
            <a:r>
              <a:rPr lang="en-US" sz="2400" dirty="0" err="1">
                <a:solidFill>
                  <a:schemeClr val="bg1"/>
                </a:solidFill>
              </a:rPr>
              <a:t>Projektteam</a:t>
            </a:r>
            <a:r>
              <a:rPr lang="en-US" sz="2400" dirty="0">
                <a:solidFill>
                  <a:schemeClr val="bg1"/>
                </a:solidFill>
              </a:rPr>
              <a:t> </a:t>
            </a:r>
            <a:r>
              <a:rPr lang="en-US" sz="2400" dirty="0" err="1">
                <a:solidFill>
                  <a:schemeClr val="bg1"/>
                </a:solidFill>
              </a:rPr>
              <a:t>darum</a:t>
            </a:r>
            <a:r>
              <a:rPr lang="en-US" sz="2400" dirty="0">
                <a:solidFill>
                  <a:schemeClr val="bg1"/>
                </a:solidFill>
              </a:rPr>
              <a:t> </a:t>
            </a:r>
            <a:r>
              <a:rPr lang="en-US" sz="2400" dirty="0" err="1">
                <a:solidFill>
                  <a:schemeClr val="bg1"/>
                </a:solidFill>
              </a:rPr>
              <a:t>bemüht</a:t>
            </a:r>
            <a:r>
              <a:rPr lang="en-US" sz="2400" dirty="0">
                <a:solidFill>
                  <a:schemeClr val="bg1"/>
                </a:solidFill>
              </a:rPr>
              <a:t>, </a:t>
            </a:r>
            <a:r>
              <a:rPr lang="en-US" sz="2400" dirty="0" err="1">
                <a:solidFill>
                  <a:schemeClr val="bg1"/>
                </a:solidFill>
              </a:rPr>
              <a:t>dass</a:t>
            </a:r>
            <a:r>
              <a:rPr lang="en-US" sz="2400" dirty="0">
                <a:solidFill>
                  <a:schemeClr val="bg1"/>
                </a:solidFill>
              </a:rPr>
              <a:t> das </a:t>
            </a:r>
            <a:r>
              <a:rPr lang="en-US" sz="2400" dirty="0" err="1">
                <a:solidFill>
                  <a:schemeClr val="bg1"/>
                </a:solidFill>
              </a:rPr>
              <a:t>Projekt</a:t>
            </a:r>
            <a:r>
              <a:rPr lang="en-US" sz="2400" dirty="0">
                <a:solidFill>
                  <a:schemeClr val="bg1"/>
                </a:solidFill>
              </a:rPr>
              <a:t> an </a:t>
            </a:r>
            <a:r>
              <a:rPr lang="en-US" sz="2400" dirty="0" err="1">
                <a:solidFill>
                  <a:schemeClr val="bg1"/>
                </a:solidFill>
              </a:rPr>
              <a:t>Hochschulen</a:t>
            </a:r>
            <a:r>
              <a:rPr lang="en-US" sz="2400" dirty="0">
                <a:solidFill>
                  <a:schemeClr val="bg1"/>
                </a:solidFill>
              </a:rPr>
              <a:t> und der </a:t>
            </a:r>
            <a:r>
              <a:rPr lang="en-US" sz="2400" dirty="0" err="1">
                <a:solidFill>
                  <a:schemeClr val="bg1"/>
                </a:solidFill>
              </a:rPr>
              <a:t>lokalen</a:t>
            </a:r>
            <a:r>
              <a:rPr lang="en-US" sz="2400" dirty="0">
                <a:solidFill>
                  <a:schemeClr val="bg1"/>
                </a:solidFill>
              </a:rPr>
              <a:t> </a:t>
            </a:r>
            <a:r>
              <a:rPr lang="en-US" sz="2400" dirty="0" err="1">
                <a:solidFill>
                  <a:schemeClr val="bg1"/>
                </a:solidFill>
              </a:rPr>
              <a:t>Umgebung</a:t>
            </a:r>
            <a:r>
              <a:rPr lang="en-US" sz="2400" dirty="0">
                <a:solidFill>
                  <a:schemeClr val="bg1"/>
                </a:solidFill>
              </a:rPr>
              <a:t> </a:t>
            </a:r>
            <a:r>
              <a:rPr lang="en-US" sz="2400" dirty="0" err="1">
                <a:solidFill>
                  <a:schemeClr val="bg1"/>
                </a:solidFill>
              </a:rPr>
              <a:t>bekannt</a:t>
            </a:r>
            <a:r>
              <a:rPr lang="en-US" sz="2400" dirty="0">
                <a:solidFill>
                  <a:schemeClr val="bg1"/>
                </a:solidFill>
              </a:rPr>
              <a:t> </a:t>
            </a:r>
            <a:r>
              <a:rPr lang="en-US" sz="2400" dirty="0" err="1">
                <a:solidFill>
                  <a:schemeClr val="bg1"/>
                </a:solidFill>
              </a:rPr>
              <a:t>wird</a:t>
            </a:r>
            <a:r>
              <a:rPr lang="en-US" sz="2400" dirty="0">
                <a:solidFill>
                  <a:schemeClr val="bg1"/>
                </a:solidFill>
              </a:rPr>
              <a:t>, </a:t>
            </a:r>
            <a:r>
              <a:rPr lang="en-US" sz="2400" dirty="0" err="1">
                <a:solidFill>
                  <a:schemeClr val="bg1"/>
                </a:solidFill>
              </a:rPr>
              <a:t>kann</a:t>
            </a:r>
            <a:r>
              <a:rPr lang="en-US" sz="2400" dirty="0">
                <a:solidFill>
                  <a:schemeClr val="bg1"/>
                </a:solidFill>
              </a:rPr>
              <a:t> </a:t>
            </a:r>
            <a:r>
              <a:rPr lang="en-US" sz="2400" dirty="0" err="1">
                <a:solidFill>
                  <a:schemeClr val="bg1"/>
                </a:solidFill>
              </a:rPr>
              <a:t>sich</a:t>
            </a:r>
            <a:r>
              <a:rPr lang="en-US" sz="2400" dirty="0">
                <a:solidFill>
                  <a:schemeClr val="bg1"/>
                </a:solidFill>
              </a:rPr>
              <a:t> das </a:t>
            </a:r>
            <a:r>
              <a:rPr lang="en-US" sz="2400" dirty="0" err="1">
                <a:solidFill>
                  <a:schemeClr val="bg1"/>
                </a:solidFill>
              </a:rPr>
              <a:t>Anliegen</a:t>
            </a:r>
            <a:r>
              <a:rPr lang="en-US" sz="2400" dirty="0">
                <a:solidFill>
                  <a:schemeClr val="bg1"/>
                </a:solidFill>
              </a:rPr>
              <a:t> des </a:t>
            </a:r>
            <a:r>
              <a:rPr lang="en-US" sz="2400" dirty="0" err="1">
                <a:solidFill>
                  <a:schemeClr val="bg1"/>
                </a:solidFill>
              </a:rPr>
              <a:t>Projektes</a:t>
            </a:r>
            <a:r>
              <a:rPr lang="en-US" sz="2400" dirty="0">
                <a:solidFill>
                  <a:schemeClr val="bg1"/>
                </a:solidFill>
              </a:rPr>
              <a:t> </a:t>
            </a:r>
            <a:r>
              <a:rPr lang="en-US" sz="2400" dirty="0" err="1">
                <a:solidFill>
                  <a:schemeClr val="bg1"/>
                </a:solidFill>
              </a:rPr>
              <a:t>etablieren</a:t>
            </a:r>
            <a:r>
              <a:rPr lang="en-US" sz="2400" dirty="0">
                <a:solidFill>
                  <a:schemeClr val="bg1"/>
                </a:solidFill>
              </a:rPr>
              <a:t>, </a:t>
            </a:r>
            <a:r>
              <a:rPr lang="en-US" sz="2400" dirty="0" err="1">
                <a:solidFill>
                  <a:schemeClr val="bg1"/>
                </a:solidFill>
              </a:rPr>
              <a:t>sodass</a:t>
            </a:r>
            <a:r>
              <a:rPr lang="en-US" sz="2400" dirty="0">
                <a:solidFill>
                  <a:schemeClr val="bg1"/>
                </a:solidFill>
              </a:rPr>
              <a:t> </a:t>
            </a:r>
            <a:r>
              <a:rPr lang="en-US" sz="2400" dirty="0" err="1">
                <a:solidFill>
                  <a:schemeClr val="bg1"/>
                </a:solidFill>
              </a:rPr>
              <a:t>auch</a:t>
            </a:r>
            <a:r>
              <a:rPr lang="en-US" sz="2400" dirty="0">
                <a:solidFill>
                  <a:schemeClr val="bg1"/>
                </a:solidFill>
              </a:rPr>
              <a:t> </a:t>
            </a:r>
            <a:r>
              <a:rPr lang="en-US" sz="2400" dirty="0" err="1">
                <a:solidFill>
                  <a:schemeClr val="bg1"/>
                </a:solidFill>
              </a:rPr>
              <a:t>eine</a:t>
            </a:r>
            <a:r>
              <a:rPr lang="en-US" sz="2400" dirty="0">
                <a:solidFill>
                  <a:schemeClr val="bg1"/>
                </a:solidFill>
              </a:rPr>
              <a:t> </a:t>
            </a:r>
            <a:r>
              <a:rPr lang="en-US" sz="2400" dirty="0" err="1">
                <a:solidFill>
                  <a:schemeClr val="bg1"/>
                </a:solidFill>
              </a:rPr>
              <a:t>mögliche</a:t>
            </a:r>
            <a:r>
              <a:rPr lang="en-US" sz="2400" dirty="0">
                <a:solidFill>
                  <a:schemeClr val="bg1"/>
                </a:solidFill>
              </a:rPr>
              <a:t> </a:t>
            </a:r>
            <a:r>
              <a:rPr lang="en-US" sz="2400" dirty="0" err="1">
                <a:solidFill>
                  <a:schemeClr val="bg1"/>
                </a:solidFill>
              </a:rPr>
              <a:t>Fortsetzung</a:t>
            </a:r>
            <a:r>
              <a:rPr lang="en-US" sz="2400" dirty="0">
                <a:solidFill>
                  <a:schemeClr val="bg1"/>
                </a:solidFill>
              </a:rPr>
              <a:t> des </a:t>
            </a:r>
            <a:r>
              <a:rPr lang="en-US" sz="2400" dirty="0" err="1">
                <a:solidFill>
                  <a:schemeClr val="bg1"/>
                </a:solidFill>
              </a:rPr>
              <a:t>Projektes</a:t>
            </a:r>
            <a:r>
              <a:rPr lang="en-US" sz="2400" dirty="0">
                <a:solidFill>
                  <a:schemeClr val="bg1"/>
                </a:solidFill>
              </a:rPr>
              <a:t> auf </a:t>
            </a:r>
            <a:r>
              <a:rPr lang="en-US" sz="2400" dirty="0" err="1">
                <a:solidFill>
                  <a:schemeClr val="bg1"/>
                </a:solidFill>
              </a:rPr>
              <a:t>breite</a:t>
            </a:r>
            <a:r>
              <a:rPr lang="en-US" sz="2400" dirty="0">
                <a:solidFill>
                  <a:schemeClr val="bg1"/>
                </a:solidFill>
              </a:rPr>
              <a:t> </a:t>
            </a:r>
            <a:r>
              <a:rPr lang="en-US" sz="2400" dirty="0" err="1">
                <a:solidFill>
                  <a:schemeClr val="bg1"/>
                </a:solidFill>
              </a:rPr>
              <a:t>Zustimmung</a:t>
            </a:r>
            <a:r>
              <a:rPr lang="en-US" sz="2400" dirty="0">
                <a:solidFill>
                  <a:schemeClr val="bg1"/>
                </a:solidFill>
              </a:rPr>
              <a:t> und </a:t>
            </a:r>
            <a:r>
              <a:rPr lang="en-US" sz="2400" dirty="0" err="1">
                <a:solidFill>
                  <a:schemeClr val="bg1"/>
                </a:solidFill>
              </a:rPr>
              <a:t>Unterstützung</a:t>
            </a:r>
            <a:r>
              <a:rPr lang="en-US" sz="2400" dirty="0">
                <a:solidFill>
                  <a:schemeClr val="bg1"/>
                </a:solidFill>
              </a:rPr>
              <a:t> </a:t>
            </a:r>
            <a:r>
              <a:rPr lang="en-US" sz="2400" dirty="0" err="1">
                <a:solidFill>
                  <a:schemeClr val="bg1"/>
                </a:solidFill>
              </a:rPr>
              <a:t>trifft</a:t>
            </a:r>
            <a:r>
              <a:rPr lang="en-US" sz="2400" dirty="0">
                <a:solidFill>
                  <a:schemeClr val="bg1"/>
                </a:solidFill>
              </a:rPr>
              <a:t>.</a:t>
            </a:r>
          </a:p>
          <a:p>
            <a:endParaRPr lang="en-IE" dirty="0"/>
          </a:p>
        </p:txBody>
      </p:sp>
    </p:spTree>
    <p:extLst>
      <p:ext uri="{BB962C8B-B14F-4D97-AF65-F5344CB8AC3E}">
        <p14:creationId xmlns:p14="http://schemas.microsoft.com/office/powerpoint/2010/main" val="2740984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EB212DE8-CB38-4954-B6F5-32D6422BC309}"/>
              </a:ext>
            </a:extLst>
          </p:cNvPr>
          <p:cNvSpPr txBox="1"/>
          <p:nvPr/>
        </p:nvSpPr>
        <p:spPr>
          <a:xfrm>
            <a:off x="5015687" y="551056"/>
            <a:ext cx="6477000" cy="584775"/>
          </a:xfrm>
          <a:prstGeom prst="rect">
            <a:avLst/>
          </a:prstGeom>
          <a:noFill/>
        </p:spPr>
        <p:txBody>
          <a:bodyPr wrap="square">
            <a:spAutoFit/>
          </a:bodyPr>
          <a:lstStyle/>
          <a:p>
            <a:pPr algn="ctr"/>
            <a:r>
              <a:rPr lang="en-US" sz="3200" b="1" dirty="0" err="1">
                <a:solidFill>
                  <a:schemeClr val="bg1"/>
                </a:solidFill>
              </a:rPr>
              <a:t>Schaffung</a:t>
            </a:r>
            <a:r>
              <a:rPr lang="en-US" sz="3200" b="1" dirty="0">
                <a:solidFill>
                  <a:schemeClr val="bg1"/>
                </a:solidFill>
              </a:rPr>
              <a:t> </a:t>
            </a:r>
            <a:r>
              <a:rPr lang="en-US" sz="3200" b="1" dirty="0" err="1">
                <a:solidFill>
                  <a:schemeClr val="bg1"/>
                </a:solidFill>
              </a:rPr>
              <a:t>eines</a:t>
            </a:r>
            <a:r>
              <a:rPr lang="en-US" sz="3200" b="1" dirty="0">
                <a:solidFill>
                  <a:schemeClr val="bg1"/>
                </a:solidFill>
              </a:rPr>
              <a:t> </a:t>
            </a:r>
            <a:r>
              <a:rPr lang="en-US" sz="3200" b="1" dirty="0" err="1">
                <a:solidFill>
                  <a:schemeClr val="bg1"/>
                </a:solidFill>
              </a:rPr>
              <a:t>positiven</a:t>
            </a:r>
            <a:r>
              <a:rPr lang="en-US" sz="3200" b="1" dirty="0">
                <a:solidFill>
                  <a:schemeClr val="bg1"/>
                </a:solidFill>
              </a:rPr>
              <a:t> </a:t>
            </a:r>
            <a:r>
              <a:rPr lang="en-US" sz="3200" b="1" dirty="0" err="1">
                <a:solidFill>
                  <a:schemeClr val="bg1"/>
                </a:solidFill>
              </a:rPr>
              <a:t>Umfelds</a:t>
            </a:r>
            <a:endParaRPr lang="en-US" sz="3200" b="1" dirty="0">
              <a:solidFill>
                <a:schemeClr val="bg1"/>
              </a:solidFill>
            </a:endParaRPr>
          </a:p>
        </p:txBody>
      </p:sp>
      <p:sp>
        <p:nvSpPr>
          <p:cNvPr id="9" name="TextBox 8">
            <a:extLst>
              <a:ext uri="{FF2B5EF4-FFF2-40B4-BE49-F238E27FC236}">
                <a16:creationId xmlns:a16="http://schemas.microsoft.com/office/drawing/2014/main" id="{D0A2937D-D339-48E0-B5F0-4C3FF22D1B5A}"/>
              </a:ext>
            </a:extLst>
          </p:cNvPr>
          <p:cNvSpPr txBox="1"/>
          <p:nvPr/>
        </p:nvSpPr>
        <p:spPr>
          <a:xfrm>
            <a:off x="5480958" y="1577058"/>
            <a:ext cx="6101442" cy="3046988"/>
          </a:xfrm>
          <a:prstGeom prst="rect">
            <a:avLst/>
          </a:prstGeom>
          <a:noFill/>
        </p:spPr>
        <p:txBody>
          <a:bodyPr wrap="square" rtlCol="0">
            <a:spAutoFit/>
          </a:bodyPr>
          <a:lstStyle/>
          <a:p>
            <a:r>
              <a:rPr lang="en-IE" sz="2400" dirty="0">
                <a:solidFill>
                  <a:schemeClr val="bg1"/>
                </a:solidFill>
              </a:rPr>
              <a:t>Die </a:t>
            </a:r>
            <a:r>
              <a:rPr lang="en-IE" sz="2400" dirty="0" err="1">
                <a:solidFill>
                  <a:schemeClr val="bg1"/>
                </a:solidFill>
              </a:rPr>
              <a:t>Vermittlung</a:t>
            </a:r>
            <a:r>
              <a:rPr lang="en-IE" sz="2400" dirty="0">
                <a:solidFill>
                  <a:schemeClr val="bg1"/>
                </a:solidFill>
              </a:rPr>
              <a:t> von </a:t>
            </a:r>
            <a:r>
              <a:rPr lang="en-IE" sz="2400" dirty="0" err="1">
                <a:solidFill>
                  <a:schemeClr val="bg1"/>
                </a:solidFill>
              </a:rPr>
              <a:t>Glaubwürdigkeit</a:t>
            </a:r>
            <a:r>
              <a:rPr lang="en-IE" sz="2400" dirty="0">
                <a:solidFill>
                  <a:schemeClr val="bg1"/>
                </a:solidFill>
              </a:rPr>
              <a:t> </a:t>
            </a:r>
            <a:r>
              <a:rPr lang="en-IE" sz="2400" dirty="0" err="1">
                <a:solidFill>
                  <a:schemeClr val="bg1"/>
                </a:solidFill>
              </a:rPr>
              <a:t>eines</a:t>
            </a:r>
            <a:r>
              <a:rPr lang="en-IE" sz="2400" dirty="0">
                <a:solidFill>
                  <a:schemeClr val="bg1"/>
                </a:solidFill>
              </a:rPr>
              <a:t> </a:t>
            </a:r>
            <a:r>
              <a:rPr lang="en-IE" sz="2400" dirty="0" err="1">
                <a:solidFill>
                  <a:schemeClr val="bg1"/>
                </a:solidFill>
              </a:rPr>
              <a:t>Projektes</a:t>
            </a:r>
            <a:r>
              <a:rPr lang="en-IE" sz="2400" dirty="0">
                <a:solidFill>
                  <a:schemeClr val="bg1"/>
                </a:solidFill>
              </a:rPr>
              <a:t> an </a:t>
            </a:r>
            <a:r>
              <a:rPr lang="en-IE" sz="2400" dirty="0" err="1">
                <a:solidFill>
                  <a:schemeClr val="bg1"/>
                </a:solidFill>
              </a:rPr>
              <a:t>potentielle</a:t>
            </a:r>
            <a:r>
              <a:rPr lang="en-IE" sz="2400" dirty="0">
                <a:solidFill>
                  <a:schemeClr val="bg1"/>
                </a:solidFill>
              </a:rPr>
              <a:t> </a:t>
            </a:r>
            <a:r>
              <a:rPr lang="en-IE" sz="2400" dirty="0" err="1">
                <a:solidFill>
                  <a:schemeClr val="bg1"/>
                </a:solidFill>
              </a:rPr>
              <a:t>Zielgruppen</a:t>
            </a:r>
            <a:r>
              <a:rPr lang="en-IE" sz="2400" dirty="0">
                <a:solidFill>
                  <a:schemeClr val="bg1"/>
                </a:solidFill>
              </a:rPr>
              <a:t> </a:t>
            </a:r>
            <a:r>
              <a:rPr lang="en-IE" sz="2400" dirty="0" err="1">
                <a:solidFill>
                  <a:schemeClr val="bg1"/>
                </a:solidFill>
              </a:rPr>
              <a:t>trägt</a:t>
            </a:r>
            <a:r>
              <a:rPr lang="en-IE" sz="2400" dirty="0">
                <a:solidFill>
                  <a:schemeClr val="bg1"/>
                </a:solidFill>
              </a:rPr>
              <a:t> </a:t>
            </a:r>
            <a:r>
              <a:rPr lang="en-IE" sz="2400" dirty="0" err="1">
                <a:solidFill>
                  <a:schemeClr val="bg1"/>
                </a:solidFill>
              </a:rPr>
              <a:t>dazu</a:t>
            </a:r>
            <a:r>
              <a:rPr lang="en-IE" sz="2400" dirty="0">
                <a:solidFill>
                  <a:schemeClr val="bg1"/>
                </a:solidFill>
              </a:rPr>
              <a:t> </a:t>
            </a:r>
            <a:r>
              <a:rPr lang="en-IE" sz="2400" dirty="0" err="1">
                <a:solidFill>
                  <a:schemeClr val="bg1"/>
                </a:solidFill>
              </a:rPr>
              <a:t>bei</a:t>
            </a:r>
            <a:r>
              <a:rPr lang="en-IE" sz="2400" dirty="0">
                <a:solidFill>
                  <a:schemeClr val="bg1"/>
                </a:solidFill>
              </a:rPr>
              <a:t>, </a:t>
            </a:r>
            <a:r>
              <a:rPr lang="en-IE" sz="2400" dirty="0" err="1">
                <a:solidFill>
                  <a:schemeClr val="bg1"/>
                </a:solidFill>
              </a:rPr>
              <a:t>ein</a:t>
            </a:r>
            <a:r>
              <a:rPr lang="en-IE" sz="2400" dirty="0">
                <a:solidFill>
                  <a:schemeClr val="bg1"/>
                </a:solidFill>
              </a:rPr>
              <a:t> positives </a:t>
            </a:r>
            <a:r>
              <a:rPr lang="en-IE" sz="2400" dirty="0" err="1">
                <a:solidFill>
                  <a:schemeClr val="bg1"/>
                </a:solidFill>
              </a:rPr>
              <a:t>Umfeld</a:t>
            </a:r>
            <a:r>
              <a:rPr lang="en-IE" sz="2400" dirty="0">
                <a:solidFill>
                  <a:schemeClr val="bg1"/>
                </a:solidFill>
              </a:rPr>
              <a:t> </a:t>
            </a:r>
            <a:r>
              <a:rPr lang="en-IE" sz="2400" dirty="0" err="1">
                <a:solidFill>
                  <a:schemeClr val="bg1"/>
                </a:solidFill>
              </a:rPr>
              <a:t>zu</a:t>
            </a:r>
            <a:r>
              <a:rPr lang="en-IE" sz="2400" dirty="0">
                <a:solidFill>
                  <a:schemeClr val="bg1"/>
                </a:solidFill>
              </a:rPr>
              <a:t> </a:t>
            </a:r>
            <a:r>
              <a:rPr lang="en-IE" sz="2400" dirty="0" err="1">
                <a:solidFill>
                  <a:schemeClr val="bg1"/>
                </a:solidFill>
              </a:rPr>
              <a:t>schaffen</a:t>
            </a:r>
            <a:r>
              <a:rPr lang="en-IE" sz="2400" dirty="0">
                <a:solidFill>
                  <a:schemeClr val="bg1"/>
                </a:solidFill>
              </a:rPr>
              <a:t> und Interesse </a:t>
            </a:r>
            <a:r>
              <a:rPr lang="en-IE" sz="2400" dirty="0" err="1">
                <a:solidFill>
                  <a:schemeClr val="bg1"/>
                </a:solidFill>
              </a:rPr>
              <a:t>zu</a:t>
            </a:r>
            <a:r>
              <a:rPr lang="en-IE" sz="2400" dirty="0">
                <a:solidFill>
                  <a:schemeClr val="bg1"/>
                </a:solidFill>
              </a:rPr>
              <a:t> </a:t>
            </a:r>
            <a:r>
              <a:rPr lang="en-IE" sz="2400" dirty="0" err="1">
                <a:solidFill>
                  <a:schemeClr val="bg1"/>
                </a:solidFill>
              </a:rPr>
              <a:t>wecken</a:t>
            </a:r>
            <a:r>
              <a:rPr lang="en-IE" sz="2400" dirty="0">
                <a:solidFill>
                  <a:schemeClr val="bg1"/>
                </a:solidFill>
              </a:rPr>
              <a:t>. </a:t>
            </a:r>
            <a:r>
              <a:rPr lang="en-IE" sz="2400" dirty="0" err="1">
                <a:solidFill>
                  <a:schemeClr val="bg1"/>
                </a:solidFill>
              </a:rPr>
              <a:t>Dadurch</a:t>
            </a:r>
            <a:r>
              <a:rPr lang="en-IE" sz="2400" dirty="0">
                <a:solidFill>
                  <a:schemeClr val="bg1"/>
                </a:solidFill>
              </a:rPr>
              <a:t> </a:t>
            </a:r>
            <a:r>
              <a:rPr lang="en-IE" sz="2400" dirty="0" err="1">
                <a:solidFill>
                  <a:schemeClr val="bg1"/>
                </a:solidFill>
              </a:rPr>
              <a:t>kann</a:t>
            </a:r>
            <a:r>
              <a:rPr lang="en-IE" sz="2400" dirty="0">
                <a:solidFill>
                  <a:schemeClr val="bg1"/>
                </a:solidFill>
              </a:rPr>
              <a:t> das </a:t>
            </a:r>
            <a:r>
              <a:rPr lang="en-IE" sz="2400" dirty="0" err="1">
                <a:solidFill>
                  <a:schemeClr val="bg1"/>
                </a:solidFill>
              </a:rPr>
              <a:t>Projekt</a:t>
            </a:r>
            <a:r>
              <a:rPr lang="en-IE" sz="2400" dirty="0">
                <a:solidFill>
                  <a:schemeClr val="bg1"/>
                </a:solidFill>
              </a:rPr>
              <a:t> </a:t>
            </a:r>
            <a:r>
              <a:rPr lang="en-IE" sz="2400" dirty="0" err="1">
                <a:solidFill>
                  <a:schemeClr val="bg1"/>
                </a:solidFill>
              </a:rPr>
              <a:t>eher</a:t>
            </a:r>
            <a:r>
              <a:rPr lang="en-IE" sz="2400" dirty="0">
                <a:solidFill>
                  <a:schemeClr val="bg1"/>
                </a:solidFill>
              </a:rPr>
              <a:t> </a:t>
            </a:r>
            <a:r>
              <a:rPr lang="en-IE" sz="2400" dirty="0" err="1">
                <a:solidFill>
                  <a:schemeClr val="bg1"/>
                </a:solidFill>
              </a:rPr>
              <a:t>durch</a:t>
            </a:r>
            <a:r>
              <a:rPr lang="en-IE" sz="2400" dirty="0">
                <a:solidFill>
                  <a:schemeClr val="bg1"/>
                </a:solidFill>
              </a:rPr>
              <a:t> „</a:t>
            </a:r>
            <a:r>
              <a:rPr lang="en-IE" sz="2400" dirty="0" err="1">
                <a:solidFill>
                  <a:schemeClr val="bg1"/>
                </a:solidFill>
              </a:rPr>
              <a:t>Mundpropaganda</a:t>
            </a:r>
            <a:r>
              <a:rPr lang="en-IE" sz="2400" dirty="0">
                <a:solidFill>
                  <a:schemeClr val="bg1"/>
                </a:solidFill>
              </a:rPr>
              <a:t>“ </a:t>
            </a:r>
            <a:r>
              <a:rPr lang="en-IE" sz="2400" dirty="0" err="1">
                <a:solidFill>
                  <a:schemeClr val="bg1"/>
                </a:solidFill>
              </a:rPr>
              <a:t>Verbreitung</a:t>
            </a:r>
            <a:r>
              <a:rPr lang="en-IE" sz="2400" dirty="0">
                <a:solidFill>
                  <a:schemeClr val="bg1"/>
                </a:solidFill>
              </a:rPr>
              <a:t> </a:t>
            </a:r>
            <a:r>
              <a:rPr lang="en-IE" sz="2400" dirty="0" err="1">
                <a:solidFill>
                  <a:schemeClr val="bg1"/>
                </a:solidFill>
              </a:rPr>
              <a:t>finden</a:t>
            </a:r>
            <a:r>
              <a:rPr lang="en-IE" sz="2400" dirty="0">
                <a:solidFill>
                  <a:schemeClr val="bg1"/>
                </a:solidFill>
              </a:rPr>
              <a:t>. Aber </a:t>
            </a:r>
            <a:r>
              <a:rPr lang="en-IE" sz="2400" dirty="0" err="1">
                <a:solidFill>
                  <a:schemeClr val="bg1"/>
                </a:solidFill>
              </a:rPr>
              <a:t>auch</a:t>
            </a:r>
            <a:r>
              <a:rPr lang="en-IE" sz="2400" dirty="0">
                <a:solidFill>
                  <a:schemeClr val="bg1"/>
                </a:solidFill>
              </a:rPr>
              <a:t> Storytelling </a:t>
            </a:r>
            <a:r>
              <a:rPr lang="en-IE" sz="2400" dirty="0" err="1">
                <a:solidFill>
                  <a:schemeClr val="bg1"/>
                </a:solidFill>
              </a:rPr>
              <a:t>kann</a:t>
            </a:r>
            <a:r>
              <a:rPr lang="en-IE" sz="2400" dirty="0">
                <a:solidFill>
                  <a:schemeClr val="bg1"/>
                </a:solidFill>
              </a:rPr>
              <a:t> </a:t>
            </a:r>
            <a:r>
              <a:rPr lang="en-IE" sz="2400" dirty="0" err="1">
                <a:solidFill>
                  <a:schemeClr val="bg1"/>
                </a:solidFill>
              </a:rPr>
              <a:t>als</a:t>
            </a:r>
            <a:r>
              <a:rPr lang="en-IE" sz="2400" dirty="0">
                <a:solidFill>
                  <a:schemeClr val="bg1"/>
                </a:solidFill>
              </a:rPr>
              <a:t> </a:t>
            </a:r>
            <a:r>
              <a:rPr lang="en-IE" sz="2400" dirty="0" err="1">
                <a:solidFill>
                  <a:schemeClr val="bg1"/>
                </a:solidFill>
              </a:rPr>
              <a:t>Methode</a:t>
            </a:r>
            <a:r>
              <a:rPr lang="en-IE" sz="2400" dirty="0">
                <a:solidFill>
                  <a:schemeClr val="bg1"/>
                </a:solidFill>
              </a:rPr>
              <a:t> </a:t>
            </a:r>
            <a:r>
              <a:rPr lang="en-IE" sz="2400" dirty="0" err="1">
                <a:solidFill>
                  <a:schemeClr val="bg1"/>
                </a:solidFill>
              </a:rPr>
              <a:t>eingesetzt</a:t>
            </a:r>
            <a:r>
              <a:rPr lang="en-IE" sz="2400" dirty="0">
                <a:solidFill>
                  <a:schemeClr val="bg1"/>
                </a:solidFill>
              </a:rPr>
              <a:t> </a:t>
            </a:r>
            <a:r>
              <a:rPr lang="en-IE" sz="2400" dirty="0" err="1">
                <a:solidFill>
                  <a:schemeClr val="bg1"/>
                </a:solidFill>
              </a:rPr>
              <a:t>werden</a:t>
            </a:r>
            <a:r>
              <a:rPr lang="en-IE" sz="2400" dirty="0">
                <a:solidFill>
                  <a:schemeClr val="bg1"/>
                </a:solidFill>
              </a:rPr>
              <a:t>, um Interesse an </a:t>
            </a:r>
            <a:r>
              <a:rPr lang="en-IE" sz="2400" dirty="0" err="1">
                <a:solidFill>
                  <a:schemeClr val="bg1"/>
                </a:solidFill>
              </a:rPr>
              <a:t>dem</a:t>
            </a:r>
            <a:r>
              <a:rPr lang="en-IE" sz="2400" dirty="0">
                <a:solidFill>
                  <a:schemeClr val="bg1"/>
                </a:solidFill>
              </a:rPr>
              <a:t> </a:t>
            </a:r>
            <a:r>
              <a:rPr lang="en-IE" sz="2400" dirty="0" err="1">
                <a:solidFill>
                  <a:schemeClr val="bg1"/>
                </a:solidFill>
              </a:rPr>
              <a:t>Projekt</a:t>
            </a:r>
            <a:r>
              <a:rPr lang="en-IE" sz="2400" dirty="0">
                <a:solidFill>
                  <a:schemeClr val="bg1"/>
                </a:solidFill>
              </a:rPr>
              <a:t> </a:t>
            </a:r>
            <a:r>
              <a:rPr lang="en-IE" sz="2400" dirty="0" err="1">
                <a:solidFill>
                  <a:schemeClr val="bg1"/>
                </a:solidFill>
              </a:rPr>
              <a:t>zu</a:t>
            </a:r>
            <a:r>
              <a:rPr lang="en-IE" sz="2400" dirty="0">
                <a:solidFill>
                  <a:schemeClr val="bg1"/>
                </a:solidFill>
              </a:rPr>
              <a:t> </a:t>
            </a:r>
            <a:r>
              <a:rPr lang="en-IE" sz="2400" dirty="0" err="1">
                <a:solidFill>
                  <a:schemeClr val="bg1"/>
                </a:solidFill>
              </a:rPr>
              <a:t>stiften</a:t>
            </a:r>
            <a:r>
              <a:rPr lang="en-IE" sz="2400" dirty="0">
                <a:solidFill>
                  <a:schemeClr val="bg1"/>
                </a:solidFill>
              </a:rPr>
              <a:t>.</a:t>
            </a:r>
          </a:p>
        </p:txBody>
      </p:sp>
      <p:pic>
        <p:nvPicPr>
          <p:cNvPr id="12" name="Picture 11" descr="Assorted candies and gummies">
            <a:extLst>
              <a:ext uri="{FF2B5EF4-FFF2-40B4-BE49-F238E27FC236}">
                <a16:creationId xmlns:a16="http://schemas.microsoft.com/office/drawing/2014/main" id="{DC70B128-209C-4B0F-AA6E-1F7E546EC6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0743" y="231228"/>
            <a:ext cx="4637313" cy="5738648"/>
          </a:xfrm>
          <a:prstGeom prst="rect">
            <a:avLst/>
          </a:prstGeom>
        </p:spPr>
      </p:pic>
    </p:spTree>
    <p:extLst>
      <p:ext uri="{BB962C8B-B14F-4D97-AF65-F5344CB8AC3E}">
        <p14:creationId xmlns:p14="http://schemas.microsoft.com/office/powerpoint/2010/main" val="1112945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17E9D7-EF41-4C00-8F52-D3C0838E149F}"/>
              </a:ext>
            </a:extLst>
          </p:cNvPr>
          <p:cNvSpPr>
            <a:spLocks noGrp="1"/>
          </p:cNvSpPr>
          <p:nvPr>
            <p:ph type="body" sz="quarter" idx="16"/>
          </p:nvPr>
        </p:nvSpPr>
        <p:spPr/>
        <p:txBody>
          <a:bodyPr>
            <a:normAutofit lnSpcReduction="10000"/>
          </a:bodyPr>
          <a:lstStyle/>
          <a:p>
            <a:r>
              <a:rPr lang="de-AT" b="1" dirty="0"/>
              <a:t>Ein positives Narrativ herstellen</a:t>
            </a:r>
            <a:endParaRPr lang="de-AT" dirty="0"/>
          </a:p>
        </p:txBody>
      </p:sp>
      <p:sp>
        <p:nvSpPr>
          <p:cNvPr id="9" name="TextBox 8">
            <a:extLst>
              <a:ext uri="{FF2B5EF4-FFF2-40B4-BE49-F238E27FC236}">
                <a16:creationId xmlns:a16="http://schemas.microsoft.com/office/drawing/2014/main" id="{F6702DAE-463D-4DDA-9C14-D53755C82524}"/>
              </a:ext>
            </a:extLst>
          </p:cNvPr>
          <p:cNvSpPr txBox="1"/>
          <p:nvPr/>
        </p:nvSpPr>
        <p:spPr>
          <a:xfrm>
            <a:off x="734714" y="1994079"/>
            <a:ext cx="10971511" cy="2308324"/>
          </a:xfrm>
          <a:prstGeom prst="rect">
            <a:avLst/>
          </a:prstGeom>
          <a:noFill/>
        </p:spPr>
        <p:txBody>
          <a:bodyPr wrap="square" rtlCol="0">
            <a:spAutoFit/>
          </a:bodyPr>
          <a:lstStyle/>
          <a:p>
            <a:r>
              <a:rPr lang="en-US" sz="2400" dirty="0">
                <a:solidFill>
                  <a:schemeClr val="bg1"/>
                </a:solidFill>
              </a:rPr>
              <a:t>Bei der </a:t>
            </a:r>
            <a:r>
              <a:rPr lang="en-US" sz="2400" dirty="0" err="1">
                <a:solidFill>
                  <a:schemeClr val="bg1"/>
                </a:solidFill>
              </a:rPr>
              <a:t>Entwicklung</a:t>
            </a:r>
            <a:r>
              <a:rPr lang="en-US" sz="2400" dirty="0">
                <a:solidFill>
                  <a:schemeClr val="bg1"/>
                </a:solidFill>
              </a:rPr>
              <a:t> </a:t>
            </a:r>
            <a:r>
              <a:rPr lang="en-US" sz="2400" dirty="0" err="1">
                <a:solidFill>
                  <a:schemeClr val="bg1"/>
                </a:solidFill>
              </a:rPr>
              <a:t>eines</a:t>
            </a:r>
            <a:r>
              <a:rPr lang="en-US" sz="2400" dirty="0">
                <a:solidFill>
                  <a:schemeClr val="bg1"/>
                </a:solidFill>
              </a:rPr>
              <a:t> </a:t>
            </a:r>
            <a:r>
              <a:rPr lang="en-US" sz="2400" dirty="0" err="1">
                <a:solidFill>
                  <a:schemeClr val="bg1"/>
                </a:solidFill>
              </a:rPr>
              <a:t>Projektes</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digitalem</a:t>
            </a:r>
            <a:r>
              <a:rPr lang="en-US" sz="2400" dirty="0">
                <a:solidFill>
                  <a:schemeClr val="bg1"/>
                </a:solidFill>
              </a:rPr>
              <a:t> </a:t>
            </a:r>
            <a:r>
              <a:rPr lang="en-US" sz="2400" dirty="0" err="1">
                <a:solidFill>
                  <a:schemeClr val="bg1"/>
                </a:solidFill>
              </a:rPr>
              <a:t>studentischem</a:t>
            </a:r>
            <a:r>
              <a:rPr lang="en-US" sz="2400" dirty="0">
                <a:solidFill>
                  <a:schemeClr val="bg1"/>
                </a:solidFill>
              </a:rPr>
              <a:t> Engagement </a:t>
            </a:r>
            <a:r>
              <a:rPr lang="en-US" sz="2400" dirty="0" err="1">
                <a:solidFill>
                  <a:schemeClr val="bg1"/>
                </a:solidFill>
              </a:rPr>
              <a:t>ist</a:t>
            </a:r>
            <a:r>
              <a:rPr lang="en-US" sz="2400" dirty="0">
                <a:solidFill>
                  <a:schemeClr val="bg1"/>
                </a:solidFill>
              </a:rPr>
              <a:t> es </a:t>
            </a:r>
            <a:r>
              <a:rPr lang="en-US" sz="2400" dirty="0" err="1">
                <a:solidFill>
                  <a:schemeClr val="bg1"/>
                </a:solidFill>
              </a:rPr>
              <a:t>wichtig</a:t>
            </a:r>
            <a:r>
              <a:rPr lang="en-US" sz="2400" dirty="0">
                <a:solidFill>
                  <a:schemeClr val="bg1"/>
                </a:solidFill>
              </a:rPr>
              <a:t>, </a:t>
            </a:r>
            <a:r>
              <a:rPr lang="en-US" sz="2400" dirty="0" err="1">
                <a:solidFill>
                  <a:schemeClr val="bg1"/>
                </a:solidFill>
              </a:rPr>
              <a:t>sich</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überlegen</a:t>
            </a:r>
            <a:r>
              <a:rPr lang="en-US" sz="2400" dirty="0">
                <a:solidFill>
                  <a:schemeClr val="bg1"/>
                </a:solidFill>
              </a:rPr>
              <a:t>, </a:t>
            </a:r>
            <a:r>
              <a:rPr lang="en-US" sz="2400" dirty="0" err="1">
                <a:solidFill>
                  <a:schemeClr val="bg1"/>
                </a:solidFill>
              </a:rPr>
              <a:t>welche</a:t>
            </a:r>
            <a:r>
              <a:rPr lang="en-US" sz="2400" dirty="0">
                <a:solidFill>
                  <a:schemeClr val="bg1"/>
                </a:solidFill>
              </a:rPr>
              <a:t> </a:t>
            </a:r>
            <a:r>
              <a:rPr lang="en-US" sz="2400" dirty="0" err="1">
                <a:solidFill>
                  <a:schemeClr val="bg1"/>
                </a:solidFill>
              </a:rPr>
              <a:t>Stärken</a:t>
            </a:r>
            <a:r>
              <a:rPr lang="en-US" sz="2400" dirty="0">
                <a:solidFill>
                  <a:schemeClr val="bg1"/>
                </a:solidFill>
              </a:rPr>
              <a:t>, </a:t>
            </a:r>
            <a:r>
              <a:rPr lang="en-US" sz="2400" dirty="0" err="1">
                <a:solidFill>
                  <a:schemeClr val="bg1"/>
                </a:solidFill>
              </a:rPr>
              <a:t>Potentiale</a:t>
            </a:r>
            <a:r>
              <a:rPr lang="en-US" sz="2400" dirty="0">
                <a:solidFill>
                  <a:schemeClr val="bg1"/>
                </a:solidFill>
              </a:rPr>
              <a:t> und </a:t>
            </a:r>
            <a:r>
              <a:rPr lang="en-US" sz="2400" dirty="0" err="1">
                <a:solidFill>
                  <a:schemeClr val="bg1"/>
                </a:solidFill>
              </a:rPr>
              <a:t>Besonderheiten</a:t>
            </a:r>
            <a:r>
              <a:rPr lang="en-US" sz="2400" dirty="0">
                <a:solidFill>
                  <a:schemeClr val="bg1"/>
                </a:solidFill>
              </a:rPr>
              <a:t> das </a:t>
            </a:r>
            <a:r>
              <a:rPr lang="en-US" sz="2400" dirty="0" err="1">
                <a:solidFill>
                  <a:schemeClr val="bg1"/>
                </a:solidFill>
              </a:rPr>
              <a:t>Projekt</a:t>
            </a:r>
            <a:r>
              <a:rPr lang="en-US" sz="2400" dirty="0">
                <a:solidFill>
                  <a:schemeClr val="bg1"/>
                </a:solidFill>
              </a:rPr>
              <a:t> </a:t>
            </a:r>
            <a:r>
              <a:rPr lang="en-US" sz="2400" dirty="0" err="1">
                <a:solidFill>
                  <a:schemeClr val="bg1"/>
                </a:solidFill>
              </a:rPr>
              <a:t>aufzuweisen</a:t>
            </a:r>
            <a:r>
              <a:rPr lang="en-US" sz="2400" dirty="0">
                <a:solidFill>
                  <a:schemeClr val="bg1"/>
                </a:solidFill>
              </a:rPr>
              <a:t> hat. Für das Marketing </a:t>
            </a:r>
            <a:r>
              <a:rPr lang="en-US" sz="2400" dirty="0" err="1">
                <a:solidFill>
                  <a:schemeClr val="bg1"/>
                </a:solidFill>
              </a:rPr>
              <a:t>eines</a:t>
            </a:r>
            <a:r>
              <a:rPr lang="en-US" sz="2400" dirty="0">
                <a:solidFill>
                  <a:schemeClr val="bg1"/>
                </a:solidFill>
              </a:rPr>
              <a:t> </a:t>
            </a:r>
            <a:r>
              <a:rPr lang="en-US" sz="2400" dirty="0" err="1">
                <a:solidFill>
                  <a:schemeClr val="bg1"/>
                </a:solidFill>
              </a:rPr>
              <a:t>Projektes</a:t>
            </a:r>
            <a:r>
              <a:rPr lang="en-US" sz="2400" dirty="0">
                <a:solidFill>
                  <a:schemeClr val="bg1"/>
                </a:solidFill>
              </a:rPr>
              <a:t> </a:t>
            </a:r>
            <a:r>
              <a:rPr lang="en-US" sz="2400" dirty="0" err="1">
                <a:solidFill>
                  <a:schemeClr val="bg1"/>
                </a:solidFill>
              </a:rPr>
              <a:t>kann</a:t>
            </a:r>
            <a:r>
              <a:rPr lang="en-US" sz="2400" dirty="0">
                <a:solidFill>
                  <a:schemeClr val="bg1"/>
                </a:solidFill>
              </a:rPr>
              <a:t> die </a:t>
            </a:r>
            <a:r>
              <a:rPr lang="en-US" sz="2400" dirty="0" err="1">
                <a:solidFill>
                  <a:schemeClr val="bg1"/>
                </a:solidFill>
              </a:rPr>
              <a:t>Methode</a:t>
            </a:r>
            <a:r>
              <a:rPr lang="en-US" sz="2400" dirty="0">
                <a:solidFill>
                  <a:schemeClr val="bg1"/>
                </a:solidFill>
              </a:rPr>
              <a:t> des </a:t>
            </a:r>
            <a:r>
              <a:rPr lang="en-US" sz="2400" i="1" dirty="0">
                <a:solidFill>
                  <a:schemeClr val="bg1"/>
                </a:solidFill>
              </a:rPr>
              <a:t>Storytelling</a:t>
            </a:r>
            <a:r>
              <a:rPr lang="en-US" sz="2400" dirty="0">
                <a:solidFill>
                  <a:schemeClr val="bg1"/>
                </a:solidFill>
              </a:rPr>
              <a:t> </a:t>
            </a:r>
            <a:r>
              <a:rPr lang="en-US" sz="2400" dirty="0" err="1">
                <a:solidFill>
                  <a:schemeClr val="bg1"/>
                </a:solidFill>
              </a:rPr>
              <a:t>angewandt</a:t>
            </a:r>
            <a:r>
              <a:rPr lang="en-US" sz="2400" dirty="0">
                <a:solidFill>
                  <a:schemeClr val="bg1"/>
                </a:solidFill>
              </a:rPr>
              <a:t> </a:t>
            </a:r>
            <a:r>
              <a:rPr lang="en-US" sz="2400" dirty="0" err="1">
                <a:solidFill>
                  <a:schemeClr val="bg1"/>
                </a:solidFill>
              </a:rPr>
              <a:t>werden</a:t>
            </a:r>
            <a:r>
              <a:rPr lang="en-US" sz="2400" dirty="0">
                <a:solidFill>
                  <a:schemeClr val="bg1"/>
                </a:solidFill>
              </a:rPr>
              <a:t>. </a:t>
            </a:r>
            <a:r>
              <a:rPr lang="en-US" sz="2400" dirty="0" err="1">
                <a:solidFill>
                  <a:schemeClr val="bg1"/>
                </a:solidFill>
              </a:rPr>
              <a:t>Dabei</a:t>
            </a:r>
            <a:r>
              <a:rPr lang="en-US" sz="2400" dirty="0">
                <a:solidFill>
                  <a:schemeClr val="bg1"/>
                </a:solidFill>
              </a:rPr>
              <a:t> </a:t>
            </a:r>
            <a:r>
              <a:rPr lang="en-US" sz="2400" dirty="0" err="1">
                <a:solidFill>
                  <a:schemeClr val="bg1"/>
                </a:solidFill>
              </a:rPr>
              <a:t>werden</a:t>
            </a:r>
            <a:r>
              <a:rPr lang="en-US" sz="2400" dirty="0">
                <a:solidFill>
                  <a:schemeClr val="bg1"/>
                </a:solidFill>
              </a:rPr>
              <a:t> </a:t>
            </a:r>
            <a:r>
              <a:rPr lang="en-US" sz="2400" dirty="0" err="1">
                <a:solidFill>
                  <a:schemeClr val="bg1"/>
                </a:solidFill>
              </a:rPr>
              <a:t>anhand</a:t>
            </a:r>
            <a:r>
              <a:rPr lang="en-US" sz="2400" dirty="0">
                <a:solidFill>
                  <a:schemeClr val="bg1"/>
                </a:solidFill>
              </a:rPr>
              <a:t> </a:t>
            </a:r>
            <a:r>
              <a:rPr lang="en-US" sz="2400" dirty="0" err="1">
                <a:solidFill>
                  <a:schemeClr val="bg1"/>
                </a:solidFill>
              </a:rPr>
              <a:t>einer</a:t>
            </a:r>
            <a:r>
              <a:rPr lang="en-US" sz="2400" dirty="0">
                <a:solidFill>
                  <a:schemeClr val="bg1"/>
                </a:solidFill>
              </a:rPr>
              <a:t> </a:t>
            </a:r>
            <a:r>
              <a:rPr lang="en-US" sz="2400" dirty="0" err="1">
                <a:solidFill>
                  <a:schemeClr val="bg1"/>
                </a:solidFill>
              </a:rPr>
              <a:t>Geschichte</a:t>
            </a:r>
            <a:r>
              <a:rPr lang="en-US" sz="2400" dirty="0">
                <a:solidFill>
                  <a:schemeClr val="bg1"/>
                </a:solidFill>
              </a:rPr>
              <a:t> die </a:t>
            </a:r>
            <a:r>
              <a:rPr lang="en-US" sz="2400" dirty="0" err="1">
                <a:solidFill>
                  <a:schemeClr val="bg1"/>
                </a:solidFill>
              </a:rPr>
              <a:t>positiven</a:t>
            </a:r>
            <a:r>
              <a:rPr lang="en-US" sz="2400" dirty="0">
                <a:solidFill>
                  <a:schemeClr val="bg1"/>
                </a:solidFill>
              </a:rPr>
              <a:t> </a:t>
            </a:r>
            <a:r>
              <a:rPr lang="en-US" sz="2400" dirty="0" err="1">
                <a:solidFill>
                  <a:schemeClr val="bg1"/>
                </a:solidFill>
              </a:rPr>
              <a:t>Aspekte</a:t>
            </a:r>
            <a:r>
              <a:rPr lang="en-US" sz="2400" dirty="0">
                <a:solidFill>
                  <a:schemeClr val="bg1"/>
                </a:solidFill>
              </a:rPr>
              <a:t> des </a:t>
            </a:r>
            <a:r>
              <a:rPr lang="en-US" sz="2400" dirty="0" err="1">
                <a:solidFill>
                  <a:schemeClr val="bg1"/>
                </a:solidFill>
              </a:rPr>
              <a:t>Projektes</a:t>
            </a:r>
            <a:r>
              <a:rPr lang="en-US" sz="2400" dirty="0">
                <a:solidFill>
                  <a:schemeClr val="bg1"/>
                </a:solidFill>
              </a:rPr>
              <a:t> </a:t>
            </a:r>
            <a:r>
              <a:rPr lang="en-US" sz="2400" dirty="0" err="1">
                <a:solidFill>
                  <a:schemeClr val="bg1"/>
                </a:solidFill>
              </a:rPr>
              <a:t>hervorgehoben</a:t>
            </a:r>
            <a:r>
              <a:rPr lang="en-US" sz="2400" dirty="0">
                <a:solidFill>
                  <a:schemeClr val="bg1"/>
                </a:solidFill>
              </a:rPr>
              <a:t>.</a:t>
            </a:r>
          </a:p>
          <a:p>
            <a:endParaRPr lang="en-US" sz="2400" dirty="0">
              <a:solidFill>
                <a:schemeClr val="bg1"/>
              </a:solidFill>
            </a:endParaRPr>
          </a:p>
        </p:txBody>
      </p:sp>
      <p:sp>
        <p:nvSpPr>
          <p:cNvPr id="7" name="TextBox 6">
            <a:extLst>
              <a:ext uri="{FF2B5EF4-FFF2-40B4-BE49-F238E27FC236}">
                <a16:creationId xmlns:a16="http://schemas.microsoft.com/office/drawing/2014/main" id="{E9938F68-09CB-4151-ABB8-89C7806C1E68}"/>
              </a:ext>
            </a:extLst>
          </p:cNvPr>
          <p:cNvSpPr txBox="1"/>
          <p:nvPr/>
        </p:nvSpPr>
        <p:spPr>
          <a:xfrm>
            <a:off x="11076452" y="5553445"/>
            <a:ext cx="6096000" cy="369332"/>
          </a:xfrm>
          <a:prstGeom prst="rect">
            <a:avLst/>
          </a:prstGeom>
          <a:noFill/>
        </p:spPr>
        <p:txBody>
          <a:bodyPr wrap="square">
            <a:spAutoFit/>
          </a:bodyPr>
          <a:lstStyle/>
          <a:p>
            <a:r>
              <a:rPr lang="en-IE" dirty="0">
                <a:solidFill>
                  <a:schemeClr val="bg1"/>
                </a:solidFill>
                <a:hlinkClick r:id="rId2">
                  <a:extLst>
                    <a:ext uri="{A12FA001-AC4F-418D-AE19-62706E023703}">
                      <ahyp:hlinkClr xmlns:ahyp="http://schemas.microsoft.com/office/drawing/2018/hyperlinkcolor" val="tx"/>
                    </a:ext>
                  </a:extLst>
                </a:hlinkClick>
              </a:rPr>
              <a:t>Source</a:t>
            </a:r>
            <a:endParaRPr lang="en-IE" dirty="0"/>
          </a:p>
        </p:txBody>
      </p:sp>
    </p:spTree>
    <p:extLst>
      <p:ext uri="{BB962C8B-B14F-4D97-AF65-F5344CB8AC3E}">
        <p14:creationId xmlns:p14="http://schemas.microsoft.com/office/powerpoint/2010/main" val="3753871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09A04DF-6E42-4088-B446-60C98204C96A}"/>
              </a:ext>
            </a:extLst>
          </p:cNvPr>
          <p:cNvSpPr>
            <a:spLocks noGrp="1"/>
          </p:cNvSpPr>
          <p:nvPr>
            <p:ph type="body" sz="quarter" idx="14"/>
          </p:nvPr>
        </p:nvSpPr>
        <p:spPr/>
        <p:txBody>
          <a:bodyPr>
            <a:normAutofit fontScale="85000" lnSpcReduction="20000"/>
          </a:bodyPr>
          <a:lstStyle/>
          <a:p>
            <a:endParaRPr lang="en-IE"/>
          </a:p>
        </p:txBody>
      </p:sp>
      <p:sp>
        <p:nvSpPr>
          <p:cNvPr id="6" name="Text Placeholder 5">
            <a:extLst>
              <a:ext uri="{FF2B5EF4-FFF2-40B4-BE49-F238E27FC236}">
                <a16:creationId xmlns:a16="http://schemas.microsoft.com/office/drawing/2014/main" id="{F8364486-EAF3-4576-91A3-BB32F073F3B4}"/>
              </a:ext>
            </a:extLst>
          </p:cNvPr>
          <p:cNvSpPr>
            <a:spLocks noGrp="1"/>
          </p:cNvSpPr>
          <p:nvPr>
            <p:ph type="body" sz="quarter" idx="13"/>
          </p:nvPr>
        </p:nvSpPr>
        <p:spPr/>
        <p:txBody>
          <a:bodyPr/>
          <a:lstStyle/>
          <a:p>
            <a:r>
              <a:rPr lang="en-US" dirty="0"/>
              <a:t>“The most powerful person in the world is the storyteller. The storyteller sets the vision, values and agenda of an entire generation that is to come.” Steve Jobs.</a:t>
            </a:r>
            <a:endParaRPr lang="en-IE" dirty="0"/>
          </a:p>
        </p:txBody>
      </p:sp>
      <p:sp>
        <p:nvSpPr>
          <p:cNvPr id="8" name="Text Placeholder 7">
            <a:extLst>
              <a:ext uri="{FF2B5EF4-FFF2-40B4-BE49-F238E27FC236}">
                <a16:creationId xmlns:a16="http://schemas.microsoft.com/office/drawing/2014/main" id="{C4ECB87C-1D9F-4F3F-8C08-39DF25A51794}"/>
              </a:ext>
            </a:extLst>
          </p:cNvPr>
          <p:cNvSpPr>
            <a:spLocks noGrp="1"/>
          </p:cNvSpPr>
          <p:nvPr>
            <p:ph type="body" sz="quarter" idx="15"/>
          </p:nvPr>
        </p:nvSpPr>
        <p:spPr/>
        <p:txBody>
          <a:bodyPr>
            <a:normAutofit fontScale="92500" lnSpcReduction="10000"/>
          </a:bodyPr>
          <a:lstStyle/>
          <a:p>
            <a:endParaRPr lang="en-IE" dirty="0"/>
          </a:p>
        </p:txBody>
      </p:sp>
      <p:pic>
        <p:nvPicPr>
          <p:cNvPr id="10" name="Picture Placeholder 9">
            <a:extLst>
              <a:ext uri="{FF2B5EF4-FFF2-40B4-BE49-F238E27FC236}">
                <a16:creationId xmlns:a16="http://schemas.microsoft.com/office/drawing/2014/main" id="{91BF413E-C7A8-44B5-A208-6A7DD652293F}"/>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11" name="TextBox 10">
            <a:extLst>
              <a:ext uri="{FF2B5EF4-FFF2-40B4-BE49-F238E27FC236}">
                <a16:creationId xmlns:a16="http://schemas.microsoft.com/office/drawing/2014/main" id="{CDD2A53F-70A1-4C40-ABE1-EDBBF5FB9344}"/>
              </a:ext>
            </a:extLst>
          </p:cNvPr>
          <p:cNvSpPr txBox="1"/>
          <p:nvPr/>
        </p:nvSpPr>
        <p:spPr>
          <a:xfrm>
            <a:off x="6109382" y="6488669"/>
            <a:ext cx="1219200" cy="369332"/>
          </a:xfrm>
          <a:prstGeom prst="rect">
            <a:avLst/>
          </a:prstGeom>
          <a:noFill/>
        </p:spPr>
        <p:txBody>
          <a:bodyPr wrap="square" rtlCol="0">
            <a:spAutoFit/>
          </a:bodyPr>
          <a:lstStyle/>
          <a:p>
            <a:r>
              <a:rPr lang="en-US" dirty="0">
                <a:hlinkClick r:id="rId3"/>
              </a:rPr>
              <a:t>Source</a:t>
            </a:r>
            <a:endParaRPr lang="en-IE" dirty="0"/>
          </a:p>
        </p:txBody>
      </p:sp>
    </p:spTree>
    <p:extLst>
      <p:ext uri="{BB962C8B-B14F-4D97-AF65-F5344CB8AC3E}">
        <p14:creationId xmlns:p14="http://schemas.microsoft.com/office/powerpoint/2010/main" val="4141227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17E9D7-EF41-4C00-8F52-D3C0838E149F}"/>
              </a:ext>
            </a:extLst>
          </p:cNvPr>
          <p:cNvSpPr>
            <a:spLocks noGrp="1"/>
          </p:cNvSpPr>
          <p:nvPr>
            <p:ph type="body" sz="quarter" idx="16"/>
          </p:nvPr>
        </p:nvSpPr>
        <p:spPr/>
        <p:txBody>
          <a:bodyPr>
            <a:normAutofit lnSpcReduction="10000"/>
          </a:bodyPr>
          <a:lstStyle/>
          <a:p>
            <a:r>
              <a:rPr lang="de-AT" b="1" dirty="0"/>
              <a:t>Wie </a:t>
            </a:r>
            <a:r>
              <a:rPr lang="de-AT" b="1" i="1" dirty="0"/>
              <a:t>Storytelling</a:t>
            </a:r>
            <a:r>
              <a:rPr lang="de-AT" b="1" dirty="0"/>
              <a:t> eingesetzt werden kann</a:t>
            </a:r>
            <a:endParaRPr lang="de-AT" dirty="0"/>
          </a:p>
        </p:txBody>
      </p:sp>
      <p:sp>
        <p:nvSpPr>
          <p:cNvPr id="9" name="TextBox 8">
            <a:extLst>
              <a:ext uri="{FF2B5EF4-FFF2-40B4-BE49-F238E27FC236}">
                <a16:creationId xmlns:a16="http://schemas.microsoft.com/office/drawing/2014/main" id="{F6702DAE-463D-4DDA-9C14-D53755C82524}"/>
              </a:ext>
            </a:extLst>
          </p:cNvPr>
          <p:cNvSpPr txBox="1"/>
          <p:nvPr/>
        </p:nvSpPr>
        <p:spPr>
          <a:xfrm>
            <a:off x="734714" y="1355271"/>
            <a:ext cx="10971511" cy="4524315"/>
          </a:xfrm>
          <a:prstGeom prst="rect">
            <a:avLst/>
          </a:prstGeom>
          <a:noFill/>
        </p:spPr>
        <p:txBody>
          <a:bodyPr wrap="square" rtlCol="0">
            <a:spAutoFit/>
          </a:bodyPr>
          <a:lstStyle/>
          <a:p>
            <a:r>
              <a:rPr lang="en-US" sz="2400" dirty="0">
                <a:solidFill>
                  <a:schemeClr val="bg1"/>
                </a:solidFill>
              </a:rPr>
              <a:t>Storytelling </a:t>
            </a:r>
            <a:r>
              <a:rPr lang="en-US" sz="2400" dirty="0" err="1">
                <a:solidFill>
                  <a:schemeClr val="bg1"/>
                </a:solidFill>
              </a:rPr>
              <a:t>kann</a:t>
            </a:r>
            <a:r>
              <a:rPr lang="en-US" sz="2400" dirty="0">
                <a:solidFill>
                  <a:schemeClr val="bg1"/>
                </a:solidFill>
              </a:rPr>
              <a:t> </a:t>
            </a:r>
            <a:r>
              <a:rPr lang="en-US" sz="2400" dirty="0" err="1">
                <a:solidFill>
                  <a:schemeClr val="bg1"/>
                </a:solidFill>
              </a:rPr>
              <a:t>als</a:t>
            </a:r>
            <a:r>
              <a:rPr lang="en-US" sz="2400" dirty="0">
                <a:solidFill>
                  <a:schemeClr val="bg1"/>
                </a:solidFill>
              </a:rPr>
              <a:t> </a:t>
            </a:r>
            <a:r>
              <a:rPr lang="en-US" sz="2400" dirty="0" err="1">
                <a:solidFill>
                  <a:schemeClr val="bg1"/>
                </a:solidFill>
              </a:rPr>
              <a:t>wirkungsvolle</a:t>
            </a:r>
            <a:r>
              <a:rPr lang="en-US" sz="2400" dirty="0">
                <a:solidFill>
                  <a:schemeClr val="bg1"/>
                </a:solidFill>
              </a:rPr>
              <a:t> </a:t>
            </a:r>
            <a:r>
              <a:rPr lang="en-US" sz="2400" dirty="0" err="1">
                <a:solidFill>
                  <a:schemeClr val="bg1"/>
                </a:solidFill>
              </a:rPr>
              <a:t>Methode</a:t>
            </a:r>
            <a:r>
              <a:rPr lang="en-US" sz="2400" dirty="0">
                <a:solidFill>
                  <a:schemeClr val="bg1"/>
                </a:solidFill>
              </a:rPr>
              <a:t> </a:t>
            </a:r>
            <a:r>
              <a:rPr lang="en-US" sz="2400" dirty="0" err="1">
                <a:solidFill>
                  <a:schemeClr val="bg1"/>
                </a:solidFill>
              </a:rPr>
              <a:t>eingesetzt</a:t>
            </a:r>
            <a:r>
              <a:rPr lang="en-US" sz="2400" dirty="0">
                <a:solidFill>
                  <a:schemeClr val="bg1"/>
                </a:solidFill>
              </a:rPr>
              <a:t> </a:t>
            </a:r>
            <a:r>
              <a:rPr lang="en-US" sz="2400" dirty="0" err="1">
                <a:solidFill>
                  <a:schemeClr val="bg1"/>
                </a:solidFill>
              </a:rPr>
              <a:t>werden</a:t>
            </a:r>
            <a:r>
              <a:rPr lang="en-US" sz="2400" dirty="0">
                <a:solidFill>
                  <a:schemeClr val="bg1"/>
                </a:solidFill>
              </a:rPr>
              <a:t>, um </a:t>
            </a:r>
            <a:r>
              <a:rPr lang="en-US" sz="2400" dirty="0" err="1">
                <a:solidFill>
                  <a:schemeClr val="bg1"/>
                </a:solidFill>
              </a:rPr>
              <a:t>ein</a:t>
            </a:r>
            <a:r>
              <a:rPr lang="en-US" sz="2400" dirty="0">
                <a:solidFill>
                  <a:schemeClr val="bg1"/>
                </a:solidFill>
              </a:rPr>
              <a:t> </a:t>
            </a:r>
            <a:r>
              <a:rPr lang="en-US" sz="2400" dirty="0" err="1">
                <a:solidFill>
                  <a:schemeClr val="bg1"/>
                </a:solidFill>
              </a:rPr>
              <a:t>Projekt</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digitalem</a:t>
            </a:r>
            <a:r>
              <a:rPr lang="en-US" sz="2400" dirty="0">
                <a:solidFill>
                  <a:schemeClr val="bg1"/>
                </a:solidFill>
              </a:rPr>
              <a:t> </a:t>
            </a:r>
            <a:r>
              <a:rPr lang="en-US" sz="2400" dirty="0" err="1">
                <a:solidFill>
                  <a:schemeClr val="bg1"/>
                </a:solidFill>
              </a:rPr>
              <a:t>studentischem</a:t>
            </a:r>
            <a:r>
              <a:rPr lang="en-US" sz="2400" dirty="0">
                <a:solidFill>
                  <a:schemeClr val="bg1"/>
                </a:solidFill>
              </a:rPr>
              <a:t> Engagement </a:t>
            </a:r>
            <a:r>
              <a:rPr lang="en-US" sz="2400" dirty="0" err="1">
                <a:solidFill>
                  <a:schemeClr val="bg1"/>
                </a:solidFill>
              </a:rPr>
              <a:t>zu</a:t>
            </a:r>
            <a:r>
              <a:rPr lang="en-US" sz="2400" dirty="0">
                <a:solidFill>
                  <a:schemeClr val="bg1"/>
                </a:solidFill>
              </a:rPr>
              <a:t> </a:t>
            </a:r>
            <a:r>
              <a:rPr lang="en-US" sz="2400" dirty="0" err="1">
                <a:solidFill>
                  <a:schemeClr val="bg1"/>
                </a:solidFill>
              </a:rPr>
              <a:t>verbreiten</a:t>
            </a:r>
            <a:r>
              <a:rPr lang="en-US" sz="2400" dirty="0">
                <a:solidFill>
                  <a:schemeClr val="bg1"/>
                </a:solidFill>
              </a:rPr>
              <a:t>. </a:t>
            </a:r>
            <a:r>
              <a:rPr lang="en-US" sz="2400" dirty="0" err="1">
                <a:solidFill>
                  <a:schemeClr val="bg1"/>
                </a:solidFill>
              </a:rPr>
              <a:t>Dabei</a:t>
            </a:r>
            <a:r>
              <a:rPr lang="en-US" sz="2400" dirty="0">
                <a:solidFill>
                  <a:schemeClr val="bg1"/>
                </a:solidFill>
              </a:rPr>
              <a:t> </a:t>
            </a:r>
            <a:r>
              <a:rPr lang="en-US" sz="2400" dirty="0" err="1">
                <a:solidFill>
                  <a:schemeClr val="bg1"/>
                </a:solidFill>
              </a:rPr>
              <a:t>bieten</a:t>
            </a:r>
            <a:r>
              <a:rPr lang="en-US" sz="2400" dirty="0">
                <a:solidFill>
                  <a:schemeClr val="bg1"/>
                </a:solidFill>
              </a:rPr>
              <a:t> </a:t>
            </a:r>
            <a:r>
              <a:rPr lang="en-US" sz="2400" dirty="0" err="1">
                <a:solidFill>
                  <a:schemeClr val="bg1"/>
                </a:solidFill>
              </a:rPr>
              <a:t>sich</a:t>
            </a:r>
            <a:r>
              <a:rPr lang="en-US" sz="2400" dirty="0">
                <a:solidFill>
                  <a:schemeClr val="bg1"/>
                </a:solidFill>
              </a:rPr>
              <a:t> </a:t>
            </a:r>
            <a:r>
              <a:rPr lang="en-US" sz="2400" dirty="0" err="1">
                <a:solidFill>
                  <a:schemeClr val="bg1"/>
                </a:solidFill>
              </a:rPr>
              <a:t>vor</a:t>
            </a:r>
            <a:r>
              <a:rPr lang="en-US" sz="2400" dirty="0">
                <a:solidFill>
                  <a:schemeClr val="bg1"/>
                </a:solidFill>
              </a:rPr>
              <a:t> </a:t>
            </a:r>
            <a:r>
              <a:rPr lang="en-US" sz="2400" dirty="0" err="1">
                <a:solidFill>
                  <a:schemeClr val="bg1"/>
                </a:solidFill>
              </a:rPr>
              <a:t>allem</a:t>
            </a:r>
            <a:r>
              <a:rPr lang="en-US" sz="2400" dirty="0">
                <a:solidFill>
                  <a:schemeClr val="bg1"/>
                </a:solidFill>
              </a:rPr>
              <a:t> </a:t>
            </a:r>
            <a:r>
              <a:rPr lang="en-US" sz="2400" dirty="0" err="1">
                <a:solidFill>
                  <a:schemeClr val="bg1"/>
                </a:solidFill>
              </a:rPr>
              <a:t>Erfolgsgeschichten</a:t>
            </a:r>
            <a:r>
              <a:rPr lang="en-US" sz="2400" dirty="0">
                <a:solidFill>
                  <a:schemeClr val="bg1"/>
                </a:solidFill>
              </a:rPr>
              <a:t> an. </a:t>
            </a:r>
            <a:r>
              <a:rPr lang="en-US" sz="2400" dirty="0" err="1">
                <a:solidFill>
                  <a:schemeClr val="bg1"/>
                </a:solidFill>
              </a:rPr>
              <a:t>Indem</a:t>
            </a:r>
            <a:r>
              <a:rPr lang="en-US" sz="2400" dirty="0">
                <a:solidFill>
                  <a:schemeClr val="bg1"/>
                </a:solidFill>
              </a:rPr>
              <a:t> </a:t>
            </a:r>
            <a:r>
              <a:rPr lang="en-US" sz="2400" dirty="0" err="1">
                <a:solidFill>
                  <a:schemeClr val="bg1"/>
                </a:solidFill>
              </a:rPr>
              <a:t>diese</a:t>
            </a:r>
            <a:r>
              <a:rPr lang="en-US" sz="2400" dirty="0">
                <a:solidFill>
                  <a:schemeClr val="bg1"/>
                </a:solidFill>
              </a:rPr>
              <a:t> </a:t>
            </a:r>
            <a:r>
              <a:rPr lang="en-US" sz="2400" dirty="0" err="1">
                <a:solidFill>
                  <a:schemeClr val="bg1"/>
                </a:solidFill>
              </a:rPr>
              <a:t>Geschichten</a:t>
            </a:r>
            <a:r>
              <a:rPr lang="en-US" sz="2400" dirty="0">
                <a:solidFill>
                  <a:schemeClr val="bg1"/>
                </a:solidFill>
              </a:rPr>
              <a:t> z. B. auf der Website des </a:t>
            </a:r>
            <a:r>
              <a:rPr lang="en-US" sz="2400" dirty="0" err="1">
                <a:solidFill>
                  <a:schemeClr val="bg1"/>
                </a:solidFill>
              </a:rPr>
              <a:t>Projektes</a:t>
            </a:r>
            <a:r>
              <a:rPr lang="en-US" sz="2400" dirty="0">
                <a:solidFill>
                  <a:schemeClr val="bg1"/>
                </a:solidFill>
              </a:rPr>
              <a:t> </a:t>
            </a:r>
            <a:r>
              <a:rPr lang="en-US" sz="2400" dirty="0" err="1">
                <a:solidFill>
                  <a:schemeClr val="bg1"/>
                </a:solidFill>
              </a:rPr>
              <a:t>oder</a:t>
            </a:r>
            <a:r>
              <a:rPr lang="en-US" sz="2400" dirty="0">
                <a:solidFill>
                  <a:schemeClr val="bg1"/>
                </a:solidFill>
              </a:rPr>
              <a:t> auf Social Media-</a:t>
            </a:r>
            <a:r>
              <a:rPr lang="en-US" sz="2400" dirty="0" err="1">
                <a:solidFill>
                  <a:schemeClr val="bg1"/>
                </a:solidFill>
              </a:rPr>
              <a:t>Plattformen</a:t>
            </a:r>
            <a:r>
              <a:rPr lang="en-US" sz="2400" dirty="0">
                <a:solidFill>
                  <a:schemeClr val="bg1"/>
                </a:solidFill>
              </a:rPr>
              <a:t> </a:t>
            </a:r>
            <a:r>
              <a:rPr lang="en-US" sz="2400" dirty="0" err="1">
                <a:solidFill>
                  <a:schemeClr val="bg1"/>
                </a:solidFill>
              </a:rPr>
              <a:t>veröffentlicht</a:t>
            </a:r>
            <a:r>
              <a:rPr lang="en-US" sz="2400" dirty="0">
                <a:solidFill>
                  <a:schemeClr val="bg1"/>
                </a:solidFill>
              </a:rPr>
              <a:t> </a:t>
            </a:r>
            <a:r>
              <a:rPr lang="en-US" sz="2400" dirty="0" err="1">
                <a:solidFill>
                  <a:schemeClr val="bg1"/>
                </a:solidFill>
              </a:rPr>
              <a:t>werden</a:t>
            </a:r>
            <a:r>
              <a:rPr lang="en-US" sz="2400" dirty="0">
                <a:solidFill>
                  <a:schemeClr val="bg1"/>
                </a:solidFill>
              </a:rPr>
              <a:t>, </a:t>
            </a:r>
            <a:r>
              <a:rPr lang="en-US" sz="2400" dirty="0" err="1">
                <a:solidFill>
                  <a:schemeClr val="bg1"/>
                </a:solidFill>
              </a:rPr>
              <a:t>kann</a:t>
            </a:r>
            <a:r>
              <a:rPr lang="en-US" sz="2400" dirty="0">
                <a:solidFill>
                  <a:schemeClr val="bg1"/>
                </a:solidFill>
              </a:rPr>
              <a:t> Interesse und </a:t>
            </a:r>
            <a:r>
              <a:rPr lang="en-US" sz="2400" dirty="0" err="1">
                <a:solidFill>
                  <a:schemeClr val="bg1"/>
                </a:solidFill>
              </a:rPr>
              <a:t>Neugier</a:t>
            </a:r>
            <a:r>
              <a:rPr lang="en-US" sz="2400" dirty="0">
                <a:solidFill>
                  <a:schemeClr val="bg1"/>
                </a:solidFill>
              </a:rPr>
              <a:t> an dem </a:t>
            </a:r>
            <a:r>
              <a:rPr lang="en-US" sz="2400" dirty="0" err="1">
                <a:solidFill>
                  <a:schemeClr val="bg1"/>
                </a:solidFill>
              </a:rPr>
              <a:t>Projekt</a:t>
            </a:r>
            <a:r>
              <a:rPr lang="en-US" sz="2400" dirty="0">
                <a:solidFill>
                  <a:schemeClr val="bg1"/>
                </a:solidFill>
              </a:rPr>
              <a:t> </a:t>
            </a:r>
            <a:r>
              <a:rPr lang="en-US" sz="2400" dirty="0" err="1">
                <a:solidFill>
                  <a:schemeClr val="bg1"/>
                </a:solidFill>
              </a:rPr>
              <a:t>gestiftet</a:t>
            </a:r>
            <a:r>
              <a:rPr lang="en-US" sz="2400" dirty="0">
                <a:solidFill>
                  <a:schemeClr val="bg1"/>
                </a:solidFill>
              </a:rPr>
              <a:t> und </a:t>
            </a:r>
            <a:r>
              <a:rPr lang="en-US" sz="2400" dirty="0" err="1">
                <a:solidFill>
                  <a:schemeClr val="bg1"/>
                </a:solidFill>
              </a:rPr>
              <a:t>Teilnehmer</a:t>
            </a:r>
            <a:r>
              <a:rPr lang="en-US" sz="2400" dirty="0">
                <a:solidFill>
                  <a:schemeClr val="bg1"/>
                </a:solidFill>
              </a:rPr>
              <a:t>*</a:t>
            </a:r>
            <a:r>
              <a:rPr lang="en-US" sz="2400" dirty="0" err="1">
                <a:solidFill>
                  <a:schemeClr val="bg1"/>
                </a:solidFill>
              </a:rPr>
              <a:t>innen</a:t>
            </a:r>
            <a:r>
              <a:rPr lang="en-US" sz="2400" dirty="0">
                <a:solidFill>
                  <a:schemeClr val="bg1"/>
                </a:solidFill>
              </a:rPr>
              <a:t> </a:t>
            </a:r>
            <a:r>
              <a:rPr lang="en-US" sz="2400" dirty="0" err="1">
                <a:solidFill>
                  <a:schemeClr val="bg1"/>
                </a:solidFill>
              </a:rPr>
              <a:t>gewonnen</a:t>
            </a:r>
            <a:r>
              <a:rPr lang="en-US" sz="2400" dirty="0">
                <a:solidFill>
                  <a:schemeClr val="bg1"/>
                </a:solidFill>
              </a:rPr>
              <a:t> </a:t>
            </a:r>
            <a:r>
              <a:rPr lang="en-US" sz="2400" dirty="0" err="1">
                <a:solidFill>
                  <a:schemeClr val="bg1"/>
                </a:solidFill>
              </a:rPr>
              <a:t>werden</a:t>
            </a:r>
            <a:r>
              <a:rPr lang="en-US" sz="2400" dirty="0">
                <a:solidFill>
                  <a:schemeClr val="bg1"/>
                </a:solidFill>
              </a:rPr>
              <a:t>. </a:t>
            </a:r>
          </a:p>
          <a:p>
            <a:endParaRPr lang="en-US" sz="2400" dirty="0">
              <a:solidFill>
                <a:schemeClr val="bg1"/>
              </a:solidFill>
            </a:endParaRPr>
          </a:p>
          <a:p>
            <a:r>
              <a:rPr lang="en-US" sz="2400" dirty="0" err="1">
                <a:solidFill>
                  <a:schemeClr val="bg1"/>
                </a:solidFill>
              </a:rPr>
              <a:t>Warum</a:t>
            </a:r>
            <a:r>
              <a:rPr lang="en-US" sz="2400" dirty="0">
                <a:solidFill>
                  <a:schemeClr val="bg1"/>
                </a:solidFill>
              </a:rPr>
              <a:t> </a:t>
            </a:r>
            <a:r>
              <a:rPr lang="en-US" sz="2400" dirty="0" err="1">
                <a:solidFill>
                  <a:schemeClr val="bg1"/>
                </a:solidFill>
              </a:rPr>
              <a:t>ist</a:t>
            </a:r>
            <a:r>
              <a:rPr lang="en-US" sz="2400" dirty="0">
                <a:solidFill>
                  <a:schemeClr val="bg1"/>
                </a:solidFill>
              </a:rPr>
              <a:t> Storytelling </a:t>
            </a:r>
            <a:r>
              <a:rPr lang="en-US" sz="2400" dirty="0" err="1">
                <a:solidFill>
                  <a:schemeClr val="bg1"/>
                </a:solidFill>
              </a:rPr>
              <a:t>sinnvoll</a:t>
            </a:r>
            <a:r>
              <a:rPr lang="en-US" sz="2400" dirty="0">
                <a:solidFill>
                  <a:schemeClr val="bg1"/>
                </a:solidFill>
              </a:rPr>
              <a:t>? Menschen </a:t>
            </a:r>
            <a:r>
              <a:rPr lang="en-US" sz="2400" dirty="0" err="1">
                <a:solidFill>
                  <a:schemeClr val="bg1"/>
                </a:solidFill>
              </a:rPr>
              <a:t>hören</a:t>
            </a:r>
            <a:r>
              <a:rPr lang="en-US" sz="2400" dirty="0">
                <a:solidFill>
                  <a:schemeClr val="bg1"/>
                </a:solidFill>
              </a:rPr>
              <a:t> und </a:t>
            </a:r>
            <a:r>
              <a:rPr lang="en-US" sz="2400" dirty="0" err="1">
                <a:solidFill>
                  <a:schemeClr val="bg1"/>
                </a:solidFill>
              </a:rPr>
              <a:t>lesen</a:t>
            </a:r>
            <a:r>
              <a:rPr lang="en-US" sz="2400" dirty="0">
                <a:solidFill>
                  <a:schemeClr val="bg1"/>
                </a:solidFill>
              </a:rPr>
              <a:t> gerne </a:t>
            </a:r>
            <a:r>
              <a:rPr lang="en-US" sz="2400" dirty="0" err="1">
                <a:solidFill>
                  <a:schemeClr val="bg1"/>
                </a:solidFill>
              </a:rPr>
              <a:t>Geschichten</a:t>
            </a:r>
            <a:r>
              <a:rPr lang="en-US" sz="2400" dirty="0">
                <a:solidFill>
                  <a:schemeClr val="bg1"/>
                </a:solidFill>
              </a:rPr>
              <a:t>, da </a:t>
            </a:r>
            <a:r>
              <a:rPr lang="en-US" sz="2400" dirty="0" err="1">
                <a:solidFill>
                  <a:schemeClr val="bg1"/>
                </a:solidFill>
              </a:rPr>
              <a:t>durch</a:t>
            </a:r>
            <a:r>
              <a:rPr lang="en-US" sz="2400" dirty="0">
                <a:solidFill>
                  <a:schemeClr val="bg1"/>
                </a:solidFill>
              </a:rPr>
              <a:t> </a:t>
            </a:r>
            <a:r>
              <a:rPr lang="en-US" sz="2400" dirty="0" err="1">
                <a:solidFill>
                  <a:schemeClr val="bg1"/>
                </a:solidFill>
              </a:rPr>
              <a:t>sie</a:t>
            </a:r>
            <a:r>
              <a:rPr lang="en-US" sz="2400" dirty="0">
                <a:solidFill>
                  <a:schemeClr val="bg1"/>
                </a:solidFill>
              </a:rPr>
              <a:t> </a:t>
            </a:r>
            <a:r>
              <a:rPr lang="en-US" sz="2400" dirty="0" err="1">
                <a:solidFill>
                  <a:schemeClr val="bg1"/>
                </a:solidFill>
              </a:rPr>
              <a:t>u.a.</a:t>
            </a:r>
            <a:r>
              <a:rPr lang="en-US" sz="2400" dirty="0">
                <a:solidFill>
                  <a:schemeClr val="bg1"/>
                </a:solidFill>
              </a:rPr>
              <a:t> </a:t>
            </a:r>
            <a:r>
              <a:rPr lang="en-US" sz="2400" dirty="0" err="1">
                <a:solidFill>
                  <a:schemeClr val="bg1"/>
                </a:solidFill>
              </a:rPr>
              <a:t>Gefühle</a:t>
            </a:r>
            <a:r>
              <a:rPr lang="en-US" sz="2400" dirty="0">
                <a:solidFill>
                  <a:schemeClr val="bg1"/>
                </a:solidFill>
              </a:rPr>
              <a:t> der </a:t>
            </a:r>
            <a:r>
              <a:rPr lang="en-US" sz="2400" dirty="0" err="1">
                <a:solidFill>
                  <a:schemeClr val="bg1"/>
                </a:solidFill>
              </a:rPr>
              <a:t>Empathie</a:t>
            </a:r>
            <a:r>
              <a:rPr lang="en-US" sz="2400" dirty="0">
                <a:solidFill>
                  <a:schemeClr val="bg1"/>
                </a:solidFill>
              </a:rPr>
              <a:t> </a:t>
            </a:r>
            <a:r>
              <a:rPr lang="en-US" sz="2400" dirty="0" err="1">
                <a:solidFill>
                  <a:schemeClr val="bg1"/>
                </a:solidFill>
              </a:rPr>
              <a:t>entstehen</a:t>
            </a:r>
            <a:r>
              <a:rPr lang="en-US" sz="2400" dirty="0">
                <a:solidFill>
                  <a:schemeClr val="bg1"/>
                </a:solidFill>
              </a:rPr>
              <a:t> </a:t>
            </a:r>
            <a:r>
              <a:rPr lang="en-US" sz="2400" dirty="0" err="1">
                <a:solidFill>
                  <a:schemeClr val="bg1"/>
                </a:solidFill>
              </a:rPr>
              <a:t>können</a:t>
            </a:r>
            <a:r>
              <a:rPr lang="en-US" sz="2400" dirty="0">
                <a:solidFill>
                  <a:schemeClr val="bg1"/>
                </a:solidFill>
              </a:rPr>
              <a:t>. </a:t>
            </a:r>
            <a:r>
              <a:rPr lang="en-US" sz="2400" dirty="0" err="1">
                <a:solidFill>
                  <a:schemeClr val="bg1"/>
                </a:solidFill>
              </a:rPr>
              <a:t>Empathie</a:t>
            </a:r>
            <a:r>
              <a:rPr lang="en-US" sz="2400" dirty="0">
                <a:solidFill>
                  <a:schemeClr val="bg1"/>
                </a:solidFill>
              </a:rPr>
              <a:t> </a:t>
            </a:r>
            <a:r>
              <a:rPr lang="en-US" sz="2400" dirty="0" err="1">
                <a:solidFill>
                  <a:schemeClr val="bg1"/>
                </a:solidFill>
              </a:rPr>
              <a:t>kann</a:t>
            </a:r>
            <a:r>
              <a:rPr lang="en-US" sz="2400" dirty="0">
                <a:solidFill>
                  <a:schemeClr val="bg1"/>
                </a:solidFill>
              </a:rPr>
              <a:t> </a:t>
            </a:r>
            <a:r>
              <a:rPr lang="en-US" sz="2400" dirty="0" err="1">
                <a:solidFill>
                  <a:schemeClr val="bg1"/>
                </a:solidFill>
              </a:rPr>
              <a:t>dazu</a:t>
            </a:r>
            <a:r>
              <a:rPr lang="en-US" sz="2400" dirty="0">
                <a:solidFill>
                  <a:schemeClr val="bg1"/>
                </a:solidFill>
              </a:rPr>
              <a:t> </a:t>
            </a:r>
            <a:r>
              <a:rPr lang="en-US" sz="2400" dirty="0" err="1">
                <a:solidFill>
                  <a:schemeClr val="bg1"/>
                </a:solidFill>
              </a:rPr>
              <a:t>beitragen</a:t>
            </a:r>
            <a:r>
              <a:rPr lang="en-US" sz="2400" dirty="0">
                <a:solidFill>
                  <a:schemeClr val="bg1"/>
                </a:solidFill>
              </a:rPr>
              <a:t>, </a:t>
            </a:r>
            <a:r>
              <a:rPr lang="en-US" sz="2400" dirty="0" err="1">
                <a:solidFill>
                  <a:schemeClr val="bg1"/>
                </a:solidFill>
              </a:rPr>
              <a:t>Verbindungen</a:t>
            </a:r>
            <a:r>
              <a:rPr lang="en-US" sz="2400" dirty="0">
                <a:solidFill>
                  <a:schemeClr val="bg1"/>
                </a:solidFill>
              </a:rPr>
              <a:t> und </a:t>
            </a:r>
            <a:r>
              <a:rPr lang="en-US" sz="2400" dirty="0" err="1">
                <a:solidFill>
                  <a:schemeClr val="bg1"/>
                </a:solidFill>
              </a:rPr>
              <a:t>Kontakte</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anderen</a:t>
            </a:r>
            <a:r>
              <a:rPr lang="en-US" sz="2400" dirty="0">
                <a:solidFill>
                  <a:schemeClr val="bg1"/>
                </a:solidFill>
              </a:rPr>
              <a:t> </a:t>
            </a:r>
            <a:r>
              <a:rPr lang="en-US" sz="2400" dirty="0" err="1">
                <a:solidFill>
                  <a:schemeClr val="bg1"/>
                </a:solidFill>
              </a:rPr>
              <a:t>herzustellen</a:t>
            </a:r>
            <a:r>
              <a:rPr lang="en-US" sz="2400" dirty="0">
                <a:solidFill>
                  <a:schemeClr val="bg1"/>
                </a:solidFill>
              </a:rPr>
              <a:t>. </a:t>
            </a:r>
            <a:r>
              <a:rPr lang="en-US" sz="2400" dirty="0" err="1">
                <a:solidFill>
                  <a:schemeClr val="bg1"/>
                </a:solidFill>
              </a:rPr>
              <a:t>Indem</a:t>
            </a:r>
            <a:r>
              <a:rPr lang="en-US" sz="2400" dirty="0">
                <a:solidFill>
                  <a:schemeClr val="bg1"/>
                </a:solidFill>
              </a:rPr>
              <a:t> </a:t>
            </a:r>
            <a:r>
              <a:rPr lang="en-US" sz="2400" dirty="0" err="1">
                <a:solidFill>
                  <a:schemeClr val="bg1"/>
                </a:solidFill>
              </a:rPr>
              <a:t>Geschichten</a:t>
            </a:r>
            <a:r>
              <a:rPr lang="en-US" sz="2400" dirty="0">
                <a:solidFill>
                  <a:schemeClr val="bg1"/>
                </a:solidFill>
              </a:rPr>
              <a:t> von </a:t>
            </a:r>
            <a:r>
              <a:rPr lang="en-US" sz="2400" dirty="0" err="1">
                <a:solidFill>
                  <a:schemeClr val="bg1"/>
                </a:solidFill>
              </a:rPr>
              <a:t>Personen</a:t>
            </a:r>
            <a:r>
              <a:rPr lang="en-US" sz="2400" dirty="0">
                <a:solidFill>
                  <a:schemeClr val="bg1"/>
                </a:solidFill>
              </a:rPr>
              <a:t> </a:t>
            </a:r>
            <a:r>
              <a:rPr lang="en-US" sz="2400" dirty="0" err="1">
                <a:solidFill>
                  <a:schemeClr val="bg1"/>
                </a:solidFill>
              </a:rPr>
              <a:t>erzählt</a:t>
            </a:r>
            <a:r>
              <a:rPr lang="en-US" sz="2400" dirty="0">
                <a:solidFill>
                  <a:schemeClr val="bg1"/>
                </a:solidFill>
              </a:rPr>
              <a:t> </a:t>
            </a:r>
            <a:r>
              <a:rPr lang="en-US" sz="2400" dirty="0" err="1">
                <a:solidFill>
                  <a:schemeClr val="bg1"/>
                </a:solidFill>
              </a:rPr>
              <a:t>werden</a:t>
            </a:r>
            <a:r>
              <a:rPr lang="en-US" sz="2400" dirty="0">
                <a:solidFill>
                  <a:schemeClr val="bg1"/>
                </a:solidFill>
              </a:rPr>
              <a:t>, die </a:t>
            </a:r>
            <a:r>
              <a:rPr lang="en-US" sz="2400" dirty="0" err="1">
                <a:solidFill>
                  <a:schemeClr val="bg1"/>
                </a:solidFill>
              </a:rPr>
              <a:t>Unterstützung</a:t>
            </a:r>
            <a:r>
              <a:rPr lang="en-US" sz="2400" dirty="0">
                <a:solidFill>
                  <a:schemeClr val="bg1"/>
                </a:solidFill>
              </a:rPr>
              <a:t> </a:t>
            </a:r>
            <a:r>
              <a:rPr lang="en-US" sz="2400" dirty="0" err="1">
                <a:solidFill>
                  <a:schemeClr val="bg1"/>
                </a:solidFill>
              </a:rPr>
              <a:t>durch</a:t>
            </a:r>
            <a:r>
              <a:rPr lang="en-US" sz="2400" dirty="0">
                <a:solidFill>
                  <a:schemeClr val="bg1"/>
                </a:solidFill>
              </a:rPr>
              <a:t> </a:t>
            </a:r>
            <a:r>
              <a:rPr lang="en-US" sz="2400" dirty="0" err="1">
                <a:solidFill>
                  <a:schemeClr val="bg1"/>
                </a:solidFill>
              </a:rPr>
              <a:t>ein</a:t>
            </a:r>
            <a:r>
              <a:rPr lang="en-US" sz="2400" dirty="0">
                <a:solidFill>
                  <a:schemeClr val="bg1"/>
                </a:solidFill>
              </a:rPr>
              <a:t> </a:t>
            </a:r>
            <a:r>
              <a:rPr lang="en-US" sz="2400" dirty="0" err="1">
                <a:solidFill>
                  <a:schemeClr val="bg1"/>
                </a:solidFill>
              </a:rPr>
              <a:t>Projekt</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digitalem</a:t>
            </a:r>
            <a:r>
              <a:rPr lang="en-US" sz="2400" dirty="0">
                <a:solidFill>
                  <a:schemeClr val="bg1"/>
                </a:solidFill>
              </a:rPr>
              <a:t> </a:t>
            </a:r>
            <a:r>
              <a:rPr lang="en-US" sz="2400" dirty="0" err="1">
                <a:solidFill>
                  <a:schemeClr val="bg1"/>
                </a:solidFill>
              </a:rPr>
              <a:t>studentischem</a:t>
            </a:r>
            <a:r>
              <a:rPr lang="en-US" sz="2400" dirty="0">
                <a:solidFill>
                  <a:schemeClr val="bg1"/>
                </a:solidFill>
              </a:rPr>
              <a:t> Engagement </a:t>
            </a:r>
            <a:r>
              <a:rPr lang="en-US" sz="2400" dirty="0" err="1">
                <a:solidFill>
                  <a:schemeClr val="bg1"/>
                </a:solidFill>
              </a:rPr>
              <a:t>erfahren</a:t>
            </a:r>
            <a:r>
              <a:rPr lang="en-US" sz="2400" dirty="0">
                <a:solidFill>
                  <a:schemeClr val="bg1"/>
                </a:solidFill>
              </a:rPr>
              <a:t> </a:t>
            </a:r>
            <a:r>
              <a:rPr lang="en-US" sz="2400" dirty="0" err="1">
                <a:solidFill>
                  <a:schemeClr val="bg1"/>
                </a:solidFill>
              </a:rPr>
              <a:t>haben</a:t>
            </a:r>
            <a:r>
              <a:rPr lang="en-US" sz="2400" dirty="0">
                <a:solidFill>
                  <a:schemeClr val="bg1"/>
                </a:solidFill>
              </a:rPr>
              <a:t> </a:t>
            </a:r>
            <a:r>
              <a:rPr lang="en-US" sz="2400" dirty="0" err="1">
                <a:solidFill>
                  <a:schemeClr val="bg1"/>
                </a:solidFill>
              </a:rPr>
              <a:t>oder</a:t>
            </a:r>
            <a:r>
              <a:rPr lang="en-US" sz="2400" dirty="0">
                <a:solidFill>
                  <a:schemeClr val="bg1"/>
                </a:solidFill>
              </a:rPr>
              <a:t> die </a:t>
            </a:r>
            <a:r>
              <a:rPr lang="en-US" sz="2400" dirty="0" err="1">
                <a:solidFill>
                  <a:schemeClr val="bg1"/>
                </a:solidFill>
              </a:rPr>
              <a:t>sich</a:t>
            </a:r>
            <a:r>
              <a:rPr lang="en-US" sz="2400" dirty="0">
                <a:solidFill>
                  <a:schemeClr val="bg1"/>
                </a:solidFill>
              </a:rPr>
              <a:t> </a:t>
            </a:r>
            <a:r>
              <a:rPr lang="en-US" sz="2400" dirty="0" err="1">
                <a:solidFill>
                  <a:schemeClr val="bg1"/>
                </a:solidFill>
              </a:rPr>
              <a:t>im</a:t>
            </a:r>
            <a:r>
              <a:rPr lang="en-US" sz="2400" dirty="0">
                <a:solidFill>
                  <a:schemeClr val="bg1"/>
                </a:solidFill>
              </a:rPr>
              <a:t> </a:t>
            </a:r>
            <a:r>
              <a:rPr lang="en-US" sz="2400" dirty="0" err="1">
                <a:solidFill>
                  <a:schemeClr val="bg1"/>
                </a:solidFill>
              </a:rPr>
              <a:t>Projekt</a:t>
            </a:r>
            <a:r>
              <a:rPr lang="en-US" sz="2400" dirty="0">
                <a:solidFill>
                  <a:schemeClr val="bg1"/>
                </a:solidFill>
              </a:rPr>
              <a:t> </a:t>
            </a:r>
            <a:r>
              <a:rPr lang="en-US" sz="2400" dirty="0" err="1">
                <a:solidFill>
                  <a:schemeClr val="bg1"/>
                </a:solidFill>
              </a:rPr>
              <a:t>engagiert</a:t>
            </a:r>
            <a:r>
              <a:rPr lang="en-US" sz="2400" dirty="0">
                <a:solidFill>
                  <a:schemeClr val="bg1"/>
                </a:solidFill>
              </a:rPr>
              <a:t> </a:t>
            </a:r>
            <a:r>
              <a:rPr lang="en-US" sz="2400" dirty="0" err="1">
                <a:solidFill>
                  <a:schemeClr val="bg1"/>
                </a:solidFill>
              </a:rPr>
              <a:t>haben</a:t>
            </a:r>
            <a:r>
              <a:rPr lang="en-US" sz="2400" dirty="0">
                <a:solidFill>
                  <a:schemeClr val="bg1"/>
                </a:solidFill>
              </a:rPr>
              <a:t>, </a:t>
            </a:r>
            <a:r>
              <a:rPr lang="en-US" sz="2400" dirty="0" err="1">
                <a:solidFill>
                  <a:schemeClr val="bg1"/>
                </a:solidFill>
              </a:rPr>
              <a:t>können</a:t>
            </a:r>
            <a:r>
              <a:rPr lang="en-US" sz="2400" dirty="0">
                <a:solidFill>
                  <a:schemeClr val="bg1"/>
                </a:solidFill>
              </a:rPr>
              <a:t> </a:t>
            </a:r>
            <a:r>
              <a:rPr lang="en-US" sz="2400" dirty="0" err="1">
                <a:solidFill>
                  <a:schemeClr val="bg1"/>
                </a:solidFill>
              </a:rPr>
              <a:t>neue</a:t>
            </a:r>
            <a:r>
              <a:rPr lang="en-US" sz="2400" dirty="0">
                <a:solidFill>
                  <a:schemeClr val="bg1"/>
                </a:solidFill>
              </a:rPr>
              <a:t> </a:t>
            </a:r>
            <a:r>
              <a:rPr lang="en-US" sz="2400" dirty="0" err="1">
                <a:solidFill>
                  <a:schemeClr val="bg1"/>
                </a:solidFill>
              </a:rPr>
              <a:t>Interessent</a:t>
            </a:r>
            <a:r>
              <a:rPr lang="en-US" sz="2400" dirty="0">
                <a:solidFill>
                  <a:schemeClr val="bg1"/>
                </a:solidFill>
              </a:rPr>
              <a:t>*</a:t>
            </a:r>
            <a:r>
              <a:rPr lang="en-US" sz="2400" dirty="0" err="1">
                <a:solidFill>
                  <a:schemeClr val="bg1"/>
                </a:solidFill>
              </a:rPr>
              <a:t>innen</a:t>
            </a:r>
            <a:r>
              <a:rPr lang="en-US" sz="2400" dirty="0">
                <a:solidFill>
                  <a:schemeClr val="bg1"/>
                </a:solidFill>
              </a:rPr>
              <a:t> </a:t>
            </a:r>
            <a:r>
              <a:rPr lang="en-US" sz="2400" dirty="0" err="1">
                <a:solidFill>
                  <a:schemeClr val="bg1"/>
                </a:solidFill>
              </a:rPr>
              <a:t>angesprochen</a:t>
            </a:r>
            <a:r>
              <a:rPr lang="en-US" sz="2400" dirty="0">
                <a:solidFill>
                  <a:schemeClr val="bg1"/>
                </a:solidFill>
              </a:rPr>
              <a:t> </a:t>
            </a:r>
            <a:r>
              <a:rPr lang="en-US" sz="2400" dirty="0" err="1">
                <a:solidFill>
                  <a:schemeClr val="bg1"/>
                </a:solidFill>
              </a:rPr>
              <a:t>werden</a:t>
            </a:r>
            <a:r>
              <a:rPr lang="en-US" sz="2400" dirty="0">
                <a:solidFill>
                  <a:schemeClr val="bg1"/>
                </a:solidFill>
              </a:rPr>
              <a:t>.</a:t>
            </a:r>
          </a:p>
        </p:txBody>
      </p:sp>
      <p:sp>
        <p:nvSpPr>
          <p:cNvPr id="11" name="TextBox 10">
            <a:extLst>
              <a:ext uri="{FF2B5EF4-FFF2-40B4-BE49-F238E27FC236}">
                <a16:creationId xmlns:a16="http://schemas.microsoft.com/office/drawing/2014/main" id="{4234124A-9C1D-4B88-A774-A33875BF492E}"/>
              </a:ext>
            </a:extLst>
          </p:cNvPr>
          <p:cNvSpPr txBox="1"/>
          <p:nvPr/>
        </p:nvSpPr>
        <p:spPr>
          <a:xfrm>
            <a:off x="1974747" y="6074987"/>
            <a:ext cx="9952210" cy="646331"/>
          </a:xfrm>
          <a:prstGeom prst="rect">
            <a:avLst/>
          </a:prstGeom>
          <a:noFill/>
        </p:spPr>
        <p:txBody>
          <a:bodyPr wrap="square">
            <a:spAutoFit/>
          </a:bodyPr>
          <a:lstStyle/>
          <a:p>
            <a:r>
              <a:rPr lang="en-US" dirty="0">
                <a:solidFill>
                  <a:srgbClr val="002060"/>
                </a:solidFill>
                <a:hlinkClick r:id="rId2">
                  <a:extLst>
                    <a:ext uri="{A12FA001-AC4F-418D-AE19-62706E023703}">
                      <ahyp:hlinkClr xmlns:ahyp="http://schemas.microsoft.com/office/drawing/2018/hyperlinkcolor" val="tx"/>
                    </a:ext>
                  </a:extLst>
                </a:hlinkClick>
              </a:rPr>
              <a:t>Article on When consumers and brands talk: Storytelling theory and research in psychology and marketing</a:t>
            </a:r>
            <a:endParaRPr lang="en-IE" dirty="0">
              <a:solidFill>
                <a:srgbClr val="002060"/>
              </a:solidFill>
            </a:endParaRPr>
          </a:p>
        </p:txBody>
      </p:sp>
    </p:spTree>
    <p:extLst>
      <p:ext uri="{BB962C8B-B14F-4D97-AF65-F5344CB8AC3E}">
        <p14:creationId xmlns:p14="http://schemas.microsoft.com/office/powerpoint/2010/main" val="2971546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61" y="306687"/>
            <a:ext cx="4716425" cy="825427"/>
          </a:xfrm>
        </p:spPr>
        <p:txBody>
          <a:bodyPr>
            <a:normAutofit/>
          </a:bodyPr>
          <a:lstStyle/>
          <a:p>
            <a:pPr algn="ctr"/>
            <a:r>
              <a:rPr lang="en-US" sz="3200" b="1" dirty="0"/>
              <a:t>Social Media </a:t>
            </a:r>
            <a:r>
              <a:rPr lang="en-US" sz="3200" b="1" dirty="0" err="1"/>
              <a:t>nutzen</a:t>
            </a:r>
            <a:endParaRPr lang="en-US" sz="3200" b="1"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476497" y="1468553"/>
            <a:ext cx="5384472" cy="4524315"/>
          </a:xfrm>
          <a:prstGeom prst="rect">
            <a:avLst/>
          </a:prstGeom>
          <a:noFill/>
        </p:spPr>
        <p:txBody>
          <a:bodyPr wrap="square" rtlCol="0">
            <a:spAutoFit/>
          </a:bodyPr>
          <a:lstStyle/>
          <a:p>
            <a:r>
              <a:rPr lang="en-US" sz="2400" dirty="0">
                <a:solidFill>
                  <a:schemeClr val="bg1"/>
                </a:solidFill>
              </a:rPr>
              <a:t>Social Media-</a:t>
            </a:r>
            <a:r>
              <a:rPr lang="en-US" sz="2400" dirty="0" err="1">
                <a:solidFill>
                  <a:schemeClr val="bg1"/>
                </a:solidFill>
              </a:rPr>
              <a:t>Plattformen</a:t>
            </a:r>
            <a:r>
              <a:rPr lang="en-US" sz="2400" dirty="0">
                <a:solidFill>
                  <a:schemeClr val="bg1"/>
                </a:solidFill>
              </a:rPr>
              <a:t> </a:t>
            </a:r>
            <a:r>
              <a:rPr lang="en-US" sz="2400" dirty="0" err="1">
                <a:solidFill>
                  <a:schemeClr val="bg1"/>
                </a:solidFill>
              </a:rPr>
              <a:t>bieten</a:t>
            </a:r>
            <a:r>
              <a:rPr lang="en-US" sz="2400" dirty="0">
                <a:solidFill>
                  <a:schemeClr val="bg1"/>
                </a:solidFill>
              </a:rPr>
              <a:t> </a:t>
            </a:r>
            <a:r>
              <a:rPr lang="en-US" sz="2400" dirty="0" err="1">
                <a:solidFill>
                  <a:schemeClr val="bg1"/>
                </a:solidFill>
              </a:rPr>
              <a:t>sich</a:t>
            </a:r>
            <a:r>
              <a:rPr lang="en-US" sz="2400" dirty="0">
                <a:solidFill>
                  <a:schemeClr val="bg1"/>
                </a:solidFill>
              </a:rPr>
              <a:t> an, um die </a:t>
            </a:r>
            <a:r>
              <a:rPr lang="en-US" sz="2400" dirty="0" err="1">
                <a:solidFill>
                  <a:schemeClr val="bg1"/>
                </a:solidFill>
              </a:rPr>
              <a:t>Geschichten</a:t>
            </a:r>
            <a:r>
              <a:rPr lang="en-US" sz="2400" dirty="0">
                <a:solidFill>
                  <a:schemeClr val="bg1"/>
                </a:solidFill>
              </a:rPr>
              <a:t> </a:t>
            </a:r>
            <a:r>
              <a:rPr lang="en-US" sz="2400" dirty="0" err="1">
                <a:solidFill>
                  <a:schemeClr val="bg1"/>
                </a:solidFill>
              </a:rPr>
              <a:t>aus</a:t>
            </a:r>
            <a:r>
              <a:rPr lang="en-US" sz="2400" dirty="0">
                <a:solidFill>
                  <a:schemeClr val="bg1"/>
                </a:solidFill>
              </a:rPr>
              <a:t> dem </a:t>
            </a:r>
            <a:r>
              <a:rPr lang="en-US" sz="2400" dirty="0" err="1">
                <a:solidFill>
                  <a:schemeClr val="bg1"/>
                </a:solidFill>
              </a:rPr>
              <a:t>Projekt</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verbreiten</a:t>
            </a:r>
            <a:r>
              <a:rPr lang="en-US" sz="2400" dirty="0">
                <a:solidFill>
                  <a:schemeClr val="bg1"/>
                </a:solidFill>
              </a:rPr>
              <a:t>. </a:t>
            </a:r>
            <a:r>
              <a:rPr lang="en-US" sz="2400" dirty="0" err="1">
                <a:solidFill>
                  <a:schemeClr val="bg1"/>
                </a:solidFill>
              </a:rPr>
              <a:t>Dafür</a:t>
            </a:r>
            <a:r>
              <a:rPr lang="en-US" sz="2400" dirty="0">
                <a:solidFill>
                  <a:schemeClr val="bg1"/>
                </a:solidFill>
              </a:rPr>
              <a:t> </a:t>
            </a:r>
            <a:r>
              <a:rPr lang="en-US" sz="2400" dirty="0" err="1">
                <a:solidFill>
                  <a:schemeClr val="bg1"/>
                </a:solidFill>
              </a:rPr>
              <a:t>können</a:t>
            </a:r>
            <a:r>
              <a:rPr lang="en-US" sz="2400" dirty="0">
                <a:solidFill>
                  <a:schemeClr val="bg1"/>
                </a:solidFill>
              </a:rPr>
              <a:t> z. B. </a:t>
            </a:r>
            <a:r>
              <a:rPr lang="en-US" sz="2400" dirty="0" err="1">
                <a:solidFill>
                  <a:schemeClr val="bg1"/>
                </a:solidFill>
              </a:rPr>
              <a:t>auch</a:t>
            </a:r>
            <a:r>
              <a:rPr lang="en-US" sz="2400" dirty="0">
                <a:solidFill>
                  <a:schemeClr val="bg1"/>
                </a:solidFill>
              </a:rPr>
              <a:t> Videos </a:t>
            </a:r>
            <a:r>
              <a:rPr lang="en-US" sz="2400" dirty="0" err="1">
                <a:solidFill>
                  <a:schemeClr val="bg1"/>
                </a:solidFill>
              </a:rPr>
              <a:t>zur</a:t>
            </a:r>
            <a:r>
              <a:rPr lang="en-US" sz="2400" dirty="0">
                <a:solidFill>
                  <a:schemeClr val="bg1"/>
                </a:solidFill>
              </a:rPr>
              <a:t> </a:t>
            </a:r>
            <a:r>
              <a:rPr lang="en-US" sz="2400" dirty="0" err="1">
                <a:solidFill>
                  <a:schemeClr val="bg1"/>
                </a:solidFill>
              </a:rPr>
              <a:t>Verbreitung</a:t>
            </a:r>
            <a:r>
              <a:rPr lang="en-US" sz="2400" dirty="0">
                <a:solidFill>
                  <a:schemeClr val="bg1"/>
                </a:solidFill>
              </a:rPr>
              <a:t> von </a:t>
            </a:r>
            <a:r>
              <a:rPr lang="en-US" sz="2400" dirty="0" err="1">
                <a:solidFill>
                  <a:schemeClr val="bg1"/>
                </a:solidFill>
              </a:rPr>
              <a:t>wichtigen</a:t>
            </a:r>
            <a:r>
              <a:rPr lang="en-US" sz="2400" dirty="0">
                <a:solidFill>
                  <a:schemeClr val="bg1"/>
                </a:solidFill>
              </a:rPr>
              <a:t> </a:t>
            </a:r>
            <a:r>
              <a:rPr lang="en-US" sz="2400" dirty="0" err="1">
                <a:solidFill>
                  <a:schemeClr val="bg1"/>
                </a:solidFill>
              </a:rPr>
              <a:t>Botschaften</a:t>
            </a:r>
            <a:r>
              <a:rPr lang="en-US" sz="2400" dirty="0">
                <a:solidFill>
                  <a:schemeClr val="bg1"/>
                </a:solidFill>
              </a:rPr>
              <a:t> </a:t>
            </a:r>
            <a:r>
              <a:rPr lang="en-US" sz="2400" dirty="0" err="1">
                <a:solidFill>
                  <a:schemeClr val="bg1"/>
                </a:solidFill>
              </a:rPr>
              <a:t>oder</a:t>
            </a:r>
            <a:r>
              <a:rPr lang="en-US" sz="2400" dirty="0">
                <a:solidFill>
                  <a:schemeClr val="bg1"/>
                </a:solidFill>
              </a:rPr>
              <a:t> </a:t>
            </a:r>
            <a:r>
              <a:rPr lang="en-US" sz="2400" dirty="0" err="1">
                <a:solidFill>
                  <a:schemeClr val="bg1"/>
                </a:solidFill>
              </a:rPr>
              <a:t>Erfahrungsberichten</a:t>
            </a:r>
            <a:r>
              <a:rPr lang="en-US" sz="2400" dirty="0">
                <a:solidFill>
                  <a:schemeClr val="bg1"/>
                </a:solidFill>
              </a:rPr>
              <a:t> von </a:t>
            </a:r>
            <a:r>
              <a:rPr lang="en-US" sz="2400" dirty="0" err="1">
                <a:solidFill>
                  <a:schemeClr val="bg1"/>
                </a:solidFill>
              </a:rPr>
              <a:t>Mitglieder</a:t>
            </a:r>
            <a:r>
              <a:rPr lang="en-US" sz="2400" dirty="0">
                <a:solidFill>
                  <a:schemeClr val="bg1"/>
                </a:solidFill>
              </a:rPr>
              <a:t>*</a:t>
            </a:r>
            <a:r>
              <a:rPr lang="en-US" sz="2400" dirty="0" err="1">
                <a:solidFill>
                  <a:schemeClr val="bg1"/>
                </a:solidFill>
              </a:rPr>
              <a:t>innen</a:t>
            </a:r>
            <a:r>
              <a:rPr lang="en-US" sz="2400" dirty="0">
                <a:solidFill>
                  <a:schemeClr val="bg1"/>
                </a:solidFill>
              </a:rPr>
              <a:t> </a:t>
            </a:r>
            <a:r>
              <a:rPr lang="en-US" sz="2400" dirty="0" err="1">
                <a:solidFill>
                  <a:schemeClr val="bg1"/>
                </a:solidFill>
              </a:rPr>
              <a:t>verwendet</a:t>
            </a:r>
            <a:r>
              <a:rPr lang="en-US" sz="2400" dirty="0">
                <a:solidFill>
                  <a:schemeClr val="bg1"/>
                </a:solidFill>
              </a:rPr>
              <a:t> </a:t>
            </a:r>
            <a:r>
              <a:rPr lang="en-US" sz="2400" dirty="0" err="1">
                <a:solidFill>
                  <a:schemeClr val="bg1"/>
                </a:solidFill>
              </a:rPr>
              <a:t>werden</a:t>
            </a:r>
            <a:r>
              <a:rPr lang="en-US" sz="2400" dirty="0">
                <a:solidFill>
                  <a:schemeClr val="bg1"/>
                </a:solidFill>
              </a:rPr>
              <a:t>. Social Media </a:t>
            </a:r>
            <a:r>
              <a:rPr lang="en-US" sz="2400" dirty="0" err="1">
                <a:solidFill>
                  <a:schemeClr val="bg1"/>
                </a:solidFill>
              </a:rPr>
              <a:t>Plattformen</a:t>
            </a:r>
            <a:r>
              <a:rPr lang="en-US" sz="2400" dirty="0">
                <a:solidFill>
                  <a:schemeClr val="bg1"/>
                </a:solidFill>
              </a:rPr>
              <a:t> </a:t>
            </a:r>
            <a:r>
              <a:rPr lang="en-US" sz="2400" dirty="0" err="1">
                <a:solidFill>
                  <a:schemeClr val="bg1"/>
                </a:solidFill>
              </a:rPr>
              <a:t>können</a:t>
            </a:r>
            <a:r>
              <a:rPr lang="en-US" sz="2400" dirty="0">
                <a:solidFill>
                  <a:schemeClr val="bg1"/>
                </a:solidFill>
              </a:rPr>
              <a:t> </a:t>
            </a:r>
            <a:r>
              <a:rPr lang="en-US" sz="2400" dirty="0" err="1">
                <a:solidFill>
                  <a:schemeClr val="bg1"/>
                </a:solidFill>
              </a:rPr>
              <a:t>zusätzlich</a:t>
            </a:r>
            <a:r>
              <a:rPr lang="en-US" sz="2400" dirty="0">
                <a:solidFill>
                  <a:schemeClr val="bg1"/>
                </a:solidFill>
              </a:rPr>
              <a:t> </a:t>
            </a:r>
            <a:r>
              <a:rPr lang="en-US" sz="2400" dirty="0" err="1">
                <a:solidFill>
                  <a:schemeClr val="bg1"/>
                </a:solidFill>
              </a:rPr>
              <a:t>dafür</a:t>
            </a:r>
            <a:r>
              <a:rPr lang="en-US" sz="2400" dirty="0">
                <a:solidFill>
                  <a:schemeClr val="bg1"/>
                </a:solidFill>
              </a:rPr>
              <a:t> </a:t>
            </a:r>
            <a:r>
              <a:rPr lang="en-US" sz="2400" dirty="0" err="1">
                <a:solidFill>
                  <a:schemeClr val="bg1"/>
                </a:solidFill>
              </a:rPr>
              <a:t>verwendet</a:t>
            </a:r>
            <a:r>
              <a:rPr lang="en-US" sz="2400" dirty="0">
                <a:solidFill>
                  <a:schemeClr val="bg1"/>
                </a:solidFill>
              </a:rPr>
              <a:t> </a:t>
            </a:r>
            <a:r>
              <a:rPr lang="en-US" sz="2400" dirty="0" err="1">
                <a:solidFill>
                  <a:schemeClr val="bg1"/>
                </a:solidFill>
              </a:rPr>
              <a:t>werden</a:t>
            </a:r>
            <a:r>
              <a:rPr lang="en-US" sz="2400" dirty="0">
                <a:solidFill>
                  <a:schemeClr val="bg1"/>
                </a:solidFill>
              </a:rPr>
              <a:t>, um </a:t>
            </a:r>
            <a:r>
              <a:rPr lang="en-US" sz="2400" dirty="0" err="1">
                <a:solidFill>
                  <a:schemeClr val="bg1"/>
                </a:solidFill>
              </a:rPr>
              <a:t>Mitglieder</a:t>
            </a:r>
            <a:r>
              <a:rPr lang="en-US" sz="2400" dirty="0">
                <a:solidFill>
                  <a:schemeClr val="bg1"/>
                </a:solidFill>
              </a:rPr>
              <a:t>*</a:t>
            </a:r>
            <a:r>
              <a:rPr lang="en-US" sz="2400" dirty="0" err="1">
                <a:solidFill>
                  <a:schemeClr val="bg1"/>
                </a:solidFill>
              </a:rPr>
              <a:t>innen</a:t>
            </a:r>
            <a:r>
              <a:rPr lang="en-US" sz="2400" dirty="0">
                <a:solidFill>
                  <a:schemeClr val="bg1"/>
                </a:solidFill>
              </a:rPr>
              <a:t> </a:t>
            </a:r>
            <a:r>
              <a:rPr lang="en-US" sz="2400" dirty="0" err="1">
                <a:solidFill>
                  <a:schemeClr val="bg1"/>
                </a:solidFill>
              </a:rPr>
              <a:t>über</a:t>
            </a:r>
            <a:r>
              <a:rPr lang="en-US" sz="2400" dirty="0">
                <a:solidFill>
                  <a:schemeClr val="bg1"/>
                </a:solidFill>
              </a:rPr>
              <a:t> </a:t>
            </a:r>
            <a:r>
              <a:rPr lang="en-US" sz="2400" dirty="0" err="1">
                <a:solidFill>
                  <a:schemeClr val="bg1"/>
                </a:solidFill>
              </a:rPr>
              <a:t>Projektziele</a:t>
            </a:r>
            <a:r>
              <a:rPr lang="en-US" sz="2400" dirty="0">
                <a:solidFill>
                  <a:schemeClr val="bg1"/>
                </a:solidFill>
              </a:rPr>
              <a:t> </a:t>
            </a:r>
            <a:r>
              <a:rPr lang="en-US" sz="2400" dirty="0" err="1">
                <a:solidFill>
                  <a:schemeClr val="bg1"/>
                </a:solidFill>
              </a:rPr>
              <a:t>laufend</a:t>
            </a:r>
            <a:r>
              <a:rPr lang="en-US" sz="2400" dirty="0">
                <a:solidFill>
                  <a:schemeClr val="bg1"/>
                </a:solidFill>
              </a:rPr>
              <a:t> </a:t>
            </a:r>
            <a:r>
              <a:rPr lang="en-US" sz="2400" dirty="0" err="1">
                <a:solidFill>
                  <a:schemeClr val="bg1"/>
                </a:solidFill>
              </a:rPr>
              <a:t>informiert</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halten</a:t>
            </a:r>
            <a:r>
              <a:rPr lang="en-US" sz="2400" dirty="0">
                <a:solidFill>
                  <a:schemeClr val="bg1"/>
                </a:solidFill>
              </a:rPr>
              <a:t> </a:t>
            </a:r>
            <a:r>
              <a:rPr lang="en-US" sz="2400" dirty="0" err="1">
                <a:solidFill>
                  <a:schemeClr val="bg1"/>
                </a:solidFill>
              </a:rPr>
              <a:t>oder</a:t>
            </a:r>
            <a:r>
              <a:rPr lang="en-US" sz="2400" dirty="0">
                <a:solidFill>
                  <a:schemeClr val="bg1"/>
                </a:solidFill>
              </a:rPr>
              <a:t> Livestreams </a:t>
            </a:r>
            <a:r>
              <a:rPr lang="en-US" sz="2400" dirty="0" err="1">
                <a:solidFill>
                  <a:schemeClr val="bg1"/>
                </a:solidFill>
              </a:rPr>
              <a:t>zu</a:t>
            </a:r>
            <a:r>
              <a:rPr lang="en-US" sz="2400" dirty="0">
                <a:solidFill>
                  <a:schemeClr val="bg1"/>
                </a:solidFill>
              </a:rPr>
              <a:t> </a:t>
            </a:r>
            <a:r>
              <a:rPr lang="en-US" sz="2400" dirty="0" err="1">
                <a:solidFill>
                  <a:schemeClr val="bg1"/>
                </a:solidFill>
              </a:rPr>
              <a:t>wichtigen</a:t>
            </a:r>
            <a:r>
              <a:rPr lang="en-US" sz="2400" dirty="0">
                <a:solidFill>
                  <a:schemeClr val="bg1"/>
                </a:solidFill>
              </a:rPr>
              <a:t> Updates </a:t>
            </a:r>
            <a:r>
              <a:rPr lang="en-US" sz="2400" dirty="0" err="1">
                <a:solidFill>
                  <a:schemeClr val="bg1"/>
                </a:solidFill>
              </a:rPr>
              <a:t>zu</a:t>
            </a:r>
            <a:r>
              <a:rPr lang="en-US" sz="2400" dirty="0">
                <a:solidFill>
                  <a:schemeClr val="bg1"/>
                </a:solidFill>
              </a:rPr>
              <a:t> </a:t>
            </a:r>
            <a:r>
              <a:rPr lang="en-US" sz="2400" dirty="0" err="1">
                <a:solidFill>
                  <a:schemeClr val="bg1"/>
                </a:solidFill>
              </a:rPr>
              <a:t>verbreiten</a:t>
            </a:r>
            <a:r>
              <a:rPr lang="en-US" sz="2400" dirty="0">
                <a:solidFill>
                  <a:schemeClr val="bg1"/>
                </a:solidFill>
              </a:rPr>
              <a:t>. </a:t>
            </a:r>
          </a:p>
        </p:txBody>
      </p:sp>
      <p:pic>
        <p:nvPicPr>
          <p:cNvPr id="12" name="Picture Placeholder 11">
            <a:extLst>
              <a:ext uri="{FF2B5EF4-FFF2-40B4-BE49-F238E27FC236}">
                <a16:creationId xmlns:a16="http://schemas.microsoft.com/office/drawing/2014/main" id="{2A0B28E2-CB8B-40A9-BA23-62845BACD12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90852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540670" y="2493433"/>
            <a:ext cx="5147674" cy="1200329"/>
          </a:xfrm>
          <a:prstGeom prst="rect">
            <a:avLst/>
          </a:prstGeom>
          <a:noFill/>
        </p:spPr>
        <p:txBody>
          <a:bodyPr wrap="square" rtlCol="0">
            <a:spAutoFit/>
          </a:bodyPr>
          <a:lstStyle/>
          <a:p>
            <a:r>
              <a:rPr lang="en-IE" sz="2400" dirty="0" err="1">
                <a:solidFill>
                  <a:schemeClr val="bg1"/>
                </a:solidFill>
              </a:rPr>
              <a:t>Über</a:t>
            </a:r>
            <a:r>
              <a:rPr lang="en-IE" sz="2400" dirty="0">
                <a:solidFill>
                  <a:schemeClr val="bg1"/>
                </a:solidFill>
              </a:rPr>
              <a:t> die “</a:t>
            </a:r>
            <a:r>
              <a:rPr lang="en-IE" sz="2400" dirty="0" err="1">
                <a:solidFill>
                  <a:schemeClr val="bg1"/>
                </a:solidFill>
              </a:rPr>
              <a:t>Macht</a:t>
            </a:r>
            <a:r>
              <a:rPr lang="en-IE" sz="2400" dirty="0">
                <a:solidFill>
                  <a:schemeClr val="bg1"/>
                </a:solidFill>
              </a:rPr>
              <a:t> des </a:t>
            </a:r>
            <a:r>
              <a:rPr lang="en-IE" sz="2400" dirty="0" err="1">
                <a:solidFill>
                  <a:schemeClr val="bg1"/>
                </a:solidFill>
              </a:rPr>
              <a:t>Geschichtenerzählens</a:t>
            </a:r>
            <a:r>
              <a:rPr lang="en-IE" sz="2400" dirty="0">
                <a:solidFill>
                  <a:schemeClr val="bg1"/>
                </a:solidFill>
              </a:rPr>
              <a:t>” </a:t>
            </a:r>
            <a:r>
              <a:rPr lang="en-IE" sz="2400" dirty="0" err="1">
                <a:solidFill>
                  <a:schemeClr val="bg1"/>
                </a:solidFill>
              </a:rPr>
              <a:t>handelt</a:t>
            </a:r>
            <a:r>
              <a:rPr lang="en-IE" sz="2400" dirty="0">
                <a:solidFill>
                  <a:schemeClr val="bg1"/>
                </a:solidFill>
              </a:rPr>
              <a:t> dieses Video:</a:t>
            </a:r>
          </a:p>
        </p:txBody>
      </p:sp>
      <p:sp>
        <p:nvSpPr>
          <p:cNvPr id="11" name="Text Placeholder 1">
            <a:extLst>
              <a:ext uri="{FF2B5EF4-FFF2-40B4-BE49-F238E27FC236}">
                <a16:creationId xmlns:a16="http://schemas.microsoft.com/office/drawing/2014/main" id="{95D76ED6-0522-4C13-B955-B1410E8E3F94}"/>
              </a:ext>
            </a:extLst>
          </p:cNvPr>
          <p:cNvSpPr txBox="1">
            <a:spLocks/>
          </p:cNvSpPr>
          <p:nvPr/>
        </p:nvSpPr>
        <p:spPr>
          <a:xfrm>
            <a:off x="1381124" y="56509"/>
            <a:ext cx="5470937" cy="10797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err="1"/>
              <a:t>Weitere</a:t>
            </a:r>
            <a:r>
              <a:rPr lang="en-US" dirty="0"/>
              <a:t> </a:t>
            </a:r>
            <a:r>
              <a:rPr lang="en-US" dirty="0" err="1"/>
              <a:t>Ressourcen</a:t>
            </a:r>
            <a:r>
              <a:rPr lang="en-US" dirty="0"/>
              <a:t> </a:t>
            </a:r>
            <a:r>
              <a:rPr lang="en-US" dirty="0" err="1"/>
              <a:t>zu</a:t>
            </a:r>
            <a:r>
              <a:rPr lang="en-US" dirty="0"/>
              <a:t> </a:t>
            </a:r>
            <a:r>
              <a:rPr lang="en-US" i="1" dirty="0"/>
              <a:t>Storytelling</a:t>
            </a:r>
          </a:p>
          <a:p>
            <a:endParaRPr lang="en-US" dirty="0"/>
          </a:p>
        </p:txBody>
      </p:sp>
      <p:pic>
        <p:nvPicPr>
          <p:cNvPr id="17" name="Picture Placeholder 16">
            <a:extLst>
              <a:ext uri="{FF2B5EF4-FFF2-40B4-BE49-F238E27FC236}">
                <a16:creationId xmlns:a16="http://schemas.microsoft.com/office/drawing/2014/main" id="{4A1F8217-3293-4723-AD4B-85BC36DEF9D8}"/>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pic>
        <p:nvPicPr>
          <p:cNvPr id="2" name="Online Media 1" title="The magical science of storytelling | David JP Phillips | TEDxStockholm">
            <a:hlinkClick r:id="" action="ppaction://media"/>
            <a:extLst>
              <a:ext uri="{FF2B5EF4-FFF2-40B4-BE49-F238E27FC236}">
                <a16:creationId xmlns:a16="http://schemas.microsoft.com/office/drawing/2014/main" id="{3B4C4D97-6940-4532-A808-28D8EB7D5314}"/>
              </a:ext>
            </a:extLst>
          </p:cNvPr>
          <p:cNvPicPr>
            <a:picLocks noRot="1" noChangeAspect="1"/>
          </p:cNvPicPr>
          <p:nvPr>
            <a:videoFile r:link="rId1"/>
          </p:nvPr>
        </p:nvPicPr>
        <p:blipFill>
          <a:blip r:embed="rId5"/>
          <a:stretch>
            <a:fillRect/>
          </a:stretch>
        </p:blipFill>
        <p:spPr>
          <a:xfrm>
            <a:off x="1798682" y="3838121"/>
            <a:ext cx="4489450" cy="2536539"/>
          </a:xfrm>
          <a:prstGeom prst="rect">
            <a:avLst/>
          </a:prstGeom>
        </p:spPr>
      </p:pic>
      <p:sp>
        <p:nvSpPr>
          <p:cNvPr id="12" name="TextBox 11">
            <a:extLst>
              <a:ext uri="{FF2B5EF4-FFF2-40B4-BE49-F238E27FC236}">
                <a16:creationId xmlns:a16="http://schemas.microsoft.com/office/drawing/2014/main" id="{36C26085-E1FB-49A4-BD19-F53E17473C5D}"/>
              </a:ext>
            </a:extLst>
          </p:cNvPr>
          <p:cNvSpPr txBox="1"/>
          <p:nvPr/>
        </p:nvSpPr>
        <p:spPr>
          <a:xfrm>
            <a:off x="1590675" y="1518077"/>
            <a:ext cx="493395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err="1">
                <a:ln>
                  <a:noFill/>
                </a:ln>
                <a:solidFill>
                  <a:srgbClr val="FFFFFF"/>
                </a:solidFill>
                <a:effectLst/>
                <a:uLnTx/>
                <a:uFillTx/>
                <a:latin typeface="Calibri" panose="020F0502020204030204"/>
                <a:ea typeface="+mn-ea"/>
                <a:cs typeface="+mn-cs"/>
              </a:rPr>
              <a:t>Über</a:t>
            </a:r>
            <a:r>
              <a:rPr kumimoji="0" lang="en-IE" sz="24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IE" sz="2400" b="0" i="0" u="none" strike="noStrike" kern="1200" cap="none" spc="0" normalizeH="0" baseline="0" noProof="0" dirty="0" err="1">
                <a:ln>
                  <a:noFill/>
                </a:ln>
                <a:solidFill>
                  <a:srgbClr val="FFFFFF"/>
                </a:solidFill>
                <a:effectLst/>
                <a:uLnTx/>
                <a:uFillTx/>
                <a:latin typeface="Calibri" panose="020F0502020204030204"/>
                <a:ea typeface="+mn-ea"/>
                <a:cs typeface="+mn-cs"/>
              </a:rPr>
              <a:t>wissenschaftliche</a:t>
            </a:r>
            <a:r>
              <a:rPr kumimoji="0" lang="en-IE" sz="24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IE" sz="2400" b="0" i="0" u="none" strike="noStrike" kern="1200" cap="none" spc="0" normalizeH="0" baseline="0" noProof="0" dirty="0" err="1">
                <a:ln>
                  <a:noFill/>
                </a:ln>
                <a:solidFill>
                  <a:srgbClr val="FFFFFF"/>
                </a:solidFill>
                <a:effectLst/>
                <a:uLnTx/>
                <a:uFillTx/>
                <a:latin typeface="Calibri" panose="020F0502020204030204"/>
                <a:ea typeface="+mn-ea"/>
                <a:cs typeface="+mn-cs"/>
              </a:rPr>
              <a:t>Grundlagen</a:t>
            </a:r>
            <a:r>
              <a:rPr kumimoji="0" lang="en-IE" sz="24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lang="en-IE" sz="2400" dirty="0" err="1">
                <a:solidFill>
                  <a:srgbClr val="FFFFFF"/>
                </a:solidFill>
                <a:latin typeface="Calibri" panose="020F0502020204030204"/>
              </a:rPr>
              <a:t>zum</a:t>
            </a:r>
            <a:r>
              <a:rPr kumimoji="0" lang="en-IE" sz="24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IE" sz="2400" b="0" i="1" u="none" strike="noStrike" kern="1200" cap="none" spc="0" normalizeH="0" baseline="0" noProof="0" dirty="0">
                <a:ln>
                  <a:noFill/>
                </a:ln>
                <a:solidFill>
                  <a:schemeClr val="bg2"/>
                </a:solidFill>
                <a:effectLst/>
                <a:uLnTx/>
                <a:uFillTx/>
                <a:latin typeface="Calibri" panose="020F0502020204030204"/>
                <a:hlinkClick r:id="rId6">
                  <a:extLst>
                    <a:ext uri="{A12FA001-AC4F-418D-AE19-62706E023703}">
                      <ahyp:hlinkClr xmlns:ahyp="http://schemas.microsoft.com/office/drawing/2018/hyperlinkcolor" val="tx"/>
                    </a:ext>
                  </a:extLst>
                </a:hlinkClick>
              </a:rPr>
              <a:t>Storytelling</a:t>
            </a:r>
            <a:endParaRPr kumimoji="0" lang="en-IE" sz="2400" b="0" i="1" u="none" strike="noStrike" kern="1200" cap="none" spc="0" normalizeH="0" baseline="0" noProof="0" dirty="0">
              <a:ln>
                <a:noFill/>
              </a:ln>
              <a:solidFill>
                <a:schemeClr val="bg2"/>
              </a:solidFill>
              <a:effectLst/>
              <a:uLnTx/>
              <a:uFillTx/>
              <a:latin typeface="Calibri" panose="020F0502020204030204"/>
            </a:endParaRPr>
          </a:p>
        </p:txBody>
      </p:sp>
    </p:spTree>
    <p:extLst>
      <p:ext uri="{BB962C8B-B14F-4D97-AF65-F5344CB8AC3E}">
        <p14:creationId xmlns:p14="http://schemas.microsoft.com/office/powerpoint/2010/main" val="183845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6831D8-FC61-4A4D-BCD9-63F354BA0141}"/>
              </a:ext>
            </a:extLst>
          </p:cNvPr>
          <p:cNvSpPr>
            <a:spLocks noGrp="1"/>
          </p:cNvSpPr>
          <p:nvPr>
            <p:ph type="body" sz="quarter" idx="16"/>
          </p:nvPr>
        </p:nvSpPr>
        <p:spPr>
          <a:xfrm>
            <a:off x="2149154" y="826072"/>
            <a:ext cx="9574760" cy="1068887"/>
          </a:xfrm>
        </p:spPr>
        <p:txBody>
          <a:bodyPr>
            <a:normAutofit/>
          </a:bodyPr>
          <a:lstStyle/>
          <a:p>
            <a:r>
              <a:rPr lang="en-IE" b="1" dirty="0"/>
              <a:t>Mission-Driven Marketing </a:t>
            </a:r>
          </a:p>
        </p:txBody>
      </p:sp>
      <p:sp>
        <p:nvSpPr>
          <p:cNvPr id="6" name="Text Placeholder 5">
            <a:extLst>
              <a:ext uri="{FF2B5EF4-FFF2-40B4-BE49-F238E27FC236}">
                <a16:creationId xmlns:a16="http://schemas.microsoft.com/office/drawing/2014/main" id="{C860B8A6-945C-40B6-9F55-E6409162101B}"/>
              </a:ext>
            </a:extLst>
          </p:cNvPr>
          <p:cNvSpPr>
            <a:spLocks noGrp="1"/>
          </p:cNvSpPr>
          <p:nvPr>
            <p:ph type="body" sz="quarter" idx="17"/>
          </p:nvPr>
        </p:nvSpPr>
        <p:spPr/>
        <p:txBody>
          <a:bodyPr>
            <a:normAutofit fontScale="85000" lnSpcReduction="20000"/>
          </a:bodyPr>
          <a:lstStyle/>
          <a:p>
            <a:r>
              <a:rPr lang="en-IE" dirty="0"/>
              <a:t>03</a:t>
            </a:r>
          </a:p>
        </p:txBody>
      </p:sp>
      <p:sp>
        <p:nvSpPr>
          <p:cNvPr id="7" name="TextBox 6">
            <a:extLst>
              <a:ext uri="{FF2B5EF4-FFF2-40B4-BE49-F238E27FC236}">
                <a16:creationId xmlns:a16="http://schemas.microsoft.com/office/drawing/2014/main" id="{E77B8B1D-4B0B-4B99-9F1C-6AEEB25C9289}"/>
              </a:ext>
            </a:extLst>
          </p:cNvPr>
          <p:cNvSpPr txBox="1"/>
          <p:nvPr/>
        </p:nvSpPr>
        <p:spPr>
          <a:xfrm>
            <a:off x="8622488" y="5247960"/>
            <a:ext cx="6097656" cy="400110"/>
          </a:xfrm>
          <a:prstGeom prst="rect">
            <a:avLst/>
          </a:prstGeom>
          <a:noFill/>
        </p:spPr>
        <p:txBody>
          <a:bodyPr wrap="square">
            <a:spAutoFit/>
          </a:bodyPr>
          <a:lstStyle/>
          <a:p>
            <a:r>
              <a:rPr lang="en-IE" sz="2000" b="1" dirty="0" err="1">
                <a:solidFill>
                  <a:schemeClr val="bg1"/>
                </a:solidFill>
              </a:rPr>
              <a:t>Niveau</a:t>
            </a:r>
            <a:r>
              <a:rPr lang="en-IE" sz="2000" b="1" dirty="0">
                <a:solidFill>
                  <a:schemeClr val="bg1"/>
                </a:solidFill>
              </a:rPr>
              <a:t>: </a:t>
            </a:r>
            <a:r>
              <a:rPr lang="en-IE" sz="2000" b="1" dirty="0" err="1">
                <a:solidFill>
                  <a:schemeClr val="bg1"/>
                </a:solidFill>
              </a:rPr>
              <a:t>Fortgeschritten</a:t>
            </a:r>
            <a:endParaRPr lang="en-IE" sz="2000" b="1" dirty="0">
              <a:solidFill>
                <a:schemeClr val="bg1"/>
              </a:solidFill>
            </a:endParaRPr>
          </a:p>
        </p:txBody>
      </p:sp>
    </p:spTree>
    <p:extLst>
      <p:ext uri="{BB962C8B-B14F-4D97-AF65-F5344CB8AC3E}">
        <p14:creationId xmlns:p14="http://schemas.microsoft.com/office/powerpoint/2010/main" val="1130676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B4EE4B5-201B-174E-B893-01ED4F1DAA83}"/>
              </a:ext>
            </a:extLst>
          </p:cNvPr>
          <p:cNvSpPr>
            <a:spLocks noGrp="1"/>
          </p:cNvSpPr>
          <p:nvPr>
            <p:ph type="body" sz="quarter" idx="15"/>
          </p:nvPr>
        </p:nvSpPr>
        <p:spPr/>
        <p:txBody>
          <a:bodyPr/>
          <a:lstStyle/>
          <a:p>
            <a:endParaRPr lang="en-US" dirty="0"/>
          </a:p>
        </p:txBody>
      </p:sp>
      <p:sp>
        <p:nvSpPr>
          <p:cNvPr id="7" name="Text Placeholder 6">
            <a:extLst>
              <a:ext uri="{FF2B5EF4-FFF2-40B4-BE49-F238E27FC236}">
                <a16:creationId xmlns:a16="http://schemas.microsoft.com/office/drawing/2014/main" id="{9F49D57C-D7DF-9F49-AF13-3998A730433E}"/>
              </a:ext>
            </a:extLst>
          </p:cNvPr>
          <p:cNvSpPr>
            <a:spLocks noGrp="1"/>
          </p:cNvSpPr>
          <p:nvPr>
            <p:ph type="body" sz="quarter" idx="18"/>
          </p:nvPr>
        </p:nvSpPr>
        <p:spPr>
          <a:xfrm>
            <a:off x="646853" y="1643453"/>
            <a:ext cx="4962284" cy="3280643"/>
          </a:xfrm>
        </p:spPr>
        <p:txBody>
          <a:bodyPr>
            <a:normAutofit fontScale="85000" lnSpcReduction="10000"/>
          </a:bodyPr>
          <a:lstStyle/>
          <a:p>
            <a:pPr marL="0" indent="0"/>
            <a:r>
              <a:rPr lang="de-DE" dirty="0"/>
              <a:t>Modul 6 umfasst Konzepte zum Marketing eines Projekts zu digitalem studentischem Engagement. Diese helfen den Studierenden zu verstehen, wie wichtig der Aufbau von Vertrauen sowohl innerhalb des Projektteams als auch für die Unterstützer*innen eines Projekts ist. Die Studierenden lernen, welche Funktion das Storytelling in Unternehmen einnimmt und wie ein Mission-Statement für ihr Projekt entwickelt wird. Das Modul stellt außerdem verschiedene Apps und Tools vor, mit denen Studierende das Anliegen ihres Projekts verbreiten können.</a:t>
            </a:r>
            <a:endParaRPr lang="en-US" dirty="0"/>
          </a:p>
        </p:txBody>
      </p:sp>
      <p:sp>
        <p:nvSpPr>
          <p:cNvPr id="6" name="Text Placeholder 5">
            <a:extLst>
              <a:ext uri="{FF2B5EF4-FFF2-40B4-BE49-F238E27FC236}">
                <a16:creationId xmlns:a16="http://schemas.microsoft.com/office/drawing/2014/main" id="{D1F97872-E326-814E-B621-401B933B821F}"/>
              </a:ext>
            </a:extLst>
          </p:cNvPr>
          <p:cNvSpPr>
            <a:spLocks noGrp="1"/>
          </p:cNvSpPr>
          <p:nvPr>
            <p:ph type="body" sz="quarter" idx="16"/>
          </p:nvPr>
        </p:nvSpPr>
        <p:spPr/>
        <p:txBody>
          <a:bodyPr/>
          <a:lstStyle/>
          <a:p>
            <a:r>
              <a:rPr lang="en-US" dirty="0"/>
              <a:t>Modul 6 </a:t>
            </a:r>
          </a:p>
        </p:txBody>
      </p:sp>
      <p:sp>
        <p:nvSpPr>
          <p:cNvPr id="2" name="Text Placeholder 1">
            <a:extLst>
              <a:ext uri="{FF2B5EF4-FFF2-40B4-BE49-F238E27FC236}">
                <a16:creationId xmlns:a16="http://schemas.microsoft.com/office/drawing/2014/main" id="{5A80BA90-44CA-2744-BB6F-BEACD329C22E}"/>
              </a:ext>
            </a:extLst>
          </p:cNvPr>
          <p:cNvSpPr>
            <a:spLocks noGrp="1"/>
          </p:cNvSpPr>
          <p:nvPr>
            <p:ph type="body" sz="quarter" idx="14"/>
          </p:nvPr>
        </p:nvSpPr>
        <p:spPr/>
        <p:txBody>
          <a:bodyPr/>
          <a:lstStyle/>
          <a:p>
            <a:r>
              <a:rPr lang="de-DE" dirty="0"/>
              <a:t>Glaubwürdigkeit und Vertrauen im Projektteam aufbauen</a:t>
            </a:r>
            <a:endParaRPr lang="en-US" dirty="0"/>
          </a:p>
        </p:txBody>
      </p:sp>
      <p:sp>
        <p:nvSpPr>
          <p:cNvPr id="8" name="Text Placeholder 7">
            <a:extLst>
              <a:ext uri="{FF2B5EF4-FFF2-40B4-BE49-F238E27FC236}">
                <a16:creationId xmlns:a16="http://schemas.microsoft.com/office/drawing/2014/main" id="{A17A3573-EF13-E64A-81BB-BF0EFE81C187}"/>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C4419BF1-5CAF-8F47-86A0-836F57506040}"/>
              </a:ext>
            </a:extLst>
          </p:cNvPr>
          <p:cNvSpPr>
            <a:spLocks noGrp="1"/>
          </p:cNvSpPr>
          <p:nvPr>
            <p:ph type="body" sz="quarter" idx="20"/>
          </p:nvPr>
        </p:nvSpPr>
        <p:spPr>
          <a:xfrm>
            <a:off x="7229716" y="2306893"/>
            <a:ext cx="4962284" cy="822373"/>
          </a:xfrm>
        </p:spPr>
        <p:txBody>
          <a:bodyPr/>
          <a:lstStyle/>
          <a:p>
            <a:r>
              <a:rPr lang="de-DE" dirty="0"/>
              <a:t>Aufbau eines Netzwerks zu digitalem studentischem Engagement </a:t>
            </a:r>
            <a:endParaRPr lang="en-US" dirty="0"/>
          </a:p>
        </p:txBody>
      </p:sp>
      <p:sp>
        <p:nvSpPr>
          <p:cNvPr id="10" name="Text Placeholder 9">
            <a:extLst>
              <a:ext uri="{FF2B5EF4-FFF2-40B4-BE49-F238E27FC236}">
                <a16:creationId xmlns:a16="http://schemas.microsoft.com/office/drawing/2014/main" id="{C48A5FD9-D237-2A4E-8E70-A4EEB17BACF2}"/>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2C40850D-009A-7441-B664-3A4BA8330E62}"/>
              </a:ext>
            </a:extLst>
          </p:cNvPr>
          <p:cNvSpPr>
            <a:spLocks noGrp="1"/>
          </p:cNvSpPr>
          <p:nvPr>
            <p:ph type="body" sz="quarter" idx="22"/>
          </p:nvPr>
        </p:nvSpPr>
        <p:spPr>
          <a:xfrm>
            <a:off x="7229716" y="3366657"/>
            <a:ext cx="4724159" cy="822373"/>
          </a:xfrm>
        </p:spPr>
        <p:txBody>
          <a:bodyPr/>
          <a:lstStyle/>
          <a:p>
            <a:r>
              <a:rPr lang="en-US" dirty="0"/>
              <a:t>Mission-Driven Marketing</a:t>
            </a:r>
          </a:p>
        </p:txBody>
      </p:sp>
      <p:sp>
        <p:nvSpPr>
          <p:cNvPr id="12" name="Text Placeholder 11">
            <a:extLst>
              <a:ext uri="{FF2B5EF4-FFF2-40B4-BE49-F238E27FC236}">
                <a16:creationId xmlns:a16="http://schemas.microsoft.com/office/drawing/2014/main" id="{9D01DFFD-F752-934A-8AD0-6D0868299CF3}"/>
              </a:ext>
            </a:extLst>
          </p:cNvPr>
          <p:cNvSpPr>
            <a:spLocks noGrp="1"/>
          </p:cNvSpPr>
          <p:nvPr>
            <p:ph type="body" sz="quarter" idx="23"/>
          </p:nvPr>
        </p:nvSpPr>
        <p:spPr/>
        <p:txBody>
          <a:bodyPr/>
          <a:lstStyle/>
          <a:p>
            <a:endParaRPr lang="en-US" dirty="0"/>
          </a:p>
        </p:txBody>
      </p:sp>
      <p:sp>
        <p:nvSpPr>
          <p:cNvPr id="13" name="Text Placeholder 12">
            <a:extLst>
              <a:ext uri="{FF2B5EF4-FFF2-40B4-BE49-F238E27FC236}">
                <a16:creationId xmlns:a16="http://schemas.microsoft.com/office/drawing/2014/main" id="{49B03528-2202-E941-B8AD-F9FFA7651659}"/>
              </a:ext>
            </a:extLst>
          </p:cNvPr>
          <p:cNvSpPr>
            <a:spLocks noGrp="1"/>
          </p:cNvSpPr>
          <p:nvPr>
            <p:ph type="body" sz="quarter" idx="24"/>
          </p:nvPr>
        </p:nvSpPr>
        <p:spPr>
          <a:xfrm>
            <a:off x="7215861" y="4424843"/>
            <a:ext cx="4724159" cy="822373"/>
          </a:xfrm>
        </p:spPr>
        <p:txBody>
          <a:bodyPr/>
          <a:lstStyle/>
          <a:p>
            <a:r>
              <a:rPr lang="de-DE" dirty="0"/>
              <a:t>Digitale Tools zur Verbreitung von bürgerschaftlichem Engagement</a:t>
            </a:r>
            <a:endParaRPr lang="en-US" dirty="0"/>
          </a:p>
        </p:txBody>
      </p:sp>
      <p:sp>
        <p:nvSpPr>
          <p:cNvPr id="14" name="Text Placeholder 13">
            <a:extLst>
              <a:ext uri="{FF2B5EF4-FFF2-40B4-BE49-F238E27FC236}">
                <a16:creationId xmlns:a16="http://schemas.microsoft.com/office/drawing/2014/main" id="{3B7B5BCC-0C75-6048-B2A1-702C8D5716E9}"/>
              </a:ext>
            </a:extLst>
          </p:cNvPr>
          <p:cNvSpPr>
            <a:spLocks noGrp="1"/>
          </p:cNvSpPr>
          <p:nvPr>
            <p:ph type="body" sz="quarter" idx="25"/>
          </p:nvPr>
        </p:nvSpPr>
        <p:spPr/>
        <p:txBody>
          <a:bodyPr/>
          <a:lstStyle/>
          <a:p>
            <a:endParaRPr lang="en-US" dirty="0"/>
          </a:p>
        </p:txBody>
      </p:sp>
      <p:sp>
        <p:nvSpPr>
          <p:cNvPr id="15" name="Text Placeholder 14">
            <a:extLst>
              <a:ext uri="{FF2B5EF4-FFF2-40B4-BE49-F238E27FC236}">
                <a16:creationId xmlns:a16="http://schemas.microsoft.com/office/drawing/2014/main" id="{2CF53864-63EB-9940-A7F3-3B7A547B5905}"/>
              </a:ext>
            </a:extLst>
          </p:cNvPr>
          <p:cNvSpPr>
            <a:spLocks noGrp="1"/>
          </p:cNvSpPr>
          <p:nvPr>
            <p:ph type="body" sz="quarter" idx="26"/>
          </p:nvPr>
        </p:nvSpPr>
        <p:spPr/>
        <p:txBody>
          <a:bodyPr/>
          <a:lstStyle/>
          <a:p>
            <a:r>
              <a:rPr lang="en-US" dirty="0" err="1"/>
              <a:t>Übungen</a:t>
            </a:r>
            <a:endParaRPr lang="en-US" dirty="0"/>
          </a:p>
        </p:txBody>
      </p:sp>
      <p:sp>
        <p:nvSpPr>
          <p:cNvPr id="17" name="TextBox 15">
            <a:extLst>
              <a:ext uri="{FF2B5EF4-FFF2-40B4-BE49-F238E27FC236}">
                <a16:creationId xmlns:a16="http://schemas.microsoft.com/office/drawing/2014/main" id="{4920061A-B3C5-48A6-828E-9C3AF20DC7EE}"/>
              </a:ext>
            </a:extLst>
          </p:cNvPr>
          <p:cNvSpPr txBox="1"/>
          <p:nvPr/>
        </p:nvSpPr>
        <p:spPr>
          <a:xfrm>
            <a:off x="5772724" y="6431762"/>
            <a:ext cx="6419276" cy="369332"/>
          </a:xfrm>
          <a:prstGeom prst="rect">
            <a:avLst/>
          </a:prstGeom>
          <a:noFill/>
        </p:spPr>
        <p:txBody>
          <a:bodyPr wrap="square">
            <a:spAutoFit/>
          </a:bodyPr>
          <a:lstStyle/>
          <a:p>
            <a:r>
              <a:rPr lang="en-US" sz="900" dirty="0">
                <a:solidFill>
                  <a:srgbClr val="002060"/>
                </a:solidFill>
              </a:rPr>
              <a:t>Dieses </a:t>
            </a:r>
            <a:r>
              <a:rPr lang="en-US" sz="900" dirty="0" err="1">
                <a:solidFill>
                  <a:srgbClr val="002060"/>
                </a:solidFill>
              </a:rPr>
              <a:t>Projekt</a:t>
            </a:r>
            <a:r>
              <a:rPr lang="en-US" sz="900" dirty="0">
                <a:solidFill>
                  <a:srgbClr val="002060"/>
                </a:solidFill>
              </a:rPr>
              <a:t> </a:t>
            </a:r>
            <a:r>
              <a:rPr lang="en-US" sz="900" dirty="0" err="1">
                <a:solidFill>
                  <a:srgbClr val="002060"/>
                </a:solidFill>
              </a:rPr>
              <a:t>wurde</a:t>
            </a:r>
            <a:r>
              <a:rPr lang="en-US" sz="900" dirty="0">
                <a:solidFill>
                  <a:srgbClr val="002060"/>
                </a:solidFill>
              </a:rPr>
              <a:t> </a:t>
            </a:r>
            <a:r>
              <a:rPr lang="en-US" sz="900" dirty="0" err="1">
                <a:solidFill>
                  <a:srgbClr val="002060"/>
                </a:solidFill>
              </a:rPr>
              <a:t>mit</a:t>
            </a:r>
            <a:r>
              <a:rPr lang="en-US" sz="900" dirty="0">
                <a:solidFill>
                  <a:srgbClr val="002060"/>
                </a:solidFill>
              </a:rPr>
              <a:t> </a:t>
            </a:r>
            <a:r>
              <a:rPr lang="en-US" sz="900" dirty="0" err="1">
                <a:solidFill>
                  <a:srgbClr val="002060"/>
                </a:solidFill>
              </a:rPr>
              <a:t>Unterstützung</a:t>
            </a:r>
            <a:r>
              <a:rPr lang="en-US" sz="900" dirty="0">
                <a:solidFill>
                  <a:srgbClr val="002060"/>
                </a:solidFill>
              </a:rPr>
              <a:t> der </a:t>
            </a:r>
            <a:r>
              <a:rPr lang="en-US" sz="900" dirty="0" err="1">
                <a:solidFill>
                  <a:srgbClr val="002060"/>
                </a:solidFill>
              </a:rPr>
              <a:t>Europäischen</a:t>
            </a:r>
            <a:r>
              <a:rPr lang="en-US" sz="900" dirty="0">
                <a:solidFill>
                  <a:srgbClr val="002060"/>
                </a:solidFill>
              </a:rPr>
              <a:t> </a:t>
            </a:r>
            <a:r>
              <a:rPr lang="en-US" sz="900" dirty="0" err="1">
                <a:solidFill>
                  <a:srgbClr val="002060"/>
                </a:solidFill>
              </a:rPr>
              <a:t>Kommission</a:t>
            </a:r>
            <a:r>
              <a:rPr lang="en-US" sz="900" dirty="0">
                <a:solidFill>
                  <a:srgbClr val="002060"/>
                </a:solidFill>
              </a:rPr>
              <a:t> </a:t>
            </a:r>
            <a:r>
              <a:rPr lang="en-US" sz="900" dirty="0" err="1">
                <a:solidFill>
                  <a:srgbClr val="002060"/>
                </a:solidFill>
              </a:rPr>
              <a:t>finanziert</a:t>
            </a:r>
            <a:r>
              <a:rPr lang="en-US" sz="900" dirty="0">
                <a:solidFill>
                  <a:srgbClr val="002060"/>
                </a:solidFill>
              </a:rPr>
              <a:t>. Die </a:t>
            </a:r>
            <a:r>
              <a:rPr lang="en-US" sz="900" dirty="0" err="1">
                <a:solidFill>
                  <a:srgbClr val="002060"/>
                </a:solidFill>
              </a:rPr>
              <a:t>Verantwortung</a:t>
            </a:r>
            <a:r>
              <a:rPr lang="en-US" sz="900" dirty="0">
                <a:solidFill>
                  <a:srgbClr val="002060"/>
                </a:solidFill>
              </a:rPr>
              <a:t> für den </a:t>
            </a:r>
            <a:r>
              <a:rPr lang="en-US" sz="900" dirty="0" err="1">
                <a:solidFill>
                  <a:srgbClr val="002060"/>
                </a:solidFill>
              </a:rPr>
              <a:t>Inhalt</a:t>
            </a:r>
            <a:r>
              <a:rPr lang="en-US" sz="900" dirty="0">
                <a:solidFill>
                  <a:srgbClr val="002060"/>
                </a:solidFill>
              </a:rPr>
              <a:t> </a:t>
            </a:r>
            <a:r>
              <a:rPr lang="en-US" sz="900" dirty="0" err="1">
                <a:solidFill>
                  <a:srgbClr val="002060"/>
                </a:solidFill>
              </a:rPr>
              <a:t>dieser</a:t>
            </a:r>
            <a:r>
              <a:rPr lang="en-US" sz="900" dirty="0">
                <a:solidFill>
                  <a:srgbClr val="002060"/>
                </a:solidFill>
              </a:rPr>
              <a:t> </a:t>
            </a:r>
            <a:r>
              <a:rPr lang="en-US" sz="900" dirty="0" err="1">
                <a:solidFill>
                  <a:srgbClr val="002060"/>
                </a:solidFill>
              </a:rPr>
              <a:t>Veröffentlichung</a:t>
            </a:r>
            <a:r>
              <a:rPr lang="en-US" sz="900" dirty="0">
                <a:solidFill>
                  <a:srgbClr val="002060"/>
                </a:solidFill>
              </a:rPr>
              <a:t> </a:t>
            </a:r>
            <a:r>
              <a:rPr lang="en-US" sz="900" dirty="0" err="1">
                <a:solidFill>
                  <a:srgbClr val="002060"/>
                </a:solidFill>
              </a:rPr>
              <a:t>trägt</a:t>
            </a:r>
            <a:r>
              <a:rPr lang="en-US" sz="900" dirty="0">
                <a:solidFill>
                  <a:srgbClr val="002060"/>
                </a:solidFill>
              </a:rPr>
              <a:t> </a:t>
            </a:r>
            <a:r>
              <a:rPr lang="en-US" sz="900" dirty="0" err="1">
                <a:solidFill>
                  <a:srgbClr val="002060"/>
                </a:solidFill>
              </a:rPr>
              <a:t>allein</a:t>
            </a:r>
            <a:r>
              <a:rPr lang="en-US" sz="900" dirty="0">
                <a:solidFill>
                  <a:srgbClr val="002060"/>
                </a:solidFill>
              </a:rPr>
              <a:t> der </a:t>
            </a:r>
            <a:r>
              <a:rPr lang="en-US" sz="900" dirty="0" err="1">
                <a:solidFill>
                  <a:srgbClr val="002060"/>
                </a:solidFill>
              </a:rPr>
              <a:t>Verfasser</a:t>
            </a:r>
            <a:r>
              <a:rPr lang="en-US" sz="900" dirty="0">
                <a:solidFill>
                  <a:srgbClr val="002060"/>
                </a:solidFill>
              </a:rPr>
              <a:t>; die </a:t>
            </a:r>
            <a:r>
              <a:rPr lang="en-US" sz="900" dirty="0" err="1">
                <a:solidFill>
                  <a:srgbClr val="002060"/>
                </a:solidFill>
              </a:rPr>
              <a:t>Kommission</a:t>
            </a:r>
            <a:r>
              <a:rPr lang="en-US" sz="900" dirty="0">
                <a:solidFill>
                  <a:srgbClr val="002060"/>
                </a:solidFill>
              </a:rPr>
              <a:t> </a:t>
            </a:r>
            <a:r>
              <a:rPr lang="en-US" sz="900" dirty="0" err="1">
                <a:solidFill>
                  <a:srgbClr val="002060"/>
                </a:solidFill>
              </a:rPr>
              <a:t>haftet</a:t>
            </a:r>
            <a:r>
              <a:rPr lang="en-US" sz="900" dirty="0">
                <a:solidFill>
                  <a:srgbClr val="002060"/>
                </a:solidFill>
              </a:rPr>
              <a:t> </a:t>
            </a:r>
            <a:r>
              <a:rPr lang="en-US" sz="900" dirty="0" err="1">
                <a:solidFill>
                  <a:srgbClr val="002060"/>
                </a:solidFill>
              </a:rPr>
              <a:t>nicht</a:t>
            </a:r>
            <a:r>
              <a:rPr lang="en-US" sz="900" dirty="0">
                <a:solidFill>
                  <a:srgbClr val="002060"/>
                </a:solidFill>
              </a:rPr>
              <a:t> für die </a:t>
            </a:r>
            <a:r>
              <a:rPr lang="en-US" sz="900" dirty="0" err="1">
                <a:solidFill>
                  <a:srgbClr val="002060"/>
                </a:solidFill>
              </a:rPr>
              <a:t>weitere</a:t>
            </a:r>
            <a:r>
              <a:rPr lang="en-US" sz="900" dirty="0">
                <a:solidFill>
                  <a:srgbClr val="002060"/>
                </a:solidFill>
              </a:rPr>
              <a:t> </a:t>
            </a:r>
            <a:r>
              <a:rPr lang="en-US" sz="900" dirty="0" err="1">
                <a:solidFill>
                  <a:srgbClr val="002060"/>
                </a:solidFill>
              </a:rPr>
              <a:t>Verwendung</a:t>
            </a:r>
            <a:r>
              <a:rPr lang="en-US" sz="900" dirty="0">
                <a:solidFill>
                  <a:srgbClr val="002060"/>
                </a:solidFill>
              </a:rPr>
              <a:t> der </a:t>
            </a:r>
            <a:r>
              <a:rPr lang="en-US" sz="900" dirty="0" err="1">
                <a:solidFill>
                  <a:srgbClr val="002060"/>
                </a:solidFill>
              </a:rPr>
              <a:t>darin</a:t>
            </a:r>
            <a:r>
              <a:rPr lang="en-US" sz="900" dirty="0">
                <a:solidFill>
                  <a:srgbClr val="002060"/>
                </a:solidFill>
              </a:rPr>
              <a:t> </a:t>
            </a:r>
            <a:r>
              <a:rPr lang="en-US" sz="900" dirty="0" err="1">
                <a:solidFill>
                  <a:srgbClr val="002060"/>
                </a:solidFill>
              </a:rPr>
              <a:t>enthaltenen</a:t>
            </a:r>
            <a:r>
              <a:rPr lang="en-US" sz="900" dirty="0">
                <a:solidFill>
                  <a:srgbClr val="002060"/>
                </a:solidFill>
              </a:rPr>
              <a:t> </a:t>
            </a:r>
            <a:r>
              <a:rPr lang="en-US" sz="900" dirty="0" err="1">
                <a:solidFill>
                  <a:srgbClr val="002060"/>
                </a:solidFill>
              </a:rPr>
              <a:t>Angaben.c</a:t>
            </a:r>
            <a:endParaRPr lang="en-US" sz="900" dirty="0">
              <a:solidFill>
                <a:srgbClr val="002060"/>
              </a:solidFill>
            </a:endParaRPr>
          </a:p>
        </p:txBody>
      </p:sp>
    </p:spTree>
    <p:extLst>
      <p:ext uri="{BB962C8B-B14F-4D97-AF65-F5344CB8AC3E}">
        <p14:creationId xmlns:p14="http://schemas.microsoft.com/office/powerpoint/2010/main" val="40800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person, indoor&#10;&#10;Description automatically generated">
            <a:extLst>
              <a:ext uri="{FF2B5EF4-FFF2-40B4-BE49-F238E27FC236}">
                <a16:creationId xmlns:a16="http://schemas.microsoft.com/office/drawing/2014/main" id="{9F275CF7-15BD-8548-AC53-F368F3E873AF}"/>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a:xfrm>
            <a:off x="1718561" y="228600"/>
            <a:ext cx="4845525" cy="765204"/>
          </a:xfrm>
        </p:spPr>
        <p:txBody>
          <a:bodyPr>
            <a:noAutofit/>
          </a:bodyPr>
          <a:lstStyle/>
          <a:p>
            <a:pPr algn="ctr"/>
            <a:r>
              <a:rPr lang="en-US" sz="2800" b="1" dirty="0"/>
              <a:t>Was </a:t>
            </a:r>
            <a:r>
              <a:rPr lang="en-US" sz="2800" b="1" dirty="0" err="1"/>
              <a:t>ist</a:t>
            </a:r>
            <a:r>
              <a:rPr lang="en-US" sz="2800" b="1" dirty="0"/>
              <a:t> Mission-Driven </a:t>
            </a:r>
            <a:r>
              <a:rPr lang="en-US" sz="2800" b="1" i="1" dirty="0"/>
              <a:t>Marketing?</a:t>
            </a:r>
          </a:p>
          <a:p>
            <a:pPr algn="ctr"/>
            <a:endParaRPr lang="en-US" sz="2800" dirty="0"/>
          </a:p>
        </p:txBody>
      </p:sp>
      <p:sp>
        <p:nvSpPr>
          <p:cNvPr id="5" name="TextBox 4">
            <a:extLst>
              <a:ext uri="{FF2B5EF4-FFF2-40B4-BE49-F238E27FC236}">
                <a16:creationId xmlns:a16="http://schemas.microsoft.com/office/drawing/2014/main" id="{DD5DB3AE-E549-4684-926B-61C8F1FC1EBC}"/>
              </a:ext>
            </a:extLst>
          </p:cNvPr>
          <p:cNvSpPr txBox="1"/>
          <p:nvPr/>
        </p:nvSpPr>
        <p:spPr>
          <a:xfrm>
            <a:off x="1588762" y="1366421"/>
            <a:ext cx="5105121" cy="5262979"/>
          </a:xfrm>
          <a:prstGeom prst="rect">
            <a:avLst/>
          </a:prstGeom>
          <a:noFill/>
        </p:spPr>
        <p:txBody>
          <a:bodyPr wrap="square" rtlCol="0">
            <a:spAutoFit/>
          </a:bodyPr>
          <a:lstStyle/>
          <a:p>
            <a:r>
              <a:rPr lang="en-US" sz="2400" dirty="0">
                <a:solidFill>
                  <a:schemeClr val="bg1"/>
                </a:solidFill>
              </a:rPr>
              <a:t>Mission-Driven Marketing </a:t>
            </a:r>
            <a:r>
              <a:rPr lang="en-US" sz="2400" dirty="0" err="1">
                <a:solidFill>
                  <a:schemeClr val="bg1"/>
                </a:solidFill>
              </a:rPr>
              <a:t>bedeutet</a:t>
            </a:r>
            <a:r>
              <a:rPr lang="en-US" sz="2400" dirty="0">
                <a:solidFill>
                  <a:schemeClr val="bg1"/>
                </a:solidFill>
              </a:rPr>
              <a:t>, </a:t>
            </a:r>
            <a:r>
              <a:rPr lang="en-US" sz="2400" dirty="0" err="1">
                <a:solidFill>
                  <a:schemeClr val="bg1"/>
                </a:solidFill>
              </a:rPr>
              <a:t>dass</a:t>
            </a:r>
            <a:r>
              <a:rPr lang="en-US" sz="2400" dirty="0">
                <a:solidFill>
                  <a:schemeClr val="bg1"/>
                </a:solidFill>
              </a:rPr>
              <a:t> die Mission </a:t>
            </a:r>
            <a:r>
              <a:rPr lang="en-US" sz="2400" dirty="0" err="1">
                <a:solidFill>
                  <a:schemeClr val="bg1"/>
                </a:solidFill>
              </a:rPr>
              <a:t>einer</a:t>
            </a:r>
            <a:r>
              <a:rPr lang="en-US" sz="2400" dirty="0">
                <a:solidFill>
                  <a:schemeClr val="bg1"/>
                </a:solidFill>
              </a:rPr>
              <a:t> </a:t>
            </a:r>
            <a:r>
              <a:rPr lang="en-US" sz="2400" dirty="0" err="1">
                <a:solidFill>
                  <a:schemeClr val="bg1"/>
                </a:solidFill>
              </a:rPr>
              <a:t>Organisation</a:t>
            </a:r>
            <a:r>
              <a:rPr lang="en-US" sz="2400" dirty="0">
                <a:solidFill>
                  <a:schemeClr val="bg1"/>
                </a:solidFill>
              </a:rPr>
              <a:t> </a:t>
            </a:r>
            <a:r>
              <a:rPr lang="en-US" sz="2400" dirty="0" err="1">
                <a:solidFill>
                  <a:schemeClr val="bg1"/>
                </a:solidFill>
              </a:rPr>
              <a:t>einen</a:t>
            </a:r>
            <a:r>
              <a:rPr lang="en-US" sz="2400" dirty="0">
                <a:solidFill>
                  <a:schemeClr val="bg1"/>
                </a:solidFill>
              </a:rPr>
              <a:t> </a:t>
            </a:r>
            <a:r>
              <a:rPr lang="en-US" sz="2400" dirty="0" err="1">
                <a:solidFill>
                  <a:schemeClr val="bg1"/>
                </a:solidFill>
              </a:rPr>
              <a:t>zentralen</a:t>
            </a:r>
            <a:r>
              <a:rPr lang="en-US" sz="2400" dirty="0">
                <a:solidFill>
                  <a:schemeClr val="bg1"/>
                </a:solidFill>
              </a:rPr>
              <a:t> </a:t>
            </a:r>
            <a:r>
              <a:rPr lang="en-US" sz="2400" dirty="0" err="1">
                <a:solidFill>
                  <a:schemeClr val="bg1"/>
                </a:solidFill>
              </a:rPr>
              <a:t>Bestandteil</a:t>
            </a:r>
            <a:r>
              <a:rPr lang="en-US" sz="2400" dirty="0">
                <a:solidFill>
                  <a:schemeClr val="bg1"/>
                </a:solidFill>
              </a:rPr>
              <a:t> der </a:t>
            </a:r>
            <a:r>
              <a:rPr lang="en-US" sz="2400" dirty="0" err="1">
                <a:solidFill>
                  <a:schemeClr val="bg1"/>
                </a:solidFill>
              </a:rPr>
              <a:t>Marketingstrategie</a:t>
            </a:r>
            <a:r>
              <a:rPr lang="en-US" sz="2400" dirty="0">
                <a:solidFill>
                  <a:schemeClr val="bg1"/>
                </a:solidFill>
              </a:rPr>
              <a:t> </a:t>
            </a:r>
            <a:r>
              <a:rPr lang="en-US" sz="2400" dirty="0" err="1">
                <a:solidFill>
                  <a:schemeClr val="bg1"/>
                </a:solidFill>
              </a:rPr>
              <a:t>darstellt</a:t>
            </a:r>
            <a:r>
              <a:rPr lang="en-US" sz="2400" dirty="0">
                <a:solidFill>
                  <a:schemeClr val="bg1"/>
                </a:solidFill>
              </a:rPr>
              <a:t>.</a:t>
            </a:r>
          </a:p>
          <a:p>
            <a:r>
              <a:rPr lang="en-US" sz="2400" dirty="0" err="1">
                <a:solidFill>
                  <a:schemeClr val="bg1"/>
                </a:solidFill>
              </a:rPr>
              <a:t>Im</a:t>
            </a:r>
            <a:r>
              <a:rPr lang="en-US" sz="2400" dirty="0">
                <a:solidFill>
                  <a:schemeClr val="bg1"/>
                </a:solidFill>
              </a:rPr>
              <a:t> </a:t>
            </a:r>
            <a:r>
              <a:rPr lang="en-US" sz="2400" dirty="0" err="1">
                <a:solidFill>
                  <a:schemeClr val="bg1"/>
                </a:solidFill>
              </a:rPr>
              <a:t>Rahmen</a:t>
            </a:r>
            <a:r>
              <a:rPr lang="en-US" sz="2400" dirty="0">
                <a:solidFill>
                  <a:schemeClr val="bg1"/>
                </a:solidFill>
              </a:rPr>
              <a:t> </a:t>
            </a:r>
            <a:r>
              <a:rPr lang="en-US" sz="2400" dirty="0" err="1">
                <a:solidFill>
                  <a:schemeClr val="bg1"/>
                </a:solidFill>
              </a:rPr>
              <a:t>eines</a:t>
            </a:r>
            <a:r>
              <a:rPr lang="en-US" sz="2400" dirty="0">
                <a:solidFill>
                  <a:schemeClr val="bg1"/>
                </a:solidFill>
              </a:rPr>
              <a:t> </a:t>
            </a:r>
            <a:r>
              <a:rPr lang="en-US" sz="2400" dirty="0" err="1">
                <a:solidFill>
                  <a:schemeClr val="bg1"/>
                </a:solidFill>
              </a:rPr>
              <a:t>Projekts</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digitalem</a:t>
            </a:r>
            <a:r>
              <a:rPr lang="en-US" sz="2400" dirty="0">
                <a:solidFill>
                  <a:schemeClr val="bg1"/>
                </a:solidFill>
              </a:rPr>
              <a:t> </a:t>
            </a:r>
            <a:r>
              <a:rPr lang="en-US" sz="2400" dirty="0" err="1">
                <a:solidFill>
                  <a:schemeClr val="bg1"/>
                </a:solidFill>
              </a:rPr>
              <a:t>studentischem</a:t>
            </a:r>
            <a:r>
              <a:rPr lang="en-US" sz="2400" dirty="0">
                <a:solidFill>
                  <a:schemeClr val="bg1"/>
                </a:solidFill>
              </a:rPr>
              <a:t> Engagement </a:t>
            </a:r>
            <a:r>
              <a:rPr lang="en-US" sz="2400" dirty="0" err="1">
                <a:solidFill>
                  <a:schemeClr val="bg1"/>
                </a:solidFill>
              </a:rPr>
              <a:t>könnte</a:t>
            </a:r>
            <a:r>
              <a:rPr lang="en-US" sz="2400" dirty="0">
                <a:solidFill>
                  <a:schemeClr val="bg1"/>
                </a:solidFill>
              </a:rPr>
              <a:t> dies in </a:t>
            </a:r>
            <a:r>
              <a:rPr lang="en-US" sz="2400" dirty="0" err="1">
                <a:solidFill>
                  <a:schemeClr val="bg1"/>
                </a:solidFill>
              </a:rPr>
              <a:t>etwa</a:t>
            </a:r>
            <a:r>
              <a:rPr lang="en-US" sz="2400" dirty="0">
                <a:solidFill>
                  <a:schemeClr val="bg1"/>
                </a:solidFill>
              </a:rPr>
              <a:t> so </a:t>
            </a:r>
            <a:r>
              <a:rPr lang="en-US" sz="2400" dirty="0" err="1">
                <a:solidFill>
                  <a:schemeClr val="bg1"/>
                </a:solidFill>
              </a:rPr>
              <a:t>aussehen</a:t>
            </a:r>
            <a:r>
              <a:rPr lang="en-US" sz="2400" dirty="0">
                <a:solidFill>
                  <a:schemeClr val="bg1"/>
                </a:solidFill>
              </a:rPr>
              <a:t>, </a:t>
            </a:r>
            <a:r>
              <a:rPr lang="en-US" sz="2400" dirty="0" err="1">
                <a:solidFill>
                  <a:schemeClr val="bg1"/>
                </a:solidFill>
              </a:rPr>
              <a:t>dass</a:t>
            </a:r>
            <a:r>
              <a:rPr lang="en-US" sz="2400" dirty="0">
                <a:solidFill>
                  <a:schemeClr val="bg1"/>
                </a:solidFill>
              </a:rPr>
              <a:t> die Aufgabe und das </a:t>
            </a:r>
            <a:r>
              <a:rPr lang="en-US" sz="2400" dirty="0" err="1">
                <a:solidFill>
                  <a:schemeClr val="bg1"/>
                </a:solidFill>
              </a:rPr>
              <a:t>Ziel</a:t>
            </a:r>
            <a:r>
              <a:rPr lang="en-US" sz="2400" dirty="0">
                <a:solidFill>
                  <a:schemeClr val="bg1"/>
                </a:solidFill>
              </a:rPr>
              <a:t> des </a:t>
            </a:r>
            <a:r>
              <a:rPr lang="en-US" sz="2400" dirty="0" err="1">
                <a:solidFill>
                  <a:schemeClr val="bg1"/>
                </a:solidFill>
              </a:rPr>
              <a:t>Projekts</a:t>
            </a:r>
            <a:r>
              <a:rPr lang="en-US" sz="2400" dirty="0">
                <a:solidFill>
                  <a:schemeClr val="bg1"/>
                </a:solidFill>
              </a:rPr>
              <a:t> der </a:t>
            </a:r>
            <a:r>
              <a:rPr lang="en-US" sz="2400" dirty="0" err="1">
                <a:solidFill>
                  <a:schemeClr val="bg1"/>
                </a:solidFill>
              </a:rPr>
              <a:t>Öffentlichkeit</a:t>
            </a:r>
            <a:r>
              <a:rPr lang="en-US" sz="2400" dirty="0">
                <a:solidFill>
                  <a:schemeClr val="bg1"/>
                </a:solidFill>
              </a:rPr>
              <a:t> </a:t>
            </a:r>
            <a:r>
              <a:rPr lang="en-US" sz="2400" dirty="0" err="1">
                <a:solidFill>
                  <a:schemeClr val="bg1"/>
                </a:solidFill>
              </a:rPr>
              <a:t>bekannt</a:t>
            </a:r>
            <a:r>
              <a:rPr lang="en-US" sz="2400" dirty="0">
                <a:solidFill>
                  <a:schemeClr val="bg1"/>
                </a:solidFill>
              </a:rPr>
              <a:t> </a:t>
            </a:r>
            <a:r>
              <a:rPr lang="en-US" sz="2400" dirty="0" err="1">
                <a:solidFill>
                  <a:schemeClr val="bg1"/>
                </a:solidFill>
              </a:rPr>
              <a:t>gemacht</a:t>
            </a:r>
            <a:r>
              <a:rPr lang="en-US" sz="2400" dirty="0">
                <a:solidFill>
                  <a:schemeClr val="bg1"/>
                </a:solidFill>
              </a:rPr>
              <a:t> </a:t>
            </a:r>
            <a:r>
              <a:rPr lang="en-US" sz="2400" dirty="0" err="1">
                <a:solidFill>
                  <a:schemeClr val="bg1"/>
                </a:solidFill>
              </a:rPr>
              <a:t>werden</a:t>
            </a:r>
            <a:r>
              <a:rPr lang="en-US" sz="2400" dirty="0">
                <a:solidFill>
                  <a:schemeClr val="bg1"/>
                </a:solidFill>
              </a:rPr>
              <a:t>, um so die Mission des </a:t>
            </a:r>
            <a:r>
              <a:rPr lang="en-US" sz="2400" dirty="0" err="1">
                <a:solidFill>
                  <a:schemeClr val="bg1"/>
                </a:solidFill>
              </a:rPr>
              <a:t>Projektes</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verbreiten</a:t>
            </a:r>
            <a:r>
              <a:rPr lang="en-US" sz="2400" dirty="0">
                <a:solidFill>
                  <a:schemeClr val="bg1"/>
                </a:solidFill>
              </a:rPr>
              <a:t>.</a:t>
            </a:r>
          </a:p>
          <a:p>
            <a:r>
              <a:rPr lang="en-US" sz="2400" dirty="0">
                <a:solidFill>
                  <a:schemeClr val="bg1"/>
                </a:solidFill>
              </a:rPr>
              <a:t>Dies </a:t>
            </a:r>
            <a:r>
              <a:rPr lang="en-US" sz="2400" dirty="0" err="1">
                <a:solidFill>
                  <a:schemeClr val="bg1"/>
                </a:solidFill>
              </a:rPr>
              <a:t>kann</a:t>
            </a:r>
            <a:r>
              <a:rPr lang="en-US" sz="2400" dirty="0">
                <a:solidFill>
                  <a:schemeClr val="bg1"/>
                </a:solidFill>
              </a:rPr>
              <a:t> </a:t>
            </a:r>
            <a:r>
              <a:rPr lang="en-US" sz="2400" dirty="0" err="1">
                <a:solidFill>
                  <a:schemeClr val="bg1"/>
                </a:solidFill>
              </a:rPr>
              <a:t>durch</a:t>
            </a:r>
            <a:r>
              <a:rPr lang="en-US" sz="2400" dirty="0">
                <a:solidFill>
                  <a:schemeClr val="bg1"/>
                </a:solidFill>
              </a:rPr>
              <a:t> die </a:t>
            </a:r>
            <a:r>
              <a:rPr lang="en-US" sz="2400" dirty="0" err="1">
                <a:solidFill>
                  <a:schemeClr val="bg1"/>
                </a:solidFill>
              </a:rPr>
              <a:t>Erstellung</a:t>
            </a:r>
            <a:r>
              <a:rPr lang="en-US" sz="2400" dirty="0">
                <a:solidFill>
                  <a:schemeClr val="bg1"/>
                </a:solidFill>
              </a:rPr>
              <a:t> </a:t>
            </a:r>
            <a:r>
              <a:rPr lang="en-US" sz="2400" dirty="0" err="1">
                <a:solidFill>
                  <a:schemeClr val="bg1"/>
                </a:solidFill>
              </a:rPr>
              <a:t>eines</a:t>
            </a:r>
            <a:r>
              <a:rPr lang="en-US" sz="2400" dirty="0">
                <a:solidFill>
                  <a:schemeClr val="bg1"/>
                </a:solidFill>
              </a:rPr>
              <a:t> </a:t>
            </a:r>
            <a:r>
              <a:rPr lang="en-US" sz="2400" b="1" dirty="0">
                <a:solidFill>
                  <a:schemeClr val="bg1"/>
                </a:solidFill>
              </a:rPr>
              <a:t>Mission-Statement </a:t>
            </a:r>
            <a:r>
              <a:rPr lang="en-US" sz="2400" dirty="0">
                <a:solidFill>
                  <a:schemeClr val="bg1"/>
                </a:solidFill>
              </a:rPr>
              <a:t>und </a:t>
            </a:r>
            <a:r>
              <a:rPr lang="en-US" sz="2400" dirty="0" err="1">
                <a:solidFill>
                  <a:schemeClr val="bg1"/>
                </a:solidFill>
              </a:rPr>
              <a:t>eines</a:t>
            </a:r>
            <a:r>
              <a:rPr lang="en-US" sz="2400" dirty="0">
                <a:solidFill>
                  <a:schemeClr val="bg1"/>
                </a:solidFill>
              </a:rPr>
              <a:t> </a:t>
            </a:r>
            <a:r>
              <a:rPr lang="en-US" sz="2400" b="1" dirty="0">
                <a:solidFill>
                  <a:schemeClr val="bg1"/>
                </a:solidFill>
              </a:rPr>
              <a:t>Vision-Statement</a:t>
            </a:r>
            <a:r>
              <a:rPr lang="en-US" sz="2400" dirty="0">
                <a:solidFill>
                  <a:schemeClr val="bg1"/>
                </a:solidFill>
              </a:rPr>
              <a:t> </a:t>
            </a:r>
            <a:r>
              <a:rPr lang="en-US" sz="2400" dirty="0" err="1">
                <a:solidFill>
                  <a:schemeClr val="bg1"/>
                </a:solidFill>
              </a:rPr>
              <a:t>erreicht</a:t>
            </a:r>
            <a:r>
              <a:rPr lang="en-US" sz="2400" dirty="0">
                <a:solidFill>
                  <a:schemeClr val="bg1"/>
                </a:solidFill>
              </a:rPr>
              <a:t> </a:t>
            </a:r>
            <a:r>
              <a:rPr lang="en-US" sz="2400" dirty="0" err="1">
                <a:solidFill>
                  <a:schemeClr val="bg1"/>
                </a:solidFill>
              </a:rPr>
              <a:t>werden</a:t>
            </a:r>
            <a:r>
              <a:rPr lang="en-US" sz="2400" dirty="0">
                <a:solidFill>
                  <a:schemeClr val="bg1"/>
                </a:solidFill>
              </a:rPr>
              <a:t>.</a:t>
            </a:r>
          </a:p>
        </p:txBody>
      </p:sp>
    </p:spTree>
    <p:extLst>
      <p:ext uri="{BB962C8B-B14F-4D97-AF65-F5344CB8AC3E}">
        <p14:creationId xmlns:p14="http://schemas.microsoft.com/office/powerpoint/2010/main" val="2589332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B989349-965F-424F-A317-BB17F688F5BB}"/>
              </a:ext>
            </a:extLst>
          </p:cNvPr>
          <p:cNvSpPr>
            <a:spLocks noGrp="1"/>
          </p:cNvSpPr>
          <p:nvPr>
            <p:ph type="body" sz="quarter" idx="16"/>
          </p:nvPr>
        </p:nvSpPr>
        <p:spPr>
          <a:xfrm>
            <a:off x="1718347" y="258055"/>
            <a:ext cx="4716425" cy="449516"/>
          </a:xfrm>
        </p:spPr>
        <p:txBody>
          <a:bodyPr>
            <a:noAutofit/>
          </a:bodyPr>
          <a:lstStyle/>
          <a:p>
            <a:pPr algn="ctr"/>
            <a:r>
              <a:rPr lang="en-US" sz="2800" b="1" dirty="0"/>
              <a:t>Mission-Statement versus Vision-Statement</a:t>
            </a:r>
          </a:p>
        </p:txBody>
      </p:sp>
      <p:sp>
        <p:nvSpPr>
          <p:cNvPr id="16" name="TextBox 15">
            <a:extLst>
              <a:ext uri="{FF2B5EF4-FFF2-40B4-BE49-F238E27FC236}">
                <a16:creationId xmlns:a16="http://schemas.microsoft.com/office/drawing/2014/main" id="{F466C112-9EEC-445A-AF26-FBD8E6222547}"/>
              </a:ext>
            </a:extLst>
          </p:cNvPr>
          <p:cNvSpPr txBox="1"/>
          <p:nvPr/>
        </p:nvSpPr>
        <p:spPr>
          <a:xfrm>
            <a:off x="1451176" y="1310572"/>
            <a:ext cx="5279571" cy="5632311"/>
          </a:xfrm>
          <a:prstGeom prst="rect">
            <a:avLst/>
          </a:prstGeom>
          <a:noFill/>
        </p:spPr>
        <p:txBody>
          <a:bodyPr wrap="square">
            <a:spAutoFit/>
          </a:bodyPr>
          <a:lstStyle/>
          <a:p>
            <a:r>
              <a:rPr lang="en-US" sz="2400" dirty="0">
                <a:solidFill>
                  <a:schemeClr val="bg1"/>
                </a:solidFill>
              </a:rPr>
              <a:t>Ein </a:t>
            </a:r>
            <a:r>
              <a:rPr lang="en-US" sz="2400" b="1" dirty="0">
                <a:solidFill>
                  <a:schemeClr val="bg1"/>
                </a:solidFill>
              </a:rPr>
              <a:t>Mission-Statement </a:t>
            </a:r>
            <a:r>
              <a:rPr lang="en-US" sz="2400" dirty="0" err="1">
                <a:solidFill>
                  <a:schemeClr val="bg1"/>
                </a:solidFill>
              </a:rPr>
              <a:t>konzentriert</a:t>
            </a:r>
            <a:r>
              <a:rPr lang="en-US" sz="2400" dirty="0">
                <a:solidFill>
                  <a:schemeClr val="bg1"/>
                </a:solidFill>
              </a:rPr>
              <a:t> </a:t>
            </a:r>
            <a:r>
              <a:rPr lang="en-US" sz="2400" dirty="0" err="1">
                <a:solidFill>
                  <a:schemeClr val="bg1"/>
                </a:solidFill>
              </a:rPr>
              <a:t>sich</a:t>
            </a:r>
            <a:r>
              <a:rPr lang="en-US" sz="2400" dirty="0">
                <a:solidFill>
                  <a:schemeClr val="bg1"/>
                </a:solidFill>
              </a:rPr>
              <a:t> auf die </a:t>
            </a:r>
            <a:r>
              <a:rPr lang="en-US" sz="2400" dirty="0" err="1">
                <a:solidFill>
                  <a:schemeClr val="bg1"/>
                </a:solidFill>
              </a:rPr>
              <a:t>Ziele</a:t>
            </a:r>
            <a:r>
              <a:rPr lang="en-US" sz="2400" dirty="0">
                <a:solidFill>
                  <a:schemeClr val="bg1"/>
                </a:solidFill>
              </a:rPr>
              <a:t> </a:t>
            </a:r>
            <a:r>
              <a:rPr lang="en-US" sz="2400" dirty="0" err="1">
                <a:solidFill>
                  <a:schemeClr val="bg1"/>
                </a:solidFill>
              </a:rPr>
              <a:t>eines</a:t>
            </a:r>
            <a:r>
              <a:rPr lang="en-US" sz="2400" dirty="0">
                <a:solidFill>
                  <a:schemeClr val="bg1"/>
                </a:solidFill>
              </a:rPr>
              <a:t> </a:t>
            </a:r>
            <a:r>
              <a:rPr lang="en-US" sz="2400" dirty="0" err="1">
                <a:solidFill>
                  <a:schemeClr val="bg1"/>
                </a:solidFill>
              </a:rPr>
              <a:t>Projektes</a:t>
            </a:r>
            <a:r>
              <a:rPr lang="en-US" sz="2400" dirty="0">
                <a:solidFill>
                  <a:schemeClr val="bg1"/>
                </a:solidFill>
              </a:rPr>
              <a:t>. Es </a:t>
            </a:r>
            <a:r>
              <a:rPr lang="en-US" sz="2400" dirty="0" err="1">
                <a:solidFill>
                  <a:schemeClr val="bg1"/>
                </a:solidFill>
              </a:rPr>
              <a:t>beschreibt</a:t>
            </a:r>
            <a:r>
              <a:rPr lang="en-US" sz="2400" dirty="0">
                <a:solidFill>
                  <a:schemeClr val="bg1"/>
                </a:solidFill>
              </a:rPr>
              <a:t> die </a:t>
            </a:r>
            <a:r>
              <a:rPr lang="en-US" sz="2400" dirty="0" err="1">
                <a:solidFill>
                  <a:schemeClr val="bg1"/>
                </a:solidFill>
              </a:rPr>
              <a:t>wichtigsten</a:t>
            </a:r>
            <a:r>
              <a:rPr lang="en-US" sz="2400" dirty="0">
                <a:solidFill>
                  <a:schemeClr val="bg1"/>
                </a:solidFill>
              </a:rPr>
              <a:t> </a:t>
            </a:r>
            <a:r>
              <a:rPr lang="en-US" sz="2400" dirty="0" err="1">
                <a:solidFill>
                  <a:schemeClr val="bg1"/>
                </a:solidFill>
              </a:rPr>
              <a:t>Ziele</a:t>
            </a:r>
            <a:r>
              <a:rPr lang="en-US" sz="2400" dirty="0">
                <a:solidFill>
                  <a:schemeClr val="bg1"/>
                </a:solidFill>
              </a:rPr>
              <a:t> des </a:t>
            </a:r>
            <a:r>
              <a:rPr lang="en-US" sz="2400" dirty="0" err="1">
                <a:solidFill>
                  <a:schemeClr val="bg1"/>
                </a:solidFill>
              </a:rPr>
              <a:t>Projektes</a:t>
            </a:r>
            <a:r>
              <a:rPr lang="en-US" sz="2400" dirty="0">
                <a:solidFill>
                  <a:schemeClr val="bg1"/>
                </a:solidFill>
              </a:rPr>
              <a:t> und </a:t>
            </a:r>
            <a:r>
              <a:rPr lang="en-US" sz="2400" dirty="0" err="1">
                <a:solidFill>
                  <a:schemeClr val="bg1"/>
                </a:solidFill>
              </a:rPr>
              <a:t>warum</a:t>
            </a:r>
            <a:r>
              <a:rPr lang="en-US" sz="2400" dirty="0">
                <a:solidFill>
                  <a:schemeClr val="bg1"/>
                </a:solidFill>
              </a:rPr>
              <a:t> es Sinn </a:t>
            </a:r>
            <a:r>
              <a:rPr lang="en-US" sz="2400" dirty="0" err="1">
                <a:solidFill>
                  <a:schemeClr val="bg1"/>
                </a:solidFill>
              </a:rPr>
              <a:t>macht</a:t>
            </a:r>
            <a:r>
              <a:rPr lang="en-US" sz="2400" dirty="0">
                <a:solidFill>
                  <a:schemeClr val="bg1"/>
                </a:solidFill>
              </a:rPr>
              <a:t>, </a:t>
            </a:r>
            <a:r>
              <a:rPr lang="en-US" sz="2400" dirty="0" err="1">
                <a:solidFill>
                  <a:schemeClr val="bg1"/>
                </a:solidFill>
              </a:rPr>
              <a:t>diese</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verfolgen</a:t>
            </a:r>
            <a:r>
              <a:rPr lang="en-US" sz="2400" dirty="0">
                <a:solidFill>
                  <a:schemeClr val="bg1"/>
                </a:solidFill>
              </a:rPr>
              <a:t>.</a:t>
            </a:r>
          </a:p>
          <a:p>
            <a:endParaRPr lang="en-US" sz="2400" dirty="0">
              <a:solidFill>
                <a:schemeClr val="bg1"/>
              </a:solidFill>
            </a:endParaRPr>
          </a:p>
          <a:p>
            <a:r>
              <a:rPr lang="en-US" sz="2400" dirty="0">
                <a:solidFill>
                  <a:schemeClr val="bg1"/>
                </a:solidFill>
              </a:rPr>
              <a:t>Ein </a:t>
            </a:r>
            <a:r>
              <a:rPr lang="en-US" sz="2400" b="1" dirty="0">
                <a:solidFill>
                  <a:schemeClr val="bg1"/>
                </a:solidFill>
              </a:rPr>
              <a:t>Vision-Statement</a:t>
            </a:r>
            <a:r>
              <a:rPr lang="en-US" sz="2400" dirty="0">
                <a:solidFill>
                  <a:schemeClr val="bg1"/>
                </a:solidFill>
              </a:rPr>
              <a:t> </a:t>
            </a:r>
            <a:r>
              <a:rPr lang="en-US" sz="2400" dirty="0" err="1">
                <a:solidFill>
                  <a:schemeClr val="bg1"/>
                </a:solidFill>
              </a:rPr>
              <a:t>fasst</a:t>
            </a:r>
            <a:r>
              <a:rPr lang="en-US" sz="2400" dirty="0">
                <a:solidFill>
                  <a:schemeClr val="bg1"/>
                </a:solidFill>
              </a:rPr>
              <a:t> die </a:t>
            </a:r>
            <a:r>
              <a:rPr lang="en-US" sz="2400" dirty="0" err="1">
                <a:solidFill>
                  <a:schemeClr val="bg1"/>
                </a:solidFill>
              </a:rPr>
              <a:t>visionären</a:t>
            </a:r>
            <a:r>
              <a:rPr lang="en-US" sz="2400" dirty="0">
                <a:solidFill>
                  <a:schemeClr val="bg1"/>
                </a:solidFill>
              </a:rPr>
              <a:t>, </a:t>
            </a:r>
            <a:r>
              <a:rPr lang="en-US" sz="2400" dirty="0" err="1">
                <a:solidFill>
                  <a:schemeClr val="bg1"/>
                </a:solidFill>
              </a:rPr>
              <a:t>sozialen</a:t>
            </a:r>
            <a:r>
              <a:rPr lang="en-US" sz="2400" dirty="0">
                <a:solidFill>
                  <a:schemeClr val="bg1"/>
                </a:solidFill>
              </a:rPr>
              <a:t> und </a:t>
            </a:r>
            <a:r>
              <a:rPr lang="en-US" sz="2400" dirty="0" err="1">
                <a:solidFill>
                  <a:schemeClr val="bg1"/>
                </a:solidFill>
              </a:rPr>
              <a:t>ökologischen</a:t>
            </a:r>
            <a:r>
              <a:rPr lang="en-US" sz="2400" dirty="0">
                <a:solidFill>
                  <a:schemeClr val="bg1"/>
                </a:solidFill>
              </a:rPr>
              <a:t> </a:t>
            </a:r>
            <a:r>
              <a:rPr lang="en-US" sz="2400" dirty="0" err="1">
                <a:solidFill>
                  <a:schemeClr val="bg1"/>
                </a:solidFill>
              </a:rPr>
              <a:t>Anliegen</a:t>
            </a:r>
            <a:r>
              <a:rPr lang="en-US" sz="2400" dirty="0">
                <a:solidFill>
                  <a:schemeClr val="bg1"/>
                </a:solidFill>
              </a:rPr>
              <a:t> </a:t>
            </a:r>
            <a:r>
              <a:rPr lang="en-US" sz="2400" dirty="0" err="1">
                <a:solidFill>
                  <a:schemeClr val="bg1"/>
                </a:solidFill>
              </a:rPr>
              <a:t>eines</a:t>
            </a:r>
            <a:r>
              <a:rPr lang="en-US" sz="2400" dirty="0">
                <a:solidFill>
                  <a:schemeClr val="bg1"/>
                </a:solidFill>
              </a:rPr>
              <a:t> </a:t>
            </a:r>
            <a:r>
              <a:rPr lang="en-US" sz="2400" dirty="0" err="1">
                <a:solidFill>
                  <a:schemeClr val="bg1"/>
                </a:solidFill>
              </a:rPr>
              <a:t>Projekts</a:t>
            </a:r>
            <a:r>
              <a:rPr lang="en-US" sz="2400" dirty="0">
                <a:solidFill>
                  <a:schemeClr val="bg1"/>
                </a:solidFill>
              </a:rPr>
              <a:t> </a:t>
            </a:r>
            <a:r>
              <a:rPr lang="en-US" sz="2400" dirty="0" err="1">
                <a:solidFill>
                  <a:schemeClr val="bg1"/>
                </a:solidFill>
              </a:rPr>
              <a:t>nicht</a:t>
            </a:r>
            <a:r>
              <a:rPr lang="en-US" sz="2400" dirty="0">
                <a:solidFill>
                  <a:schemeClr val="bg1"/>
                </a:solidFill>
              </a:rPr>
              <a:t> </a:t>
            </a:r>
            <a:r>
              <a:rPr lang="en-US" sz="2400" dirty="0" err="1">
                <a:solidFill>
                  <a:schemeClr val="bg1"/>
                </a:solidFill>
              </a:rPr>
              <a:t>nur</a:t>
            </a:r>
            <a:r>
              <a:rPr lang="en-US" sz="2400" dirty="0">
                <a:solidFill>
                  <a:schemeClr val="bg1"/>
                </a:solidFill>
              </a:rPr>
              <a:t> </a:t>
            </a:r>
            <a:r>
              <a:rPr lang="en-US" sz="2400" dirty="0" err="1">
                <a:solidFill>
                  <a:schemeClr val="bg1"/>
                </a:solidFill>
              </a:rPr>
              <a:t>inhaltlich</a:t>
            </a:r>
            <a:r>
              <a:rPr lang="en-US" sz="2400" dirty="0">
                <a:solidFill>
                  <a:schemeClr val="bg1"/>
                </a:solidFill>
              </a:rPr>
              <a:t>, </a:t>
            </a:r>
            <a:r>
              <a:rPr lang="en-US" sz="2400" dirty="0" err="1">
                <a:solidFill>
                  <a:schemeClr val="bg1"/>
                </a:solidFill>
              </a:rPr>
              <a:t>sondern</a:t>
            </a:r>
            <a:r>
              <a:rPr lang="en-US" sz="2400" dirty="0">
                <a:solidFill>
                  <a:schemeClr val="bg1"/>
                </a:solidFill>
              </a:rPr>
              <a:t> </a:t>
            </a:r>
            <a:r>
              <a:rPr lang="en-US" sz="2400" dirty="0" err="1">
                <a:solidFill>
                  <a:schemeClr val="bg1"/>
                </a:solidFill>
              </a:rPr>
              <a:t>auch</a:t>
            </a:r>
            <a:r>
              <a:rPr lang="en-US" sz="2400" dirty="0">
                <a:solidFill>
                  <a:schemeClr val="bg1"/>
                </a:solidFill>
              </a:rPr>
              <a:t> emotional </a:t>
            </a:r>
            <a:r>
              <a:rPr lang="en-US" sz="2400" dirty="0" err="1">
                <a:solidFill>
                  <a:schemeClr val="bg1"/>
                </a:solidFill>
              </a:rPr>
              <a:t>zusammen</a:t>
            </a:r>
            <a:r>
              <a:rPr lang="en-US" sz="2400" dirty="0">
                <a:solidFill>
                  <a:schemeClr val="bg1"/>
                </a:solidFill>
              </a:rPr>
              <a:t> und </a:t>
            </a:r>
            <a:r>
              <a:rPr lang="en-US" sz="2400" dirty="0" err="1">
                <a:solidFill>
                  <a:schemeClr val="bg1"/>
                </a:solidFill>
              </a:rPr>
              <a:t>bietet</a:t>
            </a:r>
            <a:r>
              <a:rPr lang="en-US" sz="2400" dirty="0">
                <a:solidFill>
                  <a:schemeClr val="bg1"/>
                </a:solidFill>
              </a:rPr>
              <a:t> </a:t>
            </a:r>
            <a:r>
              <a:rPr lang="en-US" sz="2400" dirty="0" err="1">
                <a:solidFill>
                  <a:schemeClr val="bg1"/>
                </a:solidFill>
              </a:rPr>
              <a:t>eine</a:t>
            </a:r>
            <a:r>
              <a:rPr lang="en-US" sz="2400" dirty="0">
                <a:solidFill>
                  <a:schemeClr val="bg1"/>
                </a:solidFill>
              </a:rPr>
              <a:t> Vision für die Zukunft. Die </a:t>
            </a:r>
            <a:r>
              <a:rPr lang="en-US" sz="2400" dirty="0" err="1">
                <a:solidFill>
                  <a:schemeClr val="bg1"/>
                </a:solidFill>
              </a:rPr>
              <a:t>Projektziele</a:t>
            </a:r>
            <a:r>
              <a:rPr lang="en-US" sz="2400" dirty="0">
                <a:solidFill>
                  <a:schemeClr val="bg1"/>
                </a:solidFill>
              </a:rPr>
              <a:t> </a:t>
            </a:r>
            <a:r>
              <a:rPr lang="en-US" sz="2400" dirty="0" err="1">
                <a:solidFill>
                  <a:schemeClr val="bg1"/>
                </a:solidFill>
              </a:rPr>
              <a:t>werden</a:t>
            </a:r>
            <a:r>
              <a:rPr lang="en-US" sz="2400" dirty="0">
                <a:solidFill>
                  <a:schemeClr val="bg1"/>
                </a:solidFill>
              </a:rPr>
              <a:t> in </a:t>
            </a:r>
            <a:r>
              <a:rPr lang="en-US" sz="2400" dirty="0" err="1">
                <a:solidFill>
                  <a:schemeClr val="bg1"/>
                </a:solidFill>
              </a:rPr>
              <a:t>Hinblick</a:t>
            </a:r>
            <a:r>
              <a:rPr lang="en-US" sz="2400" dirty="0">
                <a:solidFill>
                  <a:schemeClr val="bg1"/>
                </a:solidFill>
              </a:rPr>
              <a:t> auf </a:t>
            </a:r>
            <a:r>
              <a:rPr lang="en-US" sz="2400" dirty="0" err="1">
                <a:solidFill>
                  <a:schemeClr val="bg1"/>
                </a:solidFill>
              </a:rPr>
              <a:t>diese</a:t>
            </a:r>
            <a:r>
              <a:rPr lang="en-US" sz="2400" dirty="0">
                <a:solidFill>
                  <a:schemeClr val="bg1"/>
                </a:solidFill>
              </a:rPr>
              <a:t> </a:t>
            </a:r>
            <a:r>
              <a:rPr lang="en-US" sz="2400" dirty="0" err="1">
                <a:solidFill>
                  <a:schemeClr val="bg1"/>
                </a:solidFill>
              </a:rPr>
              <a:t>Zukunftsvision</a:t>
            </a:r>
            <a:r>
              <a:rPr lang="en-US" sz="2400" dirty="0">
                <a:solidFill>
                  <a:schemeClr val="bg1"/>
                </a:solidFill>
              </a:rPr>
              <a:t> </a:t>
            </a:r>
            <a:r>
              <a:rPr lang="en-US" sz="2400" dirty="0" err="1">
                <a:solidFill>
                  <a:schemeClr val="bg1"/>
                </a:solidFill>
              </a:rPr>
              <a:t>beschrieben</a:t>
            </a:r>
            <a:r>
              <a:rPr lang="en-US" sz="2400" dirty="0">
                <a:solidFill>
                  <a:schemeClr val="bg1"/>
                </a:solidFill>
              </a:rPr>
              <a:t>.</a:t>
            </a:r>
          </a:p>
          <a:p>
            <a:endParaRPr lang="en-US" sz="2400" dirty="0">
              <a:solidFill>
                <a:schemeClr val="bg1"/>
              </a:solidFill>
            </a:endParaRPr>
          </a:p>
        </p:txBody>
      </p:sp>
      <p:pic>
        <p:nvPicPr>
          <p:cNvPr id="6" name="Picture Placeholder 5">
            <a:extLst>
              <a:ext uri="{FF2B5EF4-FFF2-40B4-BE49-F238E27FC236}">
                <a16:creationId xmlns:a16="http://schemas.microsoft.com/office/drawing/2014/main" id="{0C4042CB-B157-4E46-8751-29BBD704A4B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10">
            <a:extLst>
              <a:ext uri="{FF2B5EF4-FFF2-40B4-BE49-F238E27FC236}">
                <a16:creationId xmlns:a16="http://schemas.microsoft.com/office/drawing/2014/main" id="{38C7C1E6-0F2C-4BE3-B5AD-A96969F54358}"/>
              </a:ext>
            </a:extLst>
          </p:cNvPr>
          <p:cNvSpPr txBox="1"/>
          <p:nvPr/>
        </p:nvSpPr>
        <p:spPr>
          <a:xfrm>
            <a:off x="6852062" y="6488668"/>
            <a:ext cx="6097656" cy="369332"/>
          </a:xfrm>
          <a:prstGeom prst="rect">
            <a:avLst/>
          </a:prstGeom>
          <a:noFill/>
        </p:spPr>
        <p:txBody>
          <a:bodyPr wrap="square">
            <a:spAutoFit/>
          </a:bodyPr>
          <a:lstStyle/>
          <a:p>
            <a:r>
              <a:rPr lang="en-IE" dirty="0">
                <a:solidFill>
                  <a:srgbClr val="002060"/>
                </a:solidFill>
                <a:hlinkClick r:id="rId3">
                  <a:extLst>
                    <a:ext uri="{A12FA001-AC4F-418D-AE19-62706E023703}">
                      <ahyp:hlinkClr xmlns:ahyp="http://schemas.microsoft.com/office/drawing/2018/hyperlinkcolor" val="tx"/>
                    </a:ext>
                  </a:extLst>
                </a:hlinkClick>
              </a:rPr>
              <a:t>Article on Mission Statements and Vision Statements</a:t>
            </a:r>
            <a:endParaRPr lang="en-IE" dirty="0">
              <a:solidFill>
                <a:srgbClr val="002060"/>
              </a:solidFill>
            </a:endParaRPr>
          </a:p>
        </p:txBody>
      </p:sp>
    </p:spTree>
    <p:extLst>
      <p:ext uri="{BB962C8B-B14F-4D97-AF65-F5344CB8AC3E}">
        <p14:creationId xmlns:p14="http://schemas.microsoft.com/office/powerpoint/2010/main" val="4175843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6B65A8-A7B1-407F-8B0F-E4B5CEE57E3F}"/>
              </a:ext>
            </a:extLst>
          </p:cNvPr>
          <p:cNvSpPr>
            <a:spLocks noGrp="1"/>
          </p:cNvSpPr>
          <p:nvPr>
            <p:ph type="pic" sz="quarter" idx="10"/>
          </p:nvPr>
        </p:nvSpPr>
        <p:spPr/>
      </p:sp>
      <p:sp>
        <p:nvSpPr>
          <p:cNvPr id="7" name="Text Placeholder 6">
            <a:extLst>
              <a:ext uri="{FF2B5EF4-FFF2-40B4-BE49-F238E27FC236}">
                <a16:creationId xmlns:a16="http://schemas.microsoft.com/office/drawing/2014/main" id="{48300AFD-03EB-453E-A157-47E3ABDB6190}"/>
              </a:ext>
            </a:extLst>
          </p:cNvPr>
          <p:cNvSpPr>
            <a:spLocks noGrp="1"/>
          </p:cNvSpPr>
          <p:nvPr>
            <p:ph type="body" sz="quarter" idx="18"/>
          </p:nvPr>
        </p:nvSpPr>
        <p:spPr/>
        <p:txBody>
          <a:bodyPr/>
          <a:lstStyle/>
          <a:p>
            <a:pPr marL="0"/>
            <a:r>
              <a:rPr lang="de-DE" dirty="0"/>
              <a:t>Das Video gibt eine vertiefende Erklärung zur Unterscheidung von Mission-Statement und Vision-Statement:</a:t>
            </a:r>
            <a:endParaRPr lang="en-IE" dirty="0"/>
          </a:p>
        </p:txBody>
      </p:sp>
      <p:sp>
        <p:nvSpPr>
          <p:cNvPr id="6" name="Text Placeholder 5">
            <a:extLst>
              <a:ext uri="{FF2B5EF4-FFF2-40B4-BE49-F238E27FC236}">
                <a16:creationId xmlns:a16="http://schemas.microsoft.com/office/drawing/2014/main" id="{6DEFAEA9-A438-4841-A127-C36C7B3E3168}"/>
              </a:ext>
            </a:extLst>
          </p:cNvPr>
          <p:cNvSpPr>
            <a:spLocks noGrp="1"/>
          </p:cNvSpPr>
          <p:nvPr>
            <p:ph type="body" sz="quarter" idx="16"/>
          </p:nvPr>
        </p:nvSpPr>
        <p:spPr/>
        <p:txBody>
          <a:bodyPr>
            <a:normAutofit/>
          </a:bodyPr>
          <a:lstStyle/>
          <a:p>
            <a:r>
              <a:rPr lang="en-US" sz="3200" dirty="0" err="1"/>
              <a:t>Zur</a:t>
            </a:r>
            <a:r>
              <a:rPr lang="en-US" sz="3200" dirty="0"/>
              <a:t> </a:t>
            </a:r>
            <a:r>
              <a:rPr lang="en-US" sz="3200" dirty="0" err="1"/>
              <a:t>Vertiefung</a:t>
            </a:r>
            <a:endParaRPr lang="en-IE" sz="3200" dirty="0"/>
          </a:p>
        </p:txBody>
      </p:sp>
      <p:pic>
        <p:nvPicPr>
          <p:cNvPr id="8" name="Online Media 7" title="Mission and Vision Statements">
            <a:hlinkClick r:id="" action="ppaction://media"/>
            <a:extLst>
              <a:ext uri="{FF2B5EF4-FFF2-40B4-BE49-F238E27FC236}">
                <a16:creationId xmlns:a16="http://schemas.microsoft.com/office/drawing/2014/main" id="{E2D02401-2AAC-4D1B-AC10-F140EE3D3066}"/>
              </a:ext>
            </a:extLst>
          </p:cNvPr>
          <p:cNvPicPr>
            <a:picLocks noRot="1" noChangeAspect="1"/>
          </p:cNvPicPr>
          <p:nvPr>
            <a:videoFile r:link="rId1"/>
          </p:nvPr>
        </p:nvPicPr>
        <p:blipFill>
          <a:blip r:embed="rId3"/>
          <a:stretch>
            <a:fillRect/>
          </a:stretch>
        </p:blipFill>
        <p:spPr>
          <a:xfrm>
            <a:off x="7061200" y="1203325"/>
            <a:ext cx="5116895" cy="3913188"/>
          </a:xfrm>
          <a:prstGeom prst="rect">
            <a:avLst/>
          </a:prstGeom>
        </p:spPr>
      </p:pic>
      <p:sp>
        <p:nvSpPr>
          <p:cNvPr id="9" name="TextBox 8">
            <a:extLst>
              <a:ext uri="{FF2B5EF4-FFF2-40B4-BE49-F238E27FC236}">
                <a16:creationId xmlns:a16="http://schemas.microsoft.com/office/drawing/2014/main" id="{B36E63D6-26A8-4060-9ECD-3CC22A2D80B2}"/>
              </a:ext>
            </a:extLst>
          </p:cNvPr>
          <p:cNvSpPr txBox="1"/>
          <p:nvPr/>
        </p:nvSpPr>
        <p:spPr>
          <a:xfrm>
            <a:off x="831350" y="5116513"/>
            <a:ext cx="6101254" cy="646331"/>
          </a:xfrm>
          <a:prstGeom prst="rect">
            <a:avLst/>
          </a:prstGeom>
          <a:noFill/>
        </p:spPr>
        <p:txBody>
          <a:bodyPr wrap="square">
            <a:spAutoFit/>
          </a:bodyPr>
          <a:lstStyle/>
          <a:p>
            <a:r>
              <a:rPr lang="en-IE" dirty="0"/>
              <a:t>WATCH</a:t>
            </a:r>
          </a:p>
          <a:p>
            <a:r>
              <a:rPr lang="en-IE" dirty="0"/>
              <a:t>https://youtu.be/lJUrQKY_A5g?t=12</a:t>
            </a:r>
          </a:p>
        </p:txBody>
      </p:sp>
    </p:spTree>
    <p:extLst>
      <p:ext uri="{BB962C8B-B14F-4D97-AF65-F5344CB8AC3E}">
        <p14:creationId xmlns:p14="http://schemas.microsoft.com/office/powerpoint/2010/main" val="170264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6B65A8-A7B1-407F-8B0F-E4B5CEE57E3F}"/>
              </a:ext>
            </a:extLst>
          </p:cNvPr>
          <p:cNvSpPr>
            <a:spLocks noGrp="1"/>
          </p:cNvSpPr>
          <p:nvPr>
            <p:ph type="pic" sz="quarter" idx="10"/>
          </p:nvPr>
        </p:nvSpPr>
        <p:spPr/>
      </p:sp>
      <p:sp>
        <p:nvSpPr>
          <p:cNvPr id="7" name="Text Placeholder 6">
            <a:extLst>
              <a:ext uri="{FF2B5EF4-FFF2-40B4-BE49-F238E27FC236}">
                <a16:creationId xmlns:a16="http://schemas.microsoft.com/office/drawing/2014/main" id="{48300AFD-03EB-453E-A157-47E3ABDB6190}"/>
              </a:ext>
            </a:extLst>
          </p:cNvPr>
          <p:cNvSpPr>
            <a:spLocks noGrp="1"/>
          </p:cNvSpPr>
          <p:nvPr>
            <p:ph type="body" sz="quarter" idx="18"/>
          </p:nvPr>
        </p:nvSpPr>
        <p:spPr/>
        <p:txBody>
          <a:bodyPr/>
          <a:lstStyle/>
          <a:p>
            <a:pPr marL="0"/>
            <a:r>
              <a:rPr lang="en-US" dirty="0"/>
              <a:t>In </a:t>
            </a:r>
            <a:r>
              <a:rPr lang="en-US" dirty="0" err="1"/>
              <a:t>diesem</a:t>
            </a:r>
            <a:r>
              <a:rPr lang="en-US" dirty="0"/>
              <a:t> Video </a:t>
            </a:r>
            <a:r>
              <a:rPr lang="en-US" dirty="0" err="1"/>
              <a:t>wird</a:t>
            </a:r>
            <a:r>
              <a:rPr lang="en-US" dirty="0"/>
              <a:t> </a:t>
            </a:r>
            <a:r>
              <a:rPr lang="en-US" dirty="0" err="1"/>
              <a:t>erklärt</a:t>
            </a:r>
            <a:r>
              <a:rPr lang="en-US" dirty="0"/>
              <a:t>, </a:t>
            </a:r>
            <a:r>
              <a:rPr lang="en-US" dirty="0" err="1"/>
              <a:t>wie</a:t>
            </a:r>
            <a:r>
              <a:rPr lang="en-US" dirty="0"/>
              <a:t> man </a:t>
            </a:r>
            <a:r>
              <a:rPr lang="en-US" dirty="0" err="1"/>
              <a:t>ein</a:t>
            </a:r>
            <a:r>
              <a:rPr lang="en-US" dirty="0"/>
              <a:t> Mission Statement </a:t>
            </a:r>
            <a:r>
              <a:rPr lang="en-US" dirty="0" err="1"/>
              <a:t>entwickelt</a:t>
            </a:r>
            <a:r>
              <a:rPr lang="en-US" dirty="0"/>
              <a:t>:</a:t>
            </a:r>
          </a:p>
          <a:p>
            <a:pPr marL="0"/>
            <a:endParaRPr lang="en-IE" sz="2000" dirty="0"/>
          </a:p>
          <a:p>
            <a:pPr marL="0"/>
            <a:r>
              <a:rPr lang="en-US" sz="2000" dirty="0">
                <a:hlinkClick r:id="rId3"/>
              </a:rPr>
              <a:t>https://youtu.be/lJUrQKY_A5g?t=12</a:t>
            </a:r>
            <a:r>
              <a:rPr lang="en-IE" sz="2000" dirty="0"/>
              <a:t> </a:t>
            </a:r>
            <a:endParaRPr lang="en-US" sz="2000" dirty="0"/>
          </a:p>
        </p:txBody>
      </p:sp>
      <p:sp>
        <p:nvSpPr>
          <p:cNvPr id="6" name="Text Placeholder 5">
            <a:extLst>
              <a:ext uri="{FF2B5EF4-FFF2-40B4-BE49-F238E27FC236}">
                <a16:creationId xmlns:a16="http://schemas.microsoft.com/office/drawing/2014/main" id="{6DEFAEA9-A438-4841-A127-C36C7B3E3168}"/>
              </a:ext>
            </a:extLst>
          </p:cNvPr>
          <p:cNvSpPr>
            <a:spLocks noGrp="1"/>
          </p:cNvSpPr>
          <p:nvPr>
            <p:ph type="body" sz="quarter" idx="16"/>
          </p:nvPr>
        </p:nvSpPr>
        <p:spPr>
          <a:xfrm>
            <a:off x="747201" y="533400"/>
            <a:ext cx="5113283" cy="854271"/>
          </a:xfrm>
        </p:spPr>
        <p:txBody>
          <a:bodyPr>
            <a:normAutofit lnSpcReduction="10000"/>
          </a:bodyPr>
          <a:lstStyle/>
          <a:p>
            <a:r>
              <a:rPr lang="en-US" sz="2800" dirty="0"/>
              <a:t>Wie </a:t>
            </a:r>
            <a:r>
              <a:rPr lang="en-US" sz="2800" dirty="0" err="1"/>
              <a:t>ein</a:t>
            </a:r>
            <a:r>
              <a:rPr lang="en-US" sz="2800" dirty="0"/>
              <a:t> Mission Statement </a:t>
            </a:r>
            <a:r>
              <a:rPr lang="en-US" sz="2800" dirty="0" err="1"/>
              <a:t>entwickelt</a:t>
            </a:r>
            <a:r>
              <a:rPr lang="en-US" sz="2800" dirty="0"/>
              <a:t> </a:t>
            </a:r>
            <a:r>
              <a:rPr lang="en-US" sz="2800" dirty="0" err="1"/>
              <a:t>wird</a:t>
            </a:r>
            <a:endParaRPr lang="en-IE" sz="2800" dirty="0"/>
          </a:p>
        </p:txBody>
      </p:sp>
      <p:pic>
        <p:nvPicPr>
          <p:cNvPr id="2" name="Online Media 1" title="How to Write a Mission Statement">
            <a:hlinkClick r:id="" action="ppaction://media"/>
            <a:extLst>
              <a:ext uri="{FF2B5EF4-FFF2-40B4-BE49-F238E27FC236}">
                <a16:creationId xmlns:a16="http://schemas.microsoft.com/office/drawing/2014/main" id="{6F305EE6-6947-4AFD-8A3B-3402A29C4E67}"/>
              </a:ext>
            </a:extLst>
          </p:cNvPr>
          <p:cNvPicPr>
            <a:picLocks noRot="1" noChangeAspect="1"/>
          </p:cNvPicPr>
          <p:nvPr>
            <a:videoFile r:link="rId1"/>
          </p:nvPr>
        </p:nvPicPr>
        <p:blipFill>
          <a:blip r:embed="rId4"/>
          <a:stretch>
            <a:fillRect/>
          </a:stretch>
        </p:blipFill>
        <p:spPr>
          <a:xfrm>
            <a:off x="7061200" y="1203325"/>
            <a:ext cx="5140370" cy="3913188"/>
          </a:xfrm>
          <a:prstGeom prst="rect">
            <a:avLst/>
          </a:prstGeom>
        </p:spPr>
      </p:pic>
    </p:spTree>
    <p:extLst>
      <p:ext uri="{BB962C8B-B14F-4D97-AF65-F5344CB8AC3E}">
        <p14:creationId xmlns:p14="http://schemas.microsoft.com/office/powerpoint/2010/main" val="79717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24000" y="1609725"/>
            <a:ext cx="5105121" cy="1569660"/>
          </a:xfrm>
          <a:prstGeom prst="rect">
            <a:avLst/>
          </a:prstGeom>
          <a:noFill/>
        </p:spPr>
        <p:txBody>
          <a:bodyPr wrap="square" rtlCol="0">
            <a:spAutoFit/>
          </a:bodyPr>
          <a:lstStyle/>
          <a:p>
            <a:r>
              <a:rPr lang="en-US" sz="2400" dirty="0" err="1">
                <a:solidFill>
                  <a:schemeClr val="bg1"/>
                </a:solidFill>
              </a:rPr>
              <a:t>Beispiele</a:t>
            </a:r>
            <a:r>
              <a:rPr lang="en-US" sz="2400" dirty="0">
                <a:solidFill>
                  <a:schemeClr val="bg1"/>
                </a:solidFill>
              </a:rPr>
              <a:t> für Mission-Statements:</a:t>
            </a:r>
          </a:p>
          <a:p>
            <a:endParaRPr lang="en-US" sz="2400" dirty="0">
              <a:solidFill>
                <a:schemeClr val="bg1"/>
              </a:solidFill>
            </a:endParaRPr>
          </a:p>
          <a:p>
            <a:r>
              <a:rPr lang="en-US" sz="2400" dirty="0">
                <a:solidFill>
                  <a:schemeClr val="bg1"/>
                </a:solidFill>
                <a:hlinkClick r:id="rId2">
                  <a:extLst>
                    <a:ext uri="{A12FA001-AC4F-418D-AE19-62706E023703}">
                      <ahyp:hlinkClr xmlns:ahyp="http://schemas.microsoft.com/office/drawing/2018/hyperlinkcolor" val="tx"/>
                    </a:ext>
                  </a:extLst>
                </a:hlinkClick>
              </a:rPr>
              <a:t>100 Mission Statement Templates &amp; Examples</a:t>
            </a:r>
            <a:endParaRPr lang="en-US" sz="2400" dirty="0">
              <a:solidFill>
                <a:schemeClr val="bg1"/>
              </a:solidFill>
            </a:endParaRPr>
          </a:p>
        </p:txBody>
      </p:sp>
      <p:pic>
        <p:nvPicPr>
          <p:cNvPr id="10" name="Picture Placeholder 9">
            <a:extLst>
              <a:ext uri="{FF2B5EF4-FFF2-40B4-BE49-F238E27FC236}">
                <a16:creationId xmlns:a16="http://schemas.microsoft.com/office/drawing/2014/main" id="{41AA6D62-E952-44F5-846A-AB8461B7BE5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 Placeholder 2">
            <a:extLst>
              <a:ext uri="{FF2B5EF4-FFF2-40B4-BE49-F238E27FC236}">
                <a16:creationId xmlns:a16="http://schemas.microsoft.com/office/drawing/2014/main" id="{FFAA6AEB-4E31-47C0-A439-1B984C79664E}"/>
              </a:ext>
            </a:extLst>
          </p:cNvPr>
          <p:cNvSpPr txBox="1">
            <a:spLocks/>
          </p:cNvSpPr>
          <p:nvPr/>
        </p:nvSpPr>
        <p:spPr>
          <a:xfrm>
            <a:off x="1718347" y="258055"/>
            <a:ext cx="4716425" cy="9284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b="1" dirty="0"/>
              <a:t>Inspiration für die </a:t>
            </a:r>
            <a:r>
              <a:rPr lang="en-US" sz="2800" b="1" dirty="0" err="1"/>
              <a:t>Entwicklung</a:t>
            </a:r>
            <a:r>
              <a:rPr lang="en-US" sz="2800" b="1" dirty="0"/>
              <a:t> </a:t>
            </a:r>
            <a:r>
              <a:rPr lang="en-US" sz="2800" b="1" dirty="0" err="1"/>
              <a:t>eines</a:t>
            </a:r>
            <a:r>
              <a:rPr lang="en-US" sz="2800" b="1" dirty="0"/>
              <a:t> Mission-Statement</a:t>
            </a:r>
          </a:p>
        </p:txBody>
      </p:sp>
      <p:sp>
        <p:nvSpPr>
          <p:cNvPr id="14" name="TextBox 13">
            <a:extLst>
              <a:ext uri="{FF2B5EF4-FFF2-40B4-BE49-F238E27FC236}">
                <a16:creationId xmlns:a16="http://schemas.microsoft.com/office/drawing/2014/main" id="{A9C4F911-417A-4517-9286-B286BB3AF8ED}"/>
              </a:ext>
            </a:extLst>
          </p:cNvPr>
          <p:cNvSpPr txBox="1"/>
          <p:nvPr/>
        </p:nvSpPr>
        <p:spPr>
          <a:xfrm>
            <a:off x="6852062" y="6530068"/>
            <a:ext cx="1164772" cy="369332"/>
          </a:xfrm>
          <a:prstGeom prst="rect">
            <a:avLst/>
          </a:prstGeom>
          <a:noFill/>
        </p:spPr>
        <p:txBody>
          <a:bodyPr wrap="square" rtlCol="0">
            <a:spAutoFit/>
          </a:bodyPr>
          <a:lstStyle/>
          <a:p>
            <a:r>
              <a:rPr lang="en-IE" dirty="0">
                <a:solidFill>
                  <a:srgbClr val="002060"/>
                </a:solidFill>
                <a:hlinkClick r:id="rId4">
                  <a:extLst>
                    <a:ext uri="{A12FA001-AC4F-418D-AE19-62706E023703}">
                      <ahyp:hlinkClr xmlns:ahyp="http://schemas.microsoft.com/office/drawing/2018/hyperlinkcolor" val="tx"/>
                    </a:ext>
                  </a:extLst>
                </a:hlinkClick>
              </a:rPr>
              <a:t>Source</a:t>
            </a:r>
            <a:endParaRPr lang="en-IE" dirty="0">
              <a:solidFill>
                <a:srgbClr val="002060"/>
              </a:solidFill>
            </a:endParaRPr>
          </a:p>
        </p:txBody>
      </p:sp>
    </p:spTree>
    <p:extLst>
      <p:ext uri="{BB962C8B-B14F-4D97-AF65-F5344CB8AC3E}">
        <p14:creationId xmlns:p14="http://schemas.microsoft.com/office/powerpoint/2010/main" val="2748482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1D3D855-3099-44A8-BEE3-73B55C1AABB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DCF9747A-3BFA-49CA-8AA7-19AF1F28C0B4}"/>
              </a:ext>
            </a:extLst>
          </p:cNvPr>
          <p:cNvSpPr>
            <a:spLocks noGrp="1"/>
          </p:cNvSpPr>
          <p:nvPr>
            <p:ph type="body" sz="quarter" idx="18"/>
          </p:nvPr>
        </p:nvSpPr>
        <p:spPr>
          <a:xfrm>
            <a:off x="1718561" y="1555527"/>
            <a:ext cx="5105120" cy="4997673"/>
          </a:xfrm>
        </p:spPr>
        <p:txBody>
          <a:bodyPr>
            <a:normAutofit/>
          </a:bodyPr>
          <a:lstStyle/>
          <a:p>
            <a:r>
              <a:rPr lang="de-AT" dirty="0"/>
              <a:t>Sobald ein Mission-Statement für das Projekt erarbeitet wurde, geht es nun darum, zu überlegen, wie dieses für das Marketing des Projektes genutzt werden kann. Dabei gilt es, die Marketingstrategie eines Projektes mit dem Mission-Statement abzustimmen.</a:t>
            </a:r>
          </a:p>
          <a:p>
            <a:r>
              <a:rPr lang="de-AT" dirty="0"/>
              <a:t>Die im nächsten Thema vorgestellten digitalen Tools unterstützen die Verbreitung eines Projektes zu digitalem studentischem Engagement und das damit verbundene gesellschaftliche Anliegen.</a:t>
            </a:r>
            <a:endParaRPr lang="en-US" dirty="0"/>
          </a:p>
          <a:p>
            <a:pPr marL="0"/>
            <a:endParaRPr lang="en-IE" dirty="0"/>
          </a:p>
        </p:txBody>
      </p:sp>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a:xfrm>
            <a:off x="1718561" y="304800"/>
            <a:ext cx="4716425" cy="872931"/>
          </a:xfrm>
        </p:spPr>
        <p:txBody>
          <a:bodyPr>
            <a:normAutofit/>
          </a:bodyPr>
          <a:lstStyle/>
          <a:p>
            <a:pPr algn="ctr"/>
            <a:r>
              <a:rPr lang="en-US" sz="2800" b="1" dirty="0" err="1"/>
              <a:t>Zur</a:t>
            </a:r>
            <a:r>
              <a:rPr lang="en-US" sz="2800" b="1" dirty="0"/>
              <a:t> </a:t>
            </a:r>
            <a:r>
              <a:rPr lang="en-US" sz="2800" b="1" dirty="0" err="1"/>
              <a:t>Anwendung</a:t>
            </a:r>
            <a:r>
              <a:rPr lang="en-US" sz="2800" b="1" dirty="0"/>
              <a:t> des Mission-Statement</a:t>
            </a:r>
          </a:p>
          <a:p>
            <a:endParaRPr lang="en-US" dirty="0"/>
          </a:p>
        </p:txBody>
      </p:sp>
    </p:spTree>
    <p:extLst>
      <p:ext uri="{BB962C8B-B14F-4D97-AF65-F5344CB8AC3E}">
        <p14:creationId xmlns:p14="http://schemas.microsoft.com/office/powerpoint/2010/main" val="1680018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C7DBFFB-AB38-455D-BA9A-DB587DCA530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05C9222F-9FA9-4A00-B8AE-2817B5BBA4BE}"/>
              </a:ext>
            </a:extLst>
          </p:cNvPr>
          <p:cNvSpPr>
            <a:spLocks noGrp="1"/>
          </p:cNvSpPr>
          <p:nvPr>
            <p:ph type="body" sz="quarter" idx="16"/>
          </p:nvPr>
        </p:nvSpPr>
        <p:spPr/>
        <p:txBody>
          <a:bodyPr>
            <a:normAutofit lnSpcReduction="10000"/>
          </a:bodyPr>
          <a:lstStyle/>
          <a:p>
            <a:r>
              <a:rPr lang="en-IE" dirty="0" err="1"/>
              <a:t>Weitere</a:t>
            </a:r>
            <a:r>
              <a:rPr lang="en-IE" dirty="0"/>
              <a:t> </a:t>
            </a:r>
            <a:r>
              <a:rPr lang="en-IE" dirty="0" err="1"/>
              <a:t>Ressourcen</a:t>
            </a:r>
            <a:endParaRPr lang="en-IE" dirty="0"/>
          </a:p>
        </p:txBody>
      </p:sp>
      <p:sp>
        <p:nvSpPr>
          <p:cNvPr id="11" name="TextBox 10">
            <a:extLst>
              <a:ext uri="{FF2B5EF4-FFF2-40B4-BE49-F238E27FC236}">
                <a16:creationId xmlns:a16="http://schemas.microsoft.com/office/drawing/2014/main" id="{72445D50-D67C-4080-B5AC-DF74DA5E23BF}"/>
              </a:ext>
            </a:extLst>
          </p:cNvPr>
          <p:cNvSpPr txBox="1"/>
          <p:nvPr/>
        </p:nvSpPr>
        <p:spPr>
          <a:xfrm>
            <a:off x="1431544" y="1328321"/>
            <a:ext cx="5588381" cy="3046988"/>
          </a:xfrm>
          <a:prstGeom prst="rect">
            <a:avLst/>
          </a:prstGeom>
          <a:noFill/>
        </p:spPr>
        <p:txBody>
          <a:bodyPr wrap="square" rtlCol="0">
            <a:spAutoFit/>
          </a:bodyPr>
          <a:lstStyle/>
          <a:p>
            <a:r>
              <a:rPr lang="en-US" sz="2400" dirty="0">
                <a:solidFill>
                  <a:schemeClr val="bg2"/>
                </a:solidFill>
                <a:hlinkClick r:id="rId3">
                  <a:extLst>
                    <a:ext uri="{A12FA001-AC4F-418D-AE19-62706E023703}">
                      <ahyp:hlinkClr xmlns:ahyp="http://schemas.microsoft.com/office/drawing/2018/hyperlinkcolor" val="tx"/>
                    </a:ext>
                  </a:extLst>
                </a:hlinkClick>
              </a:rPr>
              <a:t>Article on The Meaning Behind Mission</a:t>
            </a:r>
            <a:endParaRPr lang="en-IE" sz="2400" dirty="0">
              <a:solidFill>
                <a:schemeClr val="bg2"/>
              </a:solidFill>
            </a:endParaRPr>
          </a:p>
          <a:p>
            <a:endParaRPr lang="en-IE" sz="2400" dirty="0">
              <a:solidFill>
                <a:schemeClr val="bg2"/>
              </a:solidFill>
            </a:endParaRPr>
          </a:p>
          <a:p>
            <a:r>
              <a:rPr lang="en-US" sz="2400" b="0" i="0" dirty="0">
                <a:solidFill>
                  <a:schemeClr val="bg2"/>
                </a:solidFill>
                <a:effectLst/>
                <a:latin typeface="AvenirNext"/>
                <a:hlinkClick r:id="rId4">
                  <a:extLst>
                    <a:ext uri="{A12FA001-AC4F-418D-AE19-62706E023703}">
                      <ahyp:hlinkClr xmlns:ahyp="http://schemas.microsoft.com/office/drawing/2018/hyperlinkcolor" val="tx"/>
                    </a:ext>
                  </a:extLst>
                </a:hlinkClick>
              </a:rPr>
              <a:t>Article on 27 Mission and Vision Statement Examples That Will Inspire Your Buyers</a:t>
            </a:r>
            <a:endParaRPr lang="en-US" sz="2400" b="0" i="0" dirty="0">
              <a:solidFill>
                <a:schemeClr val="bg2"/>
              </a:solidFill>
              <a:effectLst/>
              <a:latin typeface="AvenirNext"/>
            </a:endParaRPr>
          </a:p>
          <a:p>
            <a:endParaRPr lang="en-IE" sz="2400" dirty="0">
              <a:solidFill>
                <a:schemeClr val="bg1"/>
              </a:solidFill>
            </a:endParaRPr>
          </a:p>
          <a:p>
            <a:r>
              <a:rPr lang="en-US" sz="2400" dirty="0">
                <a:solidFill>
                  <a:schemeClr val="bg1"/>
                </a:solidFill>
                <a:hlinkClick r:id="rId5">
                  <a:extLst>
                    <a:ext uri="{A12FA001-AC4F-418D-AE19-62706E023703}">
                      <ahyp:hlinkClr xmlns:ahyp="http://schemas.microsoft.com/office/drawing/2018/hyperlinkcolor" val="tx"/>
                    </a:ext>
                  </a:extLst>
                </a:hlinkClick>
              </a:rPr>
              <a:t>Article on How to Write a Content Marketing Mission Statement in 3 Steps </a:t>
            </a:r>
            <a:endParaRPr lang="en-IE" sz="2400" dirty="0">
              <a:solidFill>
                <a:schemeClr val="bg1"/>
              </a:solidFill>
            </a:endParaRPr>
          </a:p>
          <a:p>
            <a:endParaRPr lang="en-IE" sz="2400" dirty="0"/>
          </a:p>
        </p:txBody>
      </p:sp>
    </p:spTree>
    <p:extLst>
      <p:ext uri="{BB962C8B-B14F-4D97-AF65-F5344CB8AC3E}">
        <p14:creationId xmlns:p14="http://schemas.microsoft.com/office/powerpoint/2010/main" val="1061512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2233236" y="676833"/>
            <a:ext cx="8966521" cy="2121217"/>
          </a:xfrm>
        </p:spPr>
        <p:txBody>
          <a:bodyPr>
            <a:normAutofit/>
          </a:bodyPr>
          <a:lstStyle/>
          <a:p>
            <a:r>
              <a:rPr lang="de-DE" sz="4400" b="1" dirty="0"/>
              <a:t>Digitale Tools zur Verbreitung von bürgerschaftlichem Engagement </a:t>
            </a:r>
            <a:endParaRPr lang="en-US" sz="4400" b="1" dirty="0"/>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04</a:t>
            </a:r>
          </a:p>
        </p:txBody>
      </p:sp>
      <p:sp>
        <p:nvSpPr>
          <p:cNvPr id="5" name="TextBox 5">
            <a:extLst>
              <a:ext uri="{FF2B5EF4-FFF2-40B4-BE49-F238E27FC236}">
                <a16:creationId xmlns:a16="http://schemas.microsoft.com/office/drawing/2014/main" id="{B40F2CFD-AFD4-441A-ACD0-43254E256AB8}"/>
              </a:ext>
            </a:extLst>
          </p:cNvPr>
          <p:cNvSpPr txBox="1"/>
          <p:nvPr/>
        </p:nvSpPr>
        <p:spPr>
          <a:xfrm>
            <a:off x="8701327" y="5189912"/>
            <a:ext cx="6097656" cy="400110"/>
          </a:xfrm>
          <a:prstGeom prst="rect">
            <a:avLst/>
          </a:prstGeom>
          <a:noFill/>
        </p:spPr>
        <p:txBody>
          <a:bodyPr wrap="square">
            <a:spAutoFit/>
          </a:bodyPr>
          <a:lstStyle/>
          <a:p>
            <a:r>
              <a:rPr lang="en-IE" sz="2000" b="1" dirty="0" err="1">
                <a:solidFill>
                  <a:schemeClr val="bg1"/>
                </a:solidFill>
              </a:rPr>
              <a:t>Niveau</a:t>
            </a:r>
            <a:r>
              <a:rPr lang="en-IE" sz="2000" b="1" dirty="0">
                <a:solidFill>
                  <a:schemeClr val="bg1"/>
                </a:solidFill>
              </a:rPr>
              <a:t>: </a:t>
            </a:r>
            <a:r>
              <a:rPr lang="en-IE" sz="2000" b="1" dirty="0" err="1">
                <a:solidFill>
                  <a:schemeClr val="bg1"/>
                </a:solidFill>
              </a:rPr>
              <a:t>Anfänger</a:t>
            </a:r>
            <a:r>
              <a:rPr lang="en-IE" sz="2000" b="1" dirty="0">
                <a:solidFill>
                  <a:schemeClr val="bg1"/>
                </a:solidFill>
              </a:rPr>
              <a:t>*</a:t>
            </a:r>
            <a:r>
              <a:rPr lang="en-IE" sz="2000" b="1" dirty="0" err="1">
                <a:solidFill>
                  <a:schemeClr val="bg1"/>
                </a:solidFill>
              </a:rPr>
              <a:t>innen</a:t>
            </a:r>
            <a:endParaRPr lang="en-IE" sz="2000" b="1" dirty="0">
              <a:solidFill>
                <a:schemeClr val="bg1"/>
              </a:solidFill>
            </a:endParaRPr>
          </a:p>
        </p:txBody>
      </p:sp>
    </p:spTree>
    <p:extLst>
      <p:ext uri="{BB962C8B-B14F-4D97-AF65-F5344CB8AC3E}">
        <p14:creationId xmlns:p14="http://schemas.microsoft.com/office/powerpoint/2010/main" val="2153791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7E8A9-C9F9-49CB-944F-62812FDD3EC1}"/>
              </a:ext>
            </a:extLst>
          </p:cNvPr>
          <p:cNvSpPr>
            <a:spLocks noGrp="1"/>
          </p:cNvSpPr>
          <p:nvPr>
            <p:ph type="body" sz="quarter" idx="16"/>
          </p:nvPr>
        </p:nvSpPr>
        <p:spPr>
          <a:xfrm>
            <a:off x="1545771" y="128508"/>
            <a:ext cx="4716425" cy="991176"/>
          </a:xfrm>
        </p:spPr>
        <p:txBody>
          <a:bodyPr>
            <a:normAutofit fontScale="55000" lnSpcReduction="20000"/>
          </a:bodyPr>
          <a:lstStyle/>
          <a:p>
            <a:pPr algn="ctr"/>
            <a:r>
              <a:rPr lang="en-US" sz="5100" b="1" dirty="0" err="1"/>
              <a:t>Digitale</a:t>
            </a:r>
            <a:r>
              <a:rPr lang="en-US" sz="5100" b="1" dirty="0"/>
              <a:t> Tools </a:t>
            </a:r>
            <a:r>
              <a:rPr lang="en-US" sz="5100" b="1" dirty="0" err="1"/>
              <a:t>zum</a:t>
            </a:r>
            <a:r>
              <a:rPr lang="en-US" sz="5100" b="1" dirty="0"/>
              <a:t> </a:t>
            </a:r>
            <a:r>
              <a:rPr lang="en-US" sz="5100" b="1" dirty="0" err="1"/>
              <a:t>Verbreiten</a:t>
            </a:r>
            <a:r>
              <a:rPr lang="en-US" sz="5100" b="1" dirty="0"/>
              <a:t> </a:t>
            </a:r>
            <a:r>
              <a:rPr lang="en-US" sz="5100" b="1" dirty="0" err="1"/>
              <a:t>eines</a:t>
            </a:r>
            <a:r>
              <a:rPr lang="en-US" sz="5100" b="1" dirty="0"/>
              <a:t> </a:t>
            </a:r>
            <a:r>
              <a:rPr lang="en-US" sz="5100" b="1" dirty="0" err="1"/>
              <a:t>Projekts</a:t>
            </a:r>
            <a:r>
              <a:rPr lang="en-US" sz="5100" b="1" dirty="0"/>
              <a:t> </a:t>
            </a:r>
            <a:r>
              <a:rPr lang="en-US" sz="5100" b="1" dirty="0" err="1"/>
              <a:t>zu</a:t>
            </a:r>
            <a:r>
              <a:rPr lang="en-US" sz="5100" b="1" dirty="0"/>
              <a:t> </a:t>
            </a:r>
            <a:r>
              <a:rPr lang="en-US" sz="5100" b="1" dirty="0" err="1"/>
              <a:t>digitalem</a:t>
            </a:r>
            <a:r>
              <a:rPr lang="en-US" sz="5100" b="1" dirty="0"/>
              <a:t> </a:t>
            </a:r>
            <a:r>
              <a:rPr lang="en-US" sz="5100" b="1" dirty="0" err="1"/>
              <a:t>studentischem</a:t>
            </a:r>
            <a:r>
              <a:rPr lang="en-US" sz="5100" b="1" dirty="0"/>
              <a:t> Engagement</a:t>
            </a:r>
          </a:p>
          <a:p>
            <a:endParaRPr lang="en-IE" dirty="0"/>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7" name="TextBox 6">
            <a:extLst>
              <a:ext uri="{FF2B5EF4-FFF2-40B4-BE49-F238E27FC236}">
                <a16:creationId xmlns:a16="http://schemas.microsoft.com/office/drawing/2014/main" id="{E349BC0B-94D2-47B0-9FC4-9A1E1C77ADD8}"/>
              </a:ext>
            </a:extLst>
          </p:cNvPr>
          <p:cNvSpPr txBox="1"/>
          <p:nvPr/>
        </p:nvSpPr>
        <p:spPr>
          <a:xfrm>
            <a:off x="1545771" y="1466513"/>
            <a:ext cx="5202401" cy="5262979"/>
          </a:xfrm>
          <a:prstGeom prst="rect">
            <a:avLst/>
          </a:prstGeom>
          <a:noFill/>
        </p:spPr>
        <p:txBody>
          <a:bodyPr wrap="square" rtlCol="0">
            <a:spAutoFit/>
          </a:bodyPr>
          <a:lstStyle/>
          <a:p>
            <a:r>
              <a:rPr lang="en-US" sz="2400" dirty="0">
                <a:solidFill>
                  <a:schemeClr val="bg1"/>
                </a:solidFill>
              </a:rPr>
              <a:t>Die Wahl der </a:t>
            </a:r>
            <a:r>
              <a:rPr lang="en-US" sz="2400" dirty="0" err="1">
                <a:solidFill>
                  <a:schemeClr val="bg1"/>
                </a:solidFill>
              </a:rPr>
              <a:t>passenden</a:t>
            </a:r>
            <a:r>
              <a:rPr lang="en-US" sz="2400" dirty="0">
                <a:solidFill>
                  <a:schemeClr val="bg1"/>
                </a:solidFill>
              </a:rPr>
              <a:t> </a:t>
            </a:r>
            <a:r>
              <a:rPr lang="en-US" sz="2400" dirty="0" err="1">
                <a:solidFill>
                  <a:schemeClr val="bg1"/>
                </a:solidFill>
              </a:rPr>
              <a:t>digitalen</a:t>
            </a:r>
            <a:r>
              <a:rPr lang="en-US" sz="2400" dirty="0">
                <a:solidFill>
                  <a:schemeClr val="bg1"/>
                </a:solidFill>
              </a:rPr>
              <a:t> Tools </a:t>
            </a:r>
            <a:r>
              <a:rPr lang="en-US" sz="2400" dirty="0" err="1">
                <a:solidFill>
                  <a:schemeClr val="bg1"/>
                </a:solidFill>
              </a:rPr>
              <a:t>kann</a:t>
            </a:r>
            <a:r>
              <a:rPr lang="en-US" sz="2400" dirty="0">
                <a:solidFill>
                  <a:schemeClr val="bg1"/>
                </a:solidFill>
              </a:rPr>
              <a:t> </a:t>
            </a:r>
            <a:r>
              <a:rPr lang="en-US" sz="2400" dirty="0" err="1">
                <a:solidFill>
                  <a:schemeClr val="bg1"/>
                </a:solidFill>
              </a:rPr>
              <a:t>zum</a:t>
            </a:r>
            <a:r>
              <a:rPr lang="en-US" sz="2400" dirty="0">
                <a:solidFill>
                  <a:schemeClr val="bg1"/>
                </a:solidFill>
              </a:rPr>
              <a:t> </a:t>
            </a:r>
            <a:r>
              <a:rPr lang="en-US" sz="2400" dirty="0" err="1">
                <a:solidFill>
                  <a:schemeClr val="bg1"/>
                </a:solidFill>
              </a:rPr>
              <a:t>Erfolg</a:t>
            </a:r>
            <a:r>
              <a:rPr lang="en-US" sz="2400" dirty="0">
                <a:solidFill>
                  <a:schemeClr val="bg1"/>
                </a:solidFill>
              </a:rPr>
              <a:t> </a:t>
            </a:r>
            <a:r>
              <a:rPr lang="en-US" sz="2400" dirty="0" err="1">
                <a:solidFill>
                  <a:schemeClr val="bg1"/>
                </a:solidFill>
              </a:rPr>
              <a:t>eines</a:t>
            </a:r>
            <a:r>
              <a:rPr lang="en-US" sz="2400" dirty="0">
                <a:solidFill>
                  <a:schemeClr val="bg1"/>
                </a:solidFill>
              </a:rPr>
              <a:t> </a:t>
            </a:r>
            <a:r>
              <a:rPr lang="en-US" sz="2400" dirty="0" err="1">
                <a:solidFill>
                  <a:schemeClr val="bg1"/>
                </a:solidFill>
              </a:rPr>
              <a:t>Projektes</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digitalem</a:t>
            </a:r>
            <a:r>
              <a:rPr lang="en-US" sz="2400" dirty="0">
                <a:solidFill>
                  <a:schemeClr val="bg1"/>
                </a:solidFill>
              </a:rPr>
              <a:t> </a:t>
            </a:r>
            <a:r>
              <a:rPr lang="en-US" sz="2400" dirty="0" err="1">
                <a:solidFill>
                  <a:schemeClr val="bg1"/>
                </a:solidFill>
              </a:rPr>
              <a:t>studentischem</a:t>
            </a:r>
            <a:r>
              <a:rPr lang="en-US" sz="2400" dirty="0">
                <a:solidFill>
                  <a:schemeClr val="bg1"/>
                </a:solidFill>
              </a:rPr>
              <a:t> Engagement </a:t>
            </a:r>
            <a:r>
              <a:rPr lang="en-US" sz="2400" dirty="0" err="1">
                <a:solidFill>
                  <a:schemeClr val="bg1"/>
                </a:solidFill>
              </a:rPr>
              <a:t>beitragen</a:t>
            </a:r>
            <a:r>
              <a:rPr lang="en-US" sz="2400" dirty="0">
                <a:solidFill>
                  <a:schemeClr val="bg1"/>
                </a:solidFill>
              </a:rPr>
              <a:t>.</a:t>
            </a:r>
          </a:p>
          <a:p>
            <a:r>
              <a:rPr lang="en-US" sz="2400" dirty="0" err="1">
                <a:solidFill>
                  <a:schemeClr val="bg1"/>
                </a:solidFill>
              </a:rPr>
              <a:t>Im</a:t>
            </a:r>
            <a:r>
              <a:rPr lang="en-US" sz="2400" dirty="0">
                <a:solidFill>
                  <a:schemeClr val="bg1"/>
                </a:solidFill>
              </a:rPr>
              <a:t> </a:t>
            </a:r>
            <a:r>
              <a:rPr lang="en-US" sz="2400" dirty="0" err="1">
                <a:solidFill>
                  <a:schemeClr val="bg1"/>
                </a:solidFill>
              </a:rPr>
              <a:t>Folgenden</a:t>
            </a:r>
            <a:r>
              <a:rPr lang="en-US" sz="2400" dirty="0">
                <a:solidFill>
                  <a:schemeClr val="bg1"/>
                </a:solidFill>
              </a:rPr>
              <a:t> </a:t>
            </a:r>
            <a:r>
              <a:rPr lang="en-US" sz="2400" dirty="0" err="1">
                <a:solidFill>
                  <a:schemeClr val="bg1"/>
                </a:solidFill>
              </a:rPr>
              <a:t>werden</a:t>
            </a:r>
            <a:r>
              <a:rPr lang="en-US" sz="2400" dirty="0">
                <a:solidFill>
                  <a:schemeClr val="bg1"/>
                </a:solidFill>
              </a:rPr>
              <a:t> </a:t>
            </a:r>
            <a:r>
              <a:rPr lang="en-US" sz="2400" dirty="0" err="1">
                <a:solidFill>
                  <a:schemeClr val="bg1"/>
                </a:solidFill>
              </a:rPr>
              <a:t>verschiedene</a:t>
            </a:r>
            <a:r>
              <a:rPr lang="en-US" sz="2400" dirty="0">
                <a:solidFill>
                  <a:schemeClr val="bg1"/>
                </a:solidFill>
              </a:rPr>
              <a:t> </a:t>
            </a:r>
            <a:r>
              <a:rPr lang="en-US" sz="2400" dirty="0" err="1">
                <a:solidFill>
                  <a:schemeClr val="bg1"/>
                </a:solidFill>
              </a:rPr>
              <a:t>digitale</a:t>
            </a:r>
            <a:r>
              <a:rPr lang="en-US" sz="2400" dirty="0">
                <a:solidFill>
                  <a:schemeClr val="bg1"/>
                </a:solidFill>
              </a:rPr>
              <a:t> Tools </a:t>
            </a:r>
            <a:r>
              <a:rPr lang="en-US" sz="2400" dirty="0" err="1">
                <a:solidFill>
                  <a:schemeClr val="bg1"/>
                </a:solidFill>
              </a:rPr>
              <a:t>vorgestellt</a:t>
            </a:r>
            <a:r>
              <a:rPr lang="en-US" sz="2400" dirty="0">
                <a:solidFill>
                  <a:schemeClr val="bg1"/>
                </a:solidFill>
              </a:rPr>
              <a:t>, die für das Marketing </a:t>
            </a:r>
            <a:r>
              <a:rPr lang="en-US" sz="2400" dirty="0" err="1">
                <a:solidFill>
                  <a:schemeClr val="bg1"/>
                </a:solidFill>
              </a:rPr>
              <a:t>eines</a:t>
            </a:r>
            <a:r>
              <a:rPr lang="en-US" sz="2400" dirty="0">
                <a:solidFill>
                  <a:schemeClr val="bg1"/>
                </a:solidFill>
              </a:rPr>
              <a:t> </a:t>
            </a:r>
            <a:r>
              <a:rPr lang="en-US" sz="2400" dirty="0" err="1">
                <a:solidFill>
                  <a:schemeClr val="bg1"/>
                </a:solidFill>
              </a:rPr>
              <a:t>Projektes</a:t>
            </a:r>
            <a:r>
              <a:rPr lang="en-US" sz="2400" dirty="0">
                <a:solidFill>
                  <a:schemeClr val="bg1"/>
                </a:solidFill>
              </a:rPr>
              <a:t> </a:t>
            </a:r>
            <a:r>
              <a:rPr lang="en-US" sz="2400" dirty="0" err="1">
                <a:solidFill>
                  <a:schemeClr val="bg1"/>
                </a:solidFill>
              </a:rPr>
              <a:t>genutzt</a:t>
            </a:r>
            <a:r>
              <a:rPr lang="en-US" sz="2400" dirty="0">
                <a:solidFill>
                  <a:schemeClr val="bg1"/>
                </a:solidFill>
              </a:rPr>
              <a:t> </a:t>
            </a:r>
            <a:r>
              <a:rPr lang="en-US" sz="2400" dirty="0" err="1">
                <a:solidFill>
                  <a:schemeClr val="bg1"/>
                </a:solidFill>
              </a:rPr>
              <a:t>werden</a:t>
            </a:r>
            <a:r>
              <a:rPr lang="en-US" sz="2400" dirty="0">
                <a:solidFill>
                  <a:schemeClr val="bg1"/>
                </a:solidFill>
              </a:rPr>
              <a:t> </a:t>
            </a:r>
            <a:r>
              <a:rPr lang="en-US" sz="2400" dirty="0" err="1">
                <a:solidFill>
                  <a:schemeClr val="bg1"/>
                </a:solidFill>
              </a:rPr>
              <a:t>können</a:t>
            </a:r>
            <a:r>
              <a:rPr lang="en-US" sz="2400" dirty="0">
                <a:solidFill>
                  <a:schemeClr val="bg1"/>
                </a:solidFill>
              </a:rPr>
              <a:t>.</a:t>
            </a:r>
          </a:p>
          <a:p>
            <a:r>
              <a:rPr lang="en-US" sz="2400" dirty="0">
                <a:solidFill>
                  <a:schemeClr val="bg1"/>
                </a:solidFill>
              </a:rPr>
              <a:t>Da die </a:t>
            </a:r>
            <a:r>
              <a:rPr lang="en-US" sz="2400" dirty="0" err="1">
                <a:solidFill>
                  <a:schemeClr val="bg1"/>
                </a:solidFill>
              </a:rPr>
              <a:t>finanziellen</a:t>
            </a:r>
            <a:r>
              <a:rPr lang="en-US" sz="2400" dirty="0">
                <a:solidFill>
                  <a:schemeClr val="bg1"/>
                </a:solidFill>
              </a:rPr>
              <a:t> Mittel für </a:t>
            </a:r>
            <a:r>
              <a:rPr lang="en-US" sz="2400" dirty="0" err="1">
                <a:solidFill>
                  <a:schemeClr val="bg1"/>
                </a:solidFill>
              </a:rPr>
              <a:t>Projekte</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digitalem</a:t>
            </a:r>
            <a:r>
              <a:rPr lang="en-US" sz="2400" dirty="0">
                <a:solidFill>
                  <a:schemeClr val="bg1"/>
                </a:solidFill>
              </a:rPr>
              <a:t> </a:t>
            </a:r>
            <a:r>
              <a:rPr lang="en-US" sz="2400" dirty="0" err="1">
                <a:solidFill>
                  <a:schemeClr val="bg1"/>
                </a:solidFill>
              </a:rPr>
              <a:t>studentischem</a:t>
            </a:r>
            <a:r>
              <a:rPr lang="en-US" sz="2400" dirty="0">
                <a:solidFill>
                  <a:schemeClr val="bg1"/>
                </a:solidFill>
              </a:rPr>
              <a:t> Engagement </a:t>
            </a:r>
            <a:r>
              <a:rPr lang="en-US" sz="2400" dirty="0" err="1">
                <a:solidFill>
                  <a:schemeClr val="bg1"/>
                </a:solidFill>
              </a:rPr>
              <a:t>häufig</a:t>
            </a:r>
            <a:r>
              <a:rPr lang="en-US" sz="2400" dirty="0">
                <a:solidFill>
                  <a:schemeClr val="bg1"/>
                </a:solidFill>
              </a:rPr>
              <a:t> </a:t>
            </a:r>
            <a:r>
              <a:rPr lang="en-US" sz="2400" dirty="0" err="1">
                <a:solidFill>
                  <a:schemeClr val="bg1"/>
                </a:solidFill>
              </a:rPr>
              <a:t>begrenzt</a:t>
            </a:r>
            <a:r>
              <a:rPr lang="en-US" sz="2400" dirty="0">
                <a:solidFill>
                  <a:schemeClr val="bg1"/>
                </a:solidFill>
              </a:rPr>
              <a:t> </a:t>
            </a:r>
            <a:r>
              <a:rPr lang="en-US" sz="2400" dirty="0" err="1">
                <a:solidFill>
                  <a:schemeClr val="bg1"/>
                </a:solidFill>
              </a:rPr>
              <a:t>sind</a:t>
            </a:r>
            <a:r>
              <a:rPr lang="en-US" sz="2400" dirty="0">
                <a:solidFill>
                  <a:schemeClr val="bg1"/>
                </a:solidFill>
              </a:rPr>
              <a:t>, </a:t>
            </a:r>
            <a:r>
              <a:rPr lang="en-US" sz="2400" dirty="0" err="1">
                <a:solidFill>
                  <a:schemeClr val="bg1"/>
                </a:solidFill>
              </a:rPr>
              <a:t>empfiehlt</a:t>
            </a:r>
            <a:r>
              <a:rPr lang="en-US" sz="2400" dirty="0">
                <a:solidFill>
                  <a:schemeClr val="bg1"/>
                </a:solidFill>
              </a:rPr>
              <a:t> es </a:t>
            </a:r>
            <a:r>
              <a:rPr lang="en-US" sz="2400" dirty="0" err="1">
                <a:solidFill>
                  <a:schemeClr val="bg1"/>
                </a:solidFill>
              </a:rPr>
              <a:t>sich</a:t>
            </a:r>
            <a:r>
              <a:rPr lang="en-US" sz="2400" dirty="0">
                <a:solidFill>
                  <a:schemeClr val="bg1"/>
                </a:solidFill>
              </a:rPr>
              <a:t>, </a:t>
            </a:r>
            <a:r>
              <a:rPr lang="en-US" sz="2400" dirty="0" err="1">
                <a:solidFill>
                  <a:schemeClr val="bg1"/>
                </a:solidFill>
              </a:rPr>
              <a:t>wenn</a:t>
            </a:r>
            <a:r>
              <a:rPr lang="en-US" sz="2400" dirty="0">
                <a:solidFill>
                  <a:schemeClr val="bg1"/>
                </a:solidFill>
              </a:rPr>
              <a:t> </a:t>
            </a:r>
            <a:r>
              <a:rPr lang="en-US" sz="2400" dirty="0" err="1">
                <a:solidFill>
                  <a:schemeClr val="bg1"/>
                </a:solidFill>
              </a:rPr>
              <a:t>möglich</a:t>
            </a:r>
            <a:r>
              <a:rPr lang="en-US" sz="2400" dirty="0">
                <a:solidFill>
                  <a:schemeClr val="bg1"/>
                </a:solidFill>
              </a:rPr>
              <a:t>, auf </a:t>
            </a:r>
            <a:r>
              <a:rPr lang="en-US" sz="2400" dirty="0" err="1">
                <a:solidFill>
                  <a:schemeClr val="bg1"/>
                </a:solidFill>
              </a:rPr>
              <a:t>digitale</a:t>
            </a:r>
            <a:r>
              <a:rPr lang="en-US" sz="2400" dirty="0">
                <a:solidFill>
                  <a:schemeClr val="bg1"/>
                </a:solidFill>
              </a:rPr>
              <a:t> Tools, die </a:t>
            </a:r>
            <a:r>
              <a:rPr lang="en-US" sz="2400" dirty="0" err="1">
                <a:solidFill>
                  <a:schemeClr val="bg1"/>
                </a:solidFill>
              </a:rPr>
              <a:t>kostenlos</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Verfügung</a:t>
            </a:r>
            <a:r>
              <a:rPr lang="en-US" sz="2400" dirty="0">
                <a:solidFill>
                  <a:schemeClr val="bg1"/>
                </a:solidFill>
              </a:rPr>
              <a:t> </a:t>
            </a:r>
            <a:r>
              <a:rPr lang="en-US" sz="2400" dirty="0" err="1">
                <a:solidFill>
                  <a:schemeClr val="bg1"/>
                </a:solidFill>
              </a:rPr>
              <a:t>gestellt</a:t>
            </a:r>
            <a:r>
              <a:rPr lang="en-US" sz="2400" dirty="0">
                <a:solidFill>
                  <a:schemeClr val="bg1"/>
                </a:solidFill>
              </a:rPr>
              <a:t> </a:t>
            </a:r>
            <a:r>
              <a:rPr lang="en-US" sz="2400" dirty="0" err="1">
                <a:solidFill>
                  <a:schemeClr val="bg1"/>
                </a:solidFill>
              </a:rPr>
              <a:t>werden</a:t>
            </a:r>
            <a:r>
              <a:rPr lang="en-US" sz="2400" dirty="0">
                <a:solidFill>
                  <a:schemeClr val="bg1"/>
                </a:solidFill>
              </a:rPr>
              <a:t>, </a:t>
            </a:r>
            <a:r>
              <a:rPr lang="en-US" sz="2400" dirty="0" err="1">
                <a:solidFill>
                  <a:schemeClr val="bg1"/>
                </a:solidFill>
              </a:rPr>
              <a:t>zurückzugreifen</a:t>
            </a:r>
            <a:r>
              <a:rPr lang="en-US" sz="2400" dirty="0">
                <a:solidFill>
                  <a:schemeClr val="bg1"/>
                </a:solidFill>
              </a:rPr>
              <a:t>.</a:t>
            </a:r>
          </a:p>
        </p:txBody>
      </p:sp>
      <p:pic>
        <p:nvPicPr>
          <p:cNvPr id="6" name="Picture Placeholder 5">
            <a:extLst>
              <a:ext uri="{FF2B5EF4-FFF2-40B4-BE49-F238E27FC236}">
                <a16:creationId xmlns:a16="http://schemas.microsoft.com/office/drawing/2014/main" id="{DE5FA8F4-D1A4-44D7-B87B-F8C176FC540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2812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2" name="Text Placeholder 1">
            <a:extLst>
              <a:ext uri="{FF2B5EF4-FFF2-40B4-BE49-F238E27FC236}">
                <a16:creationId xmlns:a16="http://schemas.microsoft.com/office/drawing/2014/main" id="{1331FFB2-89E9-44D5-9684-4922692B7DD1}"/>
              </a:ext>
            </a:extLst>
          </p:cNvPr>
          <p:cNvSpPr>
            <a:spLocks noGrp="1"/>
          </p:cNvSpPr>
          <p:nvPr>
            <p:ph type="body" sz="quarter" idx="18"/>
          </p:nvPr>
        </p:nvSpPr>
        <p:spPr>
          <a:xfrm>
            <a:off x="484509" y="3460094"/>
            <a:ext cx="5516898" cy="2457230"/>
          </a:xfrm>
        </p:spPr>
        <p:txBody>
          <a:bodyPr>
            <a:normAutofit/>
          </a:bodyPr>
          <a:lstStyle/>
          <a:p>
            <a:pPr marL="0"/>
            <a:r>
              <a:rPr lang="en-US" dirty="0" err="1"/>
              <a:t>Digitale</a:t>
            </a:r>
            <a:r>
              <a:rPr lang="en-US" dirty="0"/>
              <a:t> Tools </a:t>
            </a:r>
            <a:r>
              <a:rPr lang="en-US" dirty="0" err="1"/>
              <a:t>eigenen</a:t>
            </a:r>
            <a:r>
              <a:rPr lang="en-US" dirty="0"/>
              <a:t> </a:t>
            </a:r>
            <a:r>
              <a:rPr lang="en-US" dirty="0" err="1"/>
              <a:t>sich</a:t>
            </a:r>
            <a:r>
              <a:rPr lang="en-US" dirty="0"/>
              <a:t> für die </a:t>
            </a:r>
            <a:r>
              <a:rPr lang="en-US" dirty="0" err="1"/>
              <a:t>Umsetzung</a:t>
            </a:r>
            <a:r>
              <a:rPr lang="en-US" dirty="0"/>
              <a:t> der </a:t>
            </a:r>
            <a:r>
              <a:rPr lang="en-US" dirty="0" err="1"/>
              <a:t>Marketingstrategie</a:t>
            </a:r>
            <a:r>
              <a:rPr lang="en-US" dirty="0"/>
              <a:t> für </a:t>
            </a:r>
            <a:r>
              <a:rPr lang="en-US" dirty="0" err="1"/>
              <a:t>ein</a:t>
            </a:r>
            <a:r>
              <a:rPr lang="en-US" dirty="0"/>
              <a:t> </a:t>
            </a:r>
            <a:r>
              <a:rPr lang="en-US" dirty="0" err="1"/>
              <a:t>Projekt</a:t>
            </a:r>
            <a:r>
              <a:rPr lang="en-US" dirty="0"/>
              <a:t>. </a:t>
            </a:r>
            <a:r>
              <a:rPr lang="en-US" dirty="0" err="1"/>
              <a:t>Im</a:t>
            </a:r>
            <a:r>
              <a:rPr lang="en-US" dirty="0"/>
              <a:t> </a:t>
            </a:r>
            <a:r>
              <a:rPr lang="en-US" dirty="0" err="1"/>
              <a:t>folgenden</a:t>
            </a:r>
            <a:r>
              <a:rPr lang="en-US" dirty="0"/>
              <a:t> Video </a:t>
            </a:r>
            <a:r>
              <a:rPr lang="en-US" dirty="0" err="1"/>
              <a:t>geht</a:t>
            </a:r>
            <a:r>
              <a:rPr lang="en-US" dirty="0"/>
              <a:t> es </a:t>
            </a:r>
            <a:r>
              <a:rPr lang="en-US" dirty="0" err="1"/>
              <a:t>darum</a:t>
            </a:r>
            <a:r>
              <a:rPr lang="en-US" dirty="0"/>
              <a:t>, </a:t>
            </a:r>
            <a:r>
              <a:rPr lang="en-US" dirty="0" err="1"/>
              <a:t>wie</a:t>
            </a:r>
            <a:r>
              <a:rPr lang="en-US" dirty="0"/>
              <a:t> </a:t>
            </a:r>
            <a:r>
              <a:rPr lang="en-US" dirty="0" err="1"/>
              <a:t>digitale</a:t>
            </a:r>
            <a:r>
              <a:rPr lang="en-US" dirty="0"/>
              <a:t> Tools das </a:t>
            </a:r>
            <a:r>
              <a:rPr lang="en-US" dirty="0" err="1"/>
              <a:t>bürgerschaftliche</a:t>
            </a:r>
            <a:r>
              <a:rPr lang="en-US" dirty="0"/>
              <a:t> Engagement in </a:t>
            </a:r>
            <a:r>
              <a:rPr lang="en-US" dirty="0" err="1"/>
              <a:t>lokalen</a:t>
            </a:r>
            <a:r>
              <a:rPr lang="en-US" dirty="0"/>
              <a:t> </a:t>
            </a:r>
            <a:r>
              <a:rPr lang="en-US" dirty="0" err="1"/>
              <a:t>Gemeinschaften</a:t>
            </a:r>
            <a:r>
              <a:rPr lang="en-US" dirty="0"/>
              <a:t> </a:t>
            </a:r>
            <a:r>
              <a:rPr lang="en-US" dirty="0" err="1"/>
              <a:t>fördern</a:t>
            </a:r>
            <a:r>
              <a:rPr lang="en-US" dirty="0"/>
              <a:t> </a:t>
            </a:r>
            <a:r>
              <a:rPr lang="en-US" dirty="0" err="1"/>
              <a:t>kann</a:t>
            </a:r>
            <a:r>
              <a:rPr lang="en-US" dirty="0"/>
              <a:t>. </a:t>
            </a:r>
            <a:r>
              <a:rPr lang="en-US" dirty="0">
                <a:hlinkClick r:id="rId4"/>
              </a:rPr>
              <a:t>https://youtu.be/lJUrQKY_A5g?t=12</a:t>
            </a:r>
            <a:r>
              <a:rPr lang="en-US" dirty="0"/>
              <a:t> </a:t>
            </a:r>
            <a:endParaRPr lang="en-IE" dirty="0"/>
          </a:p>
        </p:txBody>
      </p:sp>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p:txBody>
          <a:bodyPr>
            <a:normAutofit/>
          </a:bodyPr>
          <a:lstStyle/>
          <a:p>
            <a:pPr algn="ctr"/>
            <a:r>
              <a:rPr lang="en-US" sz="2800" b="1" dirty="0" err="1"/>
              <a:t>Vom</a:t>
            </a:r>
            <a:r>
              <a:rPr lang="en-US" sz="2800" b="1" dirty="0"/>
              <a:t> Tool </a:t>
            </a:r>
            <a:r>
              <a:rPr lang="en-US" sz="2800" b="1" dirty="0" err="1"/>
              <a:t>zur</a:t>
            </a:r>
            <a:r>
              <a:rPr lang="en-US" sz="2800" b="1" dirty="0"/>
              <a:t> </a:t>
            </a:r>
            <a:r>
              <a:rPr lang="en-US" sz="2800" b="1" dirty="0" err="1"/>
              <a:t>Strategie</a:t>
            </a:r>
            <a:endParaRPr lang="en-IE" b="1" dirty="0"/>
          </a:p>
        </p:txBody>
      </p:sp>
      <p:sp>
        <p:nvSpPr>
          <p:cNvPr id="21" name="TextBox 20">
            <a:extLst>
              <a:ext uri="{FF2B5EF4-FFF2-40B4-BE49-F238E27FC236}">
                <a16:creationId xmlns:a16="http://schemas.microsoft.com/office/drawing/2014/main" id="{BD1499AA-23DE-4BA1-9A8B-4CC5EC377416}"/>
              </a:ext>
            </a:extLst>
          </p:cNvPr>
          <p:cNvSpPr txBox="1"/>
          <p:nvPr/>
        </p:nvSpPr>
        <p:spPr>
          <a:xfrm>
            <a:off x="5915890" y="6491546"/>
            <a:ext cx="1872343" cy="369332"/>
          </a:xfrm>
          <a:prstGeom prst="rect">
            <a:avLst/>
          </a:prstGeom>
          <a:noFill/>
        </p:spPr>
        <p:txBody>
          <a:bodyPr wrap="square" rtlCol="0">
            <a:spAutoFit/>
          </a:bodyPr>
          <a:lstStyle/>
          <a:p>
            <a:r>
              <a:rPr lang="en-IE" dirty="0">
                <a:solidFill>
                  <a:schemeClr val="bg1"/>
                </a:solidFill>
                <a:hlinkClick r:id="rId5">
                  <a:extLst>
                    <a:ext uri="{A12FA001-AC4F-418D-AE19-62706E023703}">
                      <ahyp:hlinkClr xmlns:ahyp="http://schemas.microsoft.com/office/drawing/2018/hyperlinkcolor" val="tx"/>
                    </a:ext>
                  </a:extLst>
                </a:hlinkClick>
              </a:rPr>
              <a:t>Source</a:t>
            </a:r>
            <a:endParaRPr lang="en-IE" dirty="0">
              <a:solidFill>
                <a:schemeClr val="bg1"/>
              </a:solidFill>
            </a:endParaRPr>
          </a:p>
        </p:txBody>
      </p:sp>
      <p:sp>
        <p:nvSpPr>
          <p:cNvPr id="4" name="Picture Placeholder 3">
            <a:extLst>
              <a:ext uri="{FF2B5EF4-FFF2-40B4-BE49-F238E27FC236}">
                <a16:creationId xmlns:a16="http://schemas.microsoft.com/office/drawing/2014/main" id="{106C0425-83B0-40E0-BF71-8F91555242EF}"/>
              </a:ext>
            </a:extLst>
          </p:cNvPr>
          <p:cNvSpPr>
            <a:spLocks noGrp="1"/>
          </p:cNvSpPr>
          <p:nvPr>
            <p:ph type="pic" sz="quarter" idx="10"/>
          </p:nvPr>
        </p:nvSpPr>
        <p:spPr/>
      </p:sp>
      <p:pic>
        <p:nvPicPr>
          <p:cNvPr id="6" name="Online Media 5" title="Andy Williamson: From tools to strategy: putting citizens at the centre of our democracy">
            <a:hlinkClick r:id="" action="ppaction://media"/>
            <a:extLst>
              <a:ext uri="{FF2B5EF4-FFF2-40B4-BE49-F238E27FC236}">
                <a16:creationId xmlns:a16="http://schemas.microsoft.com/office/drawing/2014/main" id="{61367CCD-0D2F-49C1-A339-1CE5D3B2AABC}"/>
              </a:ext>
            </a:extLst>
          </p:cNvPr>
          <p:cNvPicPr>
            <a:picLocks noRot="1" noChangeAspect="1"/>
          </p:cNvPicPr>
          <p:nvPr>
            <a:videoFile r:link="rId1"/>
          </p:nvPr>
        </p:nvPicPr>
        <p:blipFill>
          <a:blip r:embed="rId6"/>
          <a:stretch>
            <a:fillRect/>
          </a:stretch>
        </p:blipFill>
        <p:spPr>
          <a:xfrm>
            <a:off x="7042475" y="1203325"/>
            <a:ext cx="5161483" cy="3913188"/>
          </a:xfrm>
          <a:prstGeom prst="rect">
            <a:avLst/>
          </a:prstGeom>
        </p:spPr>
      </p:pic>
    </p:spTree>
    <p:extLst>
      <p:ext uri="{BB962C8B-B14F-4D97-AF65-F5344CB8AC3E}">
        <p14:creationId xmlns:p14="http://schemas.microsoft.com/office/powerpoint/2010/main" val="310689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FC8BD0-B659-469C-9736-6726E162F66B}"/>
              </a:ext>
            </a:extLst>
          </p:cNvPr>
          <p:cNvSpPr>
            <a:spLocks noGrp="1"/>
          </p:cNvSpPr>
          <p:nvPr>
            <p:ph type="body" sz="quarter" idx="16"/>
          </p:nvPr>
        </p:nvSpPr>
        <p:spPr>
          <a:xfrm>
            <a:off x="2149154" y="704851"/>
            <a:ext cx="8910732" cy="1416340"/>
          </a:xfrm>
        </p:spPr>
        <p:txBody>
          <a:bodyPr>
            <a:normAutofit/>
          </a:bodyPr>
          <a:lstStyle/>
          <a:p>
            <a:pPr algn="ctr"/>
            <a:r>
              <a:rPr lang="de-DE" sz="4400" b="1" dirty="0"/>
              <a:t>Glaubwürdigkeit und Vertrauen im Projektteam aufbauen</a:t>
            </a:r>
            <a:endParaRPr lang="en-IE" sz="4000" b="1" dirty="0"/>
          </a:p>
        </p:txBody>
      </p:sp>
      <p:sp>
        <p:nvSpPr>
          <p:cNvPr id="5" name="Text Placeholder 4">
            <a:extLst>
              <a:ext uri="{FF2B5EF4-FFF2-40B4-BE49-F238E27FC236}">
                <a16:creationId xmlns:a16="http://schemas.microsoft.com/office/drawing/2014/main" id="{FF2D5C24-C078-43DF-BDDA-2B7E4C97B809}"/>
              </a:ext>
            </a:extLst>
          </p:cNvPr>
          <p:cNvSpPr>
            <a:spLocks noGrp="1"/>
          </p:cNvSpPr>
          <p:nvPr>
            <p:ph type="body" sz="quarter" idx="17"/>
          </p:nvPr>
        </p:nvSpPr>
        <p:spPr/>
        <p:txBody>
          <a:bodyPr>
            <a:normAutofit fontScale="85000" lnSpcReduction="20000"/>
          </a:bodyPr>
          <a:lstStyle/>
          <a:p>
            <a:endParaRPr lang="en-IE"/>
          </a:p>
        </p:txBody>
      </p:sp>
      <p:sp>
        <p:nvSpPr>
          <p:cNvPr id="6" name="TextBox 6">
            <a:extLst>
              <a:ext uri="{FF2B5EF4-FFF2-40B4-BE49-F238E27FC236}">
                <a16:creationId xmlns:a16="http://schemas.microsoft.com/office/drawing/2014/main" id="{4220D509-A786-4D97-821E-7838B83CD6CA}"/>
              </a:ext>
            </a:extLst>
          </p:cNvPr>
          <p:cNvSpPr txBox="1"/>
          <p:nvPr/>
        </p:nvSpPr>
        <p:spPr>
          <a:xfrm>
            <a:off x="8622488" y="5247960"/>
            <a:ext cx="6097656" cy="400110"/>
          </a:xfrm>
          <a:prstGeom prst="rect">
            <a:avLst/>
          </a:prstGeom>
          <a:noFill/>
        </p:spPr>
        <p:txBody>
          <a:bodyPr wrap="square">
            <a:spAutoFit/>
          </a:bodyPr>
          <a:lstStyle/>
          <a:p>
            <a:r>
              <a:rPr lang="en-IE" sz="2000" b="1" dirty="0" err="1">
                <a:solidFill>
                  <a:schemeClr val="bg1"/>
                </a:solidFill>
              </a:rPr>
              <a:t>Niveau</a:t>
            </a:r>
            <a:r>
              <a:rPr lang="en-IE" sz="2000" b="1" dirty="0">
                <a:solidFill>
                  <a:schemeClr val="bg1"/>
                </a:solidFill>
              </a:rPr>
              <a:t>: </a:t>
            </a:r>
            <a:r>
              <a:rPr lang="en-IE" sz="2000" b="1" dirty="0" err="1">
                <a:solidFill>
                  <a:schemeClr val="bg1"/>
                </a:solidFill>
              </a:rPr>
              <a:t>Fortgeschritten</a:t>
            </a:r>
            <a:endParaRPr lang="en-IE" sz="2000" b="1" dirty="0">
              <a:solidFill>
                <a:schemeClr val="bg1"/>
              </a:solidFill>
            </a:endParaRPr>
          </a:p>
        </p:txBody>
      </p:sp>
    </p:spTree>
    <p:extLst>
      <p:ext uri="{BB962C8B-B14F-4D97-AF65-F5344CB8AC3E}">
        <p14:creationId xmlns:p14="http://schemas.microsoft.com/office/powerpoint/2010/main" val="259500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454693"/>
            <a:ext cx="4716425" cy="582221"/>
          </a:xfrm>
        </p:spPr>
        <p:txBody>
          <a:bodyPr>
            <a:normAutofit/>
          </a:bodyPr>
          <a:lstStyle/>
          <a:p>
            <a:pPr algn="ctr"/>
            <a:r>
              <a:rPr lang="en-US" sz="2800" b="1" dirty="0"/>
              <a:t>CANVA</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63007"/>
            <a:ext cx="5306291" cy="4893647"/>
          </a:xfrm>
          <a:prstGeom prst="rect">
            <a:avLst/>
          </a:prstGeom>
          <a:noFill/>
        </p:spPr>
        <p:txBody>
          <a:bodyPr wrap="square" rtlCol="0">
            <a:spAutoFit/>
          </a:bodyPr>
          <a:lstStyle/>
          <a:p>
            <a:r>
              <a:rPr lang="en-US" sz="2400" dirty="0">
                <a:solidFill>
                  <a:schemeClr val="bg1"/>
                </a:solidFill>
              </a:rPr>
              <a:t>CANVA </a:t>
            </a:r>
            <a:r>
              <a:rPr lang="en-US" sz="2400" dirty="0" err="1">
                <a:solidFill>
                  <a:schemeClr val="bg1"/>
                </a:solidFill>
              </a:rPr>
              <a:t>ist</a:t>
            </a:r>
            <a:r>
              <a:rPr lang="en-US" sz="2400" dirty="0">
                <a:solidFill>
                  <a:schemeClr val="bg1"/>
                </a:solidFill>
              </a:rPr>
              <a:t> </a:t>
            </a:r>
            <a:r>
              <a:rPr lang="en-US" sz="2400" dirty="0" err="1">
                <a:solidFill>
                  <a:schemeClr val="bg1"/>
                </a:solidFill>
              </a:rPr>
              <a:t>eine</a:t>
            </a:r>
            <a:r>
              <a:rPr lang="en-US" sz="2400" dirty="0">
                <a:solidFill>
                  <a:schemeClr val="bg1"/>
                </a:solidFill>
              </a:rPr>
              <a:t> </a:t>
            </a:r>
            <a:r>
              <a:rPr lang="en-US" sz="2400" dirty="0" err="1">
                <a:solidFill>
                  <a:schemeClr val="bg1"/>
                </a:solidFill>
              </a:rPr>
              <a:t>webbasierte</a:t>
            </a:r>
            <a:r>
              <a:rPr lang="en-US" sz="2400" dirty="0">
                <a:solidFill>
                  <a:schemeClr val="bg1"/>
                </a:solidFill>
              </a:rPr>
              <a:t> </a:t>
            </a:r>
            <a:r>
              <a:rPr lang="en-US" sz="2400" dirty="0" err="1">
                <a:solidFill>
                  <a:schemeClr val="bg1"/>
                </a:solidFill>
              </a:rPr>
              <a:t>Grafikdesign-Plattform</a:t>
            </a:r>
            <a:r>
              <a:rPr lang="en-US" sz="2400" dirty="0">
                <a:solidFill>
                  <a:schemeClr val="bg1"/>
                </a:solidFill>
              </a:rPr>
              <a:t> </a:t>
            </a:r>
            <a:r>
              <a:rPr lang="en-US" sz="2400" dirty="0" err="1">
                <a:solidFill>
                  <a:schemeClr val="bg1"/>
                </a:solidFill>
              </a:rPr>
              <a:t>zur</a:t>
            </a:r>
            <a:r>
              <a:rPr lang="en-US" sz="2400" dirty="0">
                <a:solidFill>
                  <a:schemeClr val="bg1"/>
                </a:solidFill>
              </a:rPr>
              <a:t> </a:t>
            </a:r>
            <a:r>
              <a:rPr lang="en-US" sz="2400" dirty="0" err="1">
                <a:solidFill>
                  <a:schemeClr val="bg1"/>
                </a:solidFill>
              </a:rPr>
              <a:t>Erstellung</a:t>
            </a:r>
            <a:r>
              <a:rPr lang="en-US" sz="2400" dirty="0">
                <a:solidFill>
                  <a:schemeClr val="bg1"/>
                </a:solidFill>
              </a:rPr>
              <a:t> </a:t>
            </a:r>
            <a:r>
              <a:rPr lang="en-US" sz="2400" dirty="0" err="1">
                <a:solidFill>
                  <a:schemeClr val="bg1"/>
                </a:solidFill>
              </a:rPr>
              <a:t>verschiedener</a:t>
            </a:r>
            <a:r>
              <a:rPr lang="en-US" sz="2400" dirty="0">
                <a:solidFill>
                  <a:schemeClr val="bg1"/>
                </a:solidFill>
              </a:rPr>
              <a:t> </a:t>
            </a:r>
            <a:r>
              <a:rPr lang="en-US" sz="2400" dirty="0" err="1">
                <a:solidFill>
                  <a:schemeClr val="bg1"/>
                </a:solidFill>
              </a:rPr>
              <a:t>visueller</a:t>
            </a:r>
            <a:r>
              <a:rPr lang="en-US" sz="2400" dirty="0">
                <a:solidFill>
                  <a:schemeClr val="bg1"/>
                </a:solidFill>
              </a:rPr>
              <a:t> </a:t>
            </a:r>
            <a:r>
              <a:rPr lang="en-US" sz="2400" dirty="0" err="1">
                <a:solidFill>
                  <a:schemeClr val="bg1"/>
                </a:solidFill>
              </a:rPr>
              <a:t>Inhalte</a:t>
            </a:r>
            <a:r>
              <a:rPr lang="en-US" sz="2400" dirty="0">
                <a:solidFill>
                  <a:schemeClr val="bg1"/>
                </a:solidFill>
              </a:rPr>
              <a:t> </a:t>
            </a:r>
            <a:r>
              <a:rPr lang="en-US" sz="2400" dirty="0" err="1">
                <a:solidFill>
                  <a:schemeClr val="bg1"/>
                </a:solidFill>
              </a:rPr>
              <a:t>wie</a:t>
            </a:r>
            <a:r>
              <a:rPr lang="en-US" sz="2400" dirty="0">
                <a:solidFill>
                  <a:schemeClr val="bg1"/>
                </a:solidFill>
              </a:rPr>
              <a:t> Poster, </a:t>
            </a:r>
            <a:r>
              <a:rPr lang="en-US" sz="2400" dirty="0" err="1">
                <a:solidFill>
                  <a:schemeClr val="bg1"/>
                </a:solidFill>
              </a:rPr>
              <a:t>Präsentationen</a:t>
            </a:r>
            <a:r>
              <a:rPr lang="en-US" sz="2400" dirty="0">
                <a:solidFill>
                  <a:schemeClr val="bg1"/>
                </a:solidFill>
              </a:rPr>
              <a:t>, </a:t>
            </a:r>
            <a:r>
              <a:rPr lang="en-US" sz="2400" dirty="0" err="1">
                <a:solidFill>
                  <a:schemeClr val="bg1"/>
                </a:solidFill>
              </a:rPr>
              <a:t>Lebensläufe</a:t>
            </a:r>
            <a:r>
              <a:rPr lang="en-US" sz="2400" dirty="0">
                <a:solidFill>
                  <a:schemeClr val="bg1"/>
                </a:solidFill>
              </a:rPr>
              <a:t>, </a:t>
            </a:r>
            <a:r>
              <a:rPr lang="en-US" sz="2400" dirty="0" err="1">
                <a:solidFill>
                  <a:schemeClr val="bg1"/>
                </a:solidFill>
              </a:rPr>
              <a:t>Infografiken</a:t>
            </a:r>
            <a:r>
              <a:rPr lang="en-US" sz="2400" dirty="0">
                <a:solidFill>
                  <a:schemeClr val="bg1"/>
                </a:solidFill>
              </a:rPr>
              <a:t>, </a:t>
            </a:r>
            <a:r>
              <a:rPr lang="en-US" sz="2400" dirty="0" err="1">
                <a:solidFill>
                  <a:schemeClr val="bg1"/>
                </a:solidFill>
              </a:rPr>
              <a:t>Kalender</a:t>
            </a:r>
            <a:r>
              <a:rPr lang="en-US" sz="2400" dirty="0">
                <a:solidFill>
                  <a:schemeClr val="bg1"/>
                </a:solidFill>
              </a:rPr>
              <a:t>, </a:t>
            </a:r>
            <a:r>
              <a:rPr lang="en-US" sz="2400" dirty="0" err="1">
                <a:solidFill>
                  <a:schemeClr val="bg1"/>
                </a:solidFill>
              </a:rPr>
              <a:t>Broschüren</a:t>
            </a:r>
            <a:r>
              <a:rPr lang="en-US" sz="2400" dirty="0">
                <a:solidFill>
                  <a:schemeClr val="bg1"/>
                </a:solidFill>
              </a:rPr>
              <a:t> </a:t>
            </a:r>
            <a:r>
              <a:rPr lang="en-US" sz="2400" dirty="0" err="1">
                <a:solidFill>
                  <a:schemeClr val="bg1"/>
                </a:solidFill>
              </a:rPr>
              <a:t>usw</a:t>
            </a:r>
            <a:r>
              <a:rPr lang="en-US" sz="2400" dirty="0">
                <a:solidFill>
                  <a:schemeClr val="bg1"/>
                </a:solidFill>
              </a:rPr>
              <a:t>. </a:t>
            </a:r>
            <a:r>
              <a:rPr lang="en-US" sz="2400" dirty="0" err="1">
                <a:solidFill>
                  <a:schemeClr val="bg1"/>
                </a:solidFill>
              </a:rPr>
              <a:t>Nutzer</a:t>
            </a:r>
            <a:r>
              <a:rPr lang="en-US" sz="2400" dirty="0">
                <a:solidFill>
                  <a:schemeClr val="bg1"/>
                </a:solidFill>
              </a:rPr>
              <a:t>*</a:t>
            </a:r>
            <a:r>
              <a:rPr lang="en-US" sz="2400" dirty="0" err="1">
                <a:solidFill>
                  <a:schemeClr val="bg1"/>
                </a:solidFill>
              </a:rPr>
              <a:t>innen</a:t>
            </a:r>
            <a:r>
              <a:rPr lang="en-US" sz="2400" dirty="0">
                <a:solidFill>
                  <a:schemeClr val="bg1"/>
                </a:solidFill>
              </a:rPr>
              <a:t> </a:t>
            </a:r>
            <a:r>
              <a:rPr lang="en-US" sz="2400" dirty="0" err="1">
                <a:solidFill>
                  <a:schemeClr val="bg1"/>
                </a:solidFill>
              </a:rPr>
              <a:t>können</a:t>
            </a:r>
            <a:r>
              <a:rPr lang="en-US" sz="2400" dirty="0">
                <a:solidFill>
                  <a:schemeClr val="bg1"/>
                </a:solidFill>
              </a:rPr>
              <a:t> </a:t>
            </a:r>
            <a:r>
              <a:rPr lang="en-US" sz="2400" dirty="0" err="1">
                <a:solidFill>
                  <a:schemeClr val="bg1"/>
                </a:solidFill>
              </a:rPr>
              <a:t>kostenlos</a:t>
            </a:r>
            <a:r>
              <a:rPr lang="en-US" sz="2400" dirty="0">
                <a:solidFill>
                  <a:schemeClr val="bg1"/>
                </a:solidFill>
              </a:rPr>
              <a:t> </a:t>
            </a:r>
            <a:r>
              <a:rPr lang="en-US" sz="2400" dirty="0" err="1">
                <a:solidFill>
                  <a:schemeClr val="bg1"/>
                </a:solidFill>
              </a:rPr>
              <a:t>Vorlagen</a:t>
            </a:r>
            <a:r>
              <a:rPr lang="en-US" sz="2400" dirty="0">
                <a:solidFill>
                  <a:schemeClr val="bg1"/>
                </a:solidFill>
              </a:rPr>
              <a:t> </a:t>
            </a:r>
            <a:r>
              <a:rPr lang="en-US" sz="2400" dirty="0" err="1">
                <a:solidFill>
                  <a:schemeClr val="bg1"/>
                </a:solidFill>
              </a:rPr>
              <a:t>auswählen</a:t>
            </a:r>
            <a:r>
              <a:rPr lang="en-US" sz="2400" dirty="0">
                <a:solidFill>
                  <a:schemeClr val="bg1"/>
                </a:solidFill>
              </a:rPr>
              <a:t> und </a:t>
            </a:r>
            <a:r>
              <a:rPr lang="en-US" sz="2400" dirty="0" err="1">
                <a:solidFill>
                  <a:schemeClr val="bg1"/>
                </a:solidFill>
              </a:rPr>
              <a:t>Elemente</a:t>
            </a:r>
            <a:r>
              <a:rPr lang="en-US" sz="2400" dirty="0">
                <a:solidFill>
                  <a:schemeClr val="bg1"/>
                </a:solidFill>
              </a:rPr>
              <a:t> (Text, </a:t>
            </a:r>
            <a:r>
              <a:rPr lang="en-US" sz="2400" dirty="0" err="1">
                <a:solidFill>
                  <a:schemeClr val="bg1"/>
                </a:solidFill>
              </a:rPr>
              <a:t>Fotos</a:t>
            </a:r>
            <a:r>
              <a:rPr lang="en-US" sz="2400" dirty="0">
                <a:solidFill>
                  <a:schemeClr val="bg1"/>
                </a:solidFill>
              </a:rPr>
              <a:t> </a:t>
            </a:r>
            <a:r>
              <a:rPr lang="en-US" sz="2400" dirty="0" err="1">
                <a:solidFill>
                  <a:schemeClr val="bg1"/>
                </a:solidFill>
              </a:rPr>
              <a:t>usw</a:t>
            </a:r>
            <a:r>
              <a:rPr lang="en-US" sz="2400" dirty="0">
                <a:solidFill>
                  <a:schemeClr val="bg1"/>
                </a:solidFill>
              </a:rPr>
              <a:t>.) per Drag-and-Drop in das Design </a:t>
            </a:r>
            <a:r>
              <a:rPr lang="en-US" sz="2400" dirty="0" err="1">
                <a:solidFill>
                  <a:schemeClr val="bg1"/>
                </a:solidFill>
              </a:rPr>
              <a:t>einfügen</a:t>
            </a:r>
            <a:r>
              <a:rPr lang="en-US" sz="2400" dirty="0">
                <a:solidFill>
                  <a:schemeClr val="bg1"/>
                </a:solidFill>
              </a:rPr>
              <a:t>. </a:t>
            </a:r>
            <a:r>
              <a:rPr lang="en-US" sz="2400" dirty="0" err="1">
                <a:solidFill>
                  <a:schemeClr val="bg1"/>
                </a:solidFill>
              </a:rPr>
              <a:t>Mit</a:t>
            </a:r>
            <a:r>
              <a:rPr lang="en-US" sz="2400" dirty="0">
                <a:solidFill>
                  <a:schemeClr val="bg1"/>
                </a:solidFill>
              </a:rPr>
              <a:t> CANVA </a:t>
            </a:r>
            <a:r>
              <a:rPr lang="en-US" sz="2400" dirty="0" err="1">
                <a:solidFill>
                  <a:schemeClr val="bg1"/>
                </a:solidFill>
              </a:rPr>
              <a:t>können</a:t>
            </a:r>
            <a:r>
              <a:rPr lang="en-US" sz="2400" dirty="0">
                <a:solidFill>
                  <a:schemeClr val="bg1"/>
                </a:solidFill>
              </a:rPr>
              <a:t> </a:t>
            </a:r>
            <a:r>
              <a:rPr lang="en-US" sz="2400" dirty="0" err="1">
                <a:solidFill>
                  <a:schemeClr val="bg1"/>
                </a:solidFill>
              </a:rPr>
              <a:t>digitale</a:t>
            </a:r>
            <a:r>
              <a:rPr lang="en-US" sz="2400" dirty="0">
                <a:solidFill>
                  <a:schemeClr val="bg1"/>
                </a:solidFill>
              </a:rPr>
              <a:t> Posts, Poster, Videos, </a:t>
            </a:r>
            <a:r>
              <a:rPr lang="en-US" sz="2400" dirty="0" err="1">
                <a:solidFill>
                  <a:schemeClr val="bg1"/>
                </a:solidFill>
              </a:rPr>
              <a:t>Vortragsfolien</a:t>
            </a:r>
            <a:r>
              <a:rPr lang="en-US" sz="2400" dirty="0">
                <a:solidFill>
                  <a:schemeClr val="bg1"/>
                </a:solidFill>
              </a:rPr>
              <a:t> etc. </a:t>
            </a:r>
            <a:r>
              <a:rPr lang="en-US" sz="2400" dirty="0" err="1">
                <a:solidFill>
                  <a:schemeClr val="bg1"/>
                </a:solidFill>
              </a:rPr>
              <a:t>graphisch</a:t>
            </a:r>
            <a:r>
              <a:rPr lang="en-US" sz="2400" dirty="0">
                <a:solidFill>
                  <a:schemeClr val="bg1"/>
                </a:solidFill>
              </a:rPr>
              <a:t> </a:t>
            </a:r>
            <a:r>
              <a:rPr lang="en-US" sz="2400" dirty="0" err="1">
                <a:solidFill>
                  <a:schemeClr val="bg1"/>
                </a:solidFill>
              </a:rPr>
              <a:t>gestaltet</a:t>
            </a:r>
            <a:r>
              <a:rPr lang="en-US" sz="2400" dirty="0">
                <a:solidFill>
                  <a:schemeClr val="bg1"/>
                </a:solidFill>
              </a:rPr>
              <a:t> </a:t>
            </a:r>
            <a:r>
              <a:rPr lang="en-US" sz="2400" dirty="0" err="1">
                <a:solidFill>
                  <a:schemeClr val="bg1"/>
                </a:solidFill>
              </a:rPr>
              <a:t>werden</a:t>
            </a:r>
            <a:r>
              <a:rPr lang="en-US" sz="2400" dirty="0">
                <a:solidFill>
                  <a:schemeClr val="bg1"/>
                </a:solidFill>
              </a:rPr>
              <a:t>.</a:t>
            </a:r>
          </a:p>
          <a:p>
            <a:r>
              <a:rPr lang="en-US" sz="2400" dirty="0">
                <a:solidFill>
                  <a:schemeClr val="bg1"/>
                </a:solidFill>
              </a:rPr>
              <a:t> </a:t>
            </a:r>
          </a:p>
          <a:p>
            <a:r>
              <a:rPr lang="en-IE" sz="2400" dirty="0">
                <a:solidFill>
                  <a:schemeClr val="bg2"/>
                </a:solidFill>
                <a:hlinkClick r:id="rId3">
                  <a:extLst>
                    <a:ext uri="{A12FA001-AC4F-418D-AE19-62706E023703}">
                      <ahyp:hlinkClr xmlns:ahyp="http://schemas.microsoft.com/office/drawing/2018/hyperlinkcolor" val="tx"/>
                    </a:ext>
                  </a:extLst>
                </a:hlinkClick>
              </a:rPr>
              <a:t>Link </a:t>
            </a:r>
            <a:r>
              <a:rPr lang="en-IE" sz="2400" dirty="0" err="1">
                <a:solidFill>
                  <a:schemeClr val="bg2"/>
                </a:solidFill>
                <a:hlinkClick r:id="rId3">
                  <a:extLst>
                    <a:ext uri="{A12FA001-AC4F-418D-AE19-62706E023703}">
                      <ahyp:hlinkClr xmlns:ahyp="http://schemas.microsoft.com/office/drawing/2018/hyperlinkcolor" val="tx"/>
                    </a:ext>
                  </a:extLst>
                </a:hlinkClick>
              </a:rPr>
              <a:t>zu</a:t>
            </a:r>
            <a:r>
              <a:rPr lang="en-IE" sz="2400" dirty="0">
                <a:solidFill>
                  <a:schemeClr val="bg2"/>
                </a:solidFill>
                <a:hlinkClick r:id="rId3">
                  <a:extLst>
                    <a:ext uri="{A12FA001-AC4F-418D-AE19-62706E023703}">
                      <ahyp:hlinkClr xmlns:ahyp="http://schemas.microsoft.com/office/drawing/2018/hyperlinkcolor" val="tx"/>
                    </a:ext>
                  </a:extLst>
                </a:hlinkClick>
              </a:rPr>
              <a:t> Canva</a:t>
            </a:r>
            <a:endParaRPr lang="en-IE" sz="2400" dirty="0">
              <a:solidFill>
                <a:schemeClr val="bg2"/>
              </a:solidFill>
            </a:endParaRPr>
          </a:p>
        </p:txBody>
      </p:sp>
      <p:pic>
        <p:nvPicPr>
          <p:cNvPr id="7" name="Picture Placeholder 6">
            <a:extLst>
              <a:ext uri="{FF2B5EF4-FFF2-40B4-BE49-F238E27FC236}">
                <a16:creationId xmlns:a16="http://schemas.microsoft.com/office/drawing/2014/main" id="{F7F9CCE5-024E-4331-96F8-42B0EAE68D3F}"/>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78549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688303" y="228600"/>
            <a:ext cx="4716425" cy="582221"/>
          </a:xfrm>
        </p:spPr>
        <p:txBody>
          <a:bodyPr>
            <a:normAutofit/>
          </a:bodyPr>
          <a:lstStyle/>
          <a:p>
            <a:pPr algn="ctr"/>
            <a:r>
              <a:rPr lang="en-US" sz="2800" b="1" dirty="0"/>
              <a:t>WORDPRESS</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344492"/>
            <a:ext cx="5306291" cy="5632311"/>
          </a:xfrm>
          <a:prstGeom prst="rect">
            <a:avLst/>
          </a:prstGeom>
          <a:noFill/>
        </p:spPr>
        <p:txBody>
          <a:bodyPr wrap="square" rtlCol="0">
            <a:spAutoFit/>
          </a:bodyPr>
          <a:lstStyle/>
          <a:p>
            <a:r>
              <a:rPr lang="en-US" sz="2400" dirty="0" err="1">
                <a:solidFill>
                  <a:schemeClr val="bg1"/>
                </a:solidFill>
              </a:rPr>
              <a:t>Ursprünglich</a:t>
            </a:r>
            <a:r>
              <a:rPr lang="en-US" sz="2400" dirty="0">
                <a:solidFill>
                  <a:schemeClr val="bg1"/>
                </a:solidFill>
              </a:rPr>
              <a:t> </a:t>
            </a:r>
            <a:r>
              <a:rPr lang="en-US" sz="2400" dirty="0" err="1">
                <a:solidFill>
                  <a:schemeClr val="bg1"/>
                </a:solidFill>
              </a:rPr>
              <a:t>wurde</a:t>
            </a:r>
            <a:r>
              <a:rPr lang="en-US" sz="2400" dirty="0">
                <a:solidFill>
                  <a:schemeClr val="bg1"/>
                </a:solidFill>
              </a:rPr>
              <a:t> WORDPRESS </a:t>
            </a:r>
            <a:r>
              <a:rPr lang="en-US" sz="2400" dirty="0" err="1">
                <a:solidFill>
                  <a:schemeClr val="bg1"/>
                </a:solidFill>
              </a:rPr>
              <a:t>vor</a:t>
            </a:r>
            <a:r>
              <a:rPr lang="en-US" sz="2400" dirty="0">
                <a:solidFill>
                  <a:schemeClr val="bg1"/>
                </a:solidFill>
              </a:rPr>
              <a:t> </a:t>
            </a:r>
            <a:r>
              <a:rPr lang="en-US" sz="2400" dirty="0" err="1">
                <a:solidFill>
                  <a:schemeClr val="bg1"/>
                </a:solidFill>
              </a:rPr>
              <a:t>allem</a:t>
            </a:r>
            <a:r>
              <a:rPr lang="en-US" sz="2400" dirty="0">
                <a:solidFill>
                  <a:schemeClr val="bg1"/>
                </a:solidFill>
              </a:rPr>
              <a:t> von </a:t>
            </a:r>
            <a:r>
              <a:rPr lang="en-US" sz="2400" dirty="0" err="1">
                <a:solidFill>
                  <a:schemeClr val="bg1"/>
                </a:solidFill>
              </a:rPr>
              <a:t>Einzelpersonen</a:t>
            </a:r>
            <a:r>
              <a:rPr lang="en-US" sz="2400" dirty="0">
                <a:solidFill>
                  <a:schemeClr val="bg1"/>
                </a:solidFill>
              </a:rPr>
              <a:t> und </a:t>
            </a:r>
            <a:r>
              <a:rPr lang="en-US" sz="2400" dirty="0" err="1">
                <a:solidFill>
                  <a:schemeClr val="bg1"/>
                </a:solidFill>
              </a:rPr>
              <a:t>Organisationen</a:t>
            </a:r>
            <a:r>
              <a:rPr lang="en-US" sz="2400" dirty="0">
                <a:solidFill>
                  <a:schemeClr val="bg1"/>
                </a:solidFill>
              </a:rPr>
              <a:t> </a:t>
            </a:r>
            <a:r>
              <a:rPr lang="en-US" sz="2400" dirty="0" err="1">
                <a:solidFill>
                  <a:schemeClr val="bg1"/>
                </a:solidFill>
              </a:rPr>
              <a:t>zum</a:t>
            </a:r>
            <a:r>
              <a:rPr lang="en-US" sz="2400" dirty="0">
                <a:solidFill>
                  <a:schemeClr val="bg1"/>
                </a:solidFill>
              </a:rPr>
              <a:t> </a:t>
            </a:r>
            <a:r>
              <a:rPr lang="en-US" sz="2400" dirty="0" err="1">
                <a:solidFill>
                  <a:schemeClr val="bg1"/>
                </a:solidFill>
              </a:rPr>
              <a:t>Bloggen</a:t>
            </a:r>
            <a:r>
              <a:rPr lang="en-US" sz="2400" dirty="0">
                <a:solidFill>
                  <a:schemeClr val="bg1"/>
                </a:solidFill>
              </a:rPr>
              <a:t> </a:t>
            </a:r>
            <a:r>
              <a:rPr lang="en-US" sz="2400" dirty="0" err="1">
                <a:solidFill>
                  <a:schemeClr val="bg1"/>
                </a:solidFill>
              </a:rPr>
              <a:t>verwendet</a:t>
            </a:r>
            <a:r>
              <a:rPr lang="en-US" sz="2400" dirty="0">
                <a:solidFill>
                  <a:schemeClr val="bg1"/>
                </a:solidFill>
              </a:rPr>
              <a:t>. Es </a:t>
            </a:r>
            <a:r>
              <a:rPr lang="en-US" sz="2400" dirty="0" err="1">
                <a:solidFill>
                  <a:schemeClr val="bg1"/>
                </a:solidFill>
              </a:rPr>
              <a:t>kann</a:t>
            </a:r>
            <a:r>
              <a:rPr lang="en-US" sz="2400" dirty="0">
                <a:solidFill>
                  <a:schemeClr val="bg1"/>
                </a:solidFill>
              </a:rPr>
              <a:t> </a:t>
            </a:r>
            <a:r>
              <a:rPr lang="en-US" sz="2400" dirty="0" err="1">
                <a:solidFill>
                  <a:schemeClr val="bg1"/>
                </a:solidFill>
              </a:rPr>
              <a:t>aber</a:t>
            </a:r>
            <a:r>
              <a:rPr lang="en-US" sz="2400" dirty="0">
                <a:solidFill>
                  <a:schemeClr val="bg1"/>
                </a:solidFill>
              </a:rPr>
              <a:t> </a:t>
            </a:r>
            <a:r>
              <a:rPr lang="en-US" sz="2400" dirty="0" err="1">
                <a:solidFill>
                  <a:schemeClr val="bg1"/>
                </a:solidFill>
              </a:rPr>
              <a:t>auch</a:t>
            </a:r>
            <a:r>
              <a:rPr lang="en-US" sz="2400" dirty="0">
                <a:solidFill>
                  <a:schemeClr val="bg1"/>
                </a:solidFill>
              </a:rPr>
              <a:t> </a:t>
            </a:r>
            <a:r>
              <a:rPr lang="en-US" sz="2400" dirty="0" err="1">
                <a:solidFill>
                  <a:schemeClr val="bg1"/>
                </a:solidFill>
              </a:rPr>
              <a:t>zur</a:t>
            </a:r>
            <a:r>
              <a:rPr lang="en-US" sz="2400" dirty="0">
                <a:solidFill>
                  <a:schemeClr val="bg1"/>
                </a:solidFill>
              </a:rPr>
              <a:t> </a:t>
            </a:r>
            <a:r>
              <a:rPr lang="en-US" sz="2400" dirty="0" err="1">
                <a:solidFill>
                  <a:schemeClr val="bg1"/>
                </a:solidFill>
              </a:rPr>
              <a:t>Erstellung</a:t>
            </a:r>
            <a:r>
              <a:rPr lang="en-US" sz="2400" dirty="0">
                <a:solidFill>
                  <a:schemeClr val="bg1"/>
                </a:solidFill>
              </a:rPr>
              <a:t> von Websites </a:t>
            </a:r>
            <a:r>
              <a:rPr lang="en-US" sz="2400" dirty="0" err="1">
                <a:solidFill>
                  <a:schemeClr val="bg1"/>
                </a:solidFill>
              </a:rPr>
              <a:t>genutzt</a:t>
            </a:r>
            <a:r>
              <a:rPr lang="en-US" sz="2400" dirty="0">
                <a:solidFill>
                  <a:schemeClr val="bg1"/>
                </a:solidFill>
              </a:rPr>
              <a:t> </a:t>
            </a:r>
            <a:r>
              <a:rPr lang="en-US" sz="2400" dirty="0" err="1">
                <a:solidFill>
                  <a:schemeClr val="bg1"/>
                </a:solidFill>
              </a:rPr>
              <a:t>werden</a:t>
            </a:r>
            <a:r>
              <a:rPr lang="en-US" sz="2400" dirty="0">
                <a:solidFill>
                  <a:schemeClr val="bg1"/>
                </a:solidFill>
              </a:rPr>
              <a:t>. Die Drag-and-Drop-</a:t>
            </a:r>
            <a:r>
              <a:rPr lang="en-US" sz="2400" dirty="0" err="1">
                <a:solidFill>
                  <a:schemeClr val="bg1"/>
                </a:solidFill>
              </a:rPr>
              <a:t>Funktion</a:t>
            </a:r>
            <a:r>
              <a:rPr lang="en-US" sz="2400" dirty="0">
                <a:solidFill>
                  <a:schemeClr val="bg1"/>
                </a:solidFill>
              </a:rPr>
              <a:t> </a:t>
            </a:r>
            <a:r>
              <a:rPr lang="en-US" sz="2400" dirty="0" err="1">
                <a:solidFill>
                  <a:schemeClr val="bg1"/>
                </a:solidFill>
              </a:rPr>
              <a:t>erleichtert</a:t>
            </a:r>
            <a:r>
              <a:rPr lang="en-US" sz="2400" dirty="0">
                <a:solidFill>
                  <a:schemeClr val="bg1"/>
                </a:solidFill>
              </a:rPr>
              <a:t> das </a:t>
            </a:r>
            <a:r>
              <a:rPr lang="en-US" sz="2400" dirty="0" err="1">
                <a:solidFill>
                  <a:schemeClr val="bg1"/>
                </a:solidFill>
              </a:rPr>
              <a:t>Entwerfen</a:t>
            </a:r>
            <a:r>
              <a:rPr lang="en-US" sz="2400" dirty="0">
                <a:solidFill>
                  <a:schemeClr val="bg1"/>
                </a:solidFill>
              </a:rPr>
              <a:t> </a:t>
            </a:r>
            <a:r>
              <a:rPr lang="en-US" sz="2400" dirty="0" err="1">
                <a:solidFill>
                  <a:schemeClr val="bg1"/>
                </a:solidFill>
              </a:rPr>
              <a:t>einer</a:t>
            </a:r>
            <a:r>
              <a:rPr lang="en-US" sz="2400" dirty="0">
                <a:solidFill>
                  <a:schemeClr val="bg1"/>
                </a:solidFill>
              </a:rPr>
              <a:t> Website.</a:t>
            </a:r>
          </a:p>
          <a:p>
            <a:r>
              <a:rPr lang="en-US" sz="2400" dirty="0">
                <a:solidFill>
                  <a:schemeClr val="bg1"/>
                </a:solidFill>
              </a:rPr>
              <a:t>WORDPRESS </a:t>
            </a:r>
            <a:r>
              <a:rPr lang="en-US" sz="2400" dirty="0" err="1">
                <a:solidFill>
                  <a:schemeClr val="bg1"/>
                </a:solidFill>
              </a:rPr>
              <a:t>verfügt</a:t>
            </a:r>
            <a:r>
              <a:rPr lang="en-US" sz="2400" dirty="0">
                <a:solidFill>
                  <a:schemeClr val="bg1"/>
                </a:solidFill>
              </a:rPr>
              <a:t> </a:t>
            </a:r>
            <a:r>
              <a:rPr lang="en-US" sz="2400" dirty="0" err="1">
                <a:solidFill>
                  <a:schemeClr val="bg1"/>
                </a:solidFill>
              </a:rPr>
              <a:t>über</a:t>
            </a:r>
            <a:r>
              <a:rPr lang="en-US" sz="2400" dirty="0">
                <a:solidFill>
                  <a:schemeClr val="bg1"/>
                </a:solidFill>
              </a:rPr>
              <a:t> </a:t>
            </a:r>
            <a:r>
              <a:rPr lang="en-US" sz="2400" dirty="0" err="1">
                <a:solidFill>
                  <a:schemeClr val="bg1"/>
                </a:solidFill>
              </a:rPr>
              <a:t>eine</a:t>
            </a:r>
            <a:r>
              <a:rPr lang="en-US" sz="2400" dirty="0">
                <a:solidFill>
                  <a:schemeClr val="bg1"/>
                </a:solidFill>
              </a:rPr>
              <a:t> </a:t>
            </a:r>
            <a:r>
              <a:rPr lang="en-US" sz="2400" dirty="0" err="1">
                <a:solidFill>
                  <a:schemeClr val="bg1"/>
                </a:solidFill>
              </a:rPr>
              <a:t>große</a:t>
            </a:r>
            <a:r>
              <a:rPr lang="en-US" sz="2400" dirty="0">
                <a:solidFill>
                  <a:schemeClr val="bg1"/>
                </a:solidFill>
              </a:rPr>
              <a:t> </a:t>
            </a:r>
            <a:r>
              <a:rPr lang="en-US" sz="2400" dirty="0" err="1">
                <a:solidFill>
                  <a:schemeClr val="bg1"/>
                </a:solidFill>
              </a:rPr>
              <a:t>Anzahl</a:t>
            </a:r>
            <a:r>
              <a:rPr lang="en-US" sz="2400" dirty="0">
                <a:solidFill>
                  <a:schemeClr val="bg1"/>
                </a:solidFill>
              </a:rPr>
              <a:t> von Plugins und </a:t>
            </a:r>
            <a:r>
              <a:rPr lang="en-US" sz="2400" dirty="0" err="1">
                <a:solidFill>
                  <a:schemeClr val="bg1"/>
                </a:solidFill>
              </a:rPr>
              <a:t>kann</a:t>
            </a:r>
            <a:r>
              <a:rPr lang="en-US" sz="2400" dirty="0">
                <a:solidFill>
                  <a:schemeClr val="bg1"/>
                </a:solidFill>
              </a:rPr>
              <a:t> </a:t>
            </a:r>
            <a:r>
              <a:rPr lang="en-US" sz="2400" dirty="0" err="1">
                <a:solidFill>
                  <a:schemeClr val="bg1"/>
                </a:solidFill>
              </a:rPr>
              <a:t>daher</a:t>
            </a:r>
            <a:r>
              <a:rPr lang="en-US" sz="2400" dirty="0">
                <a:solidFill>
                  <a:schemeClr val="bg1"/>
                </a:solidFill>
              </a:rPr>
              <a:t> </a:t>
            </a:r>
            <a:r>
              <a:rPr lang="en-US" sz="2400" dirty="0" err="1">
                <a:solidFill>
                  <a:schemeClr val="bg1"/>
                </a:solidFill>
              </a:rPr>
              <a:t>mit</a:t>
            </a:r>
            <a:r>
              <a:rPr lang="en-US" sz="2400" dirty="0">
                <a:solidFill>
                  <a:schemeClr val="bg1"/>
                </a:solidFill>
              </a:rPr>
              <a:t> </a:t>
            </a:r>
            <a:r>
              <a:rPr lang="en-US" sz="2400" dirty="0" err="1">
                <a:solidFill>
                  <a:schemeClr val="bg1"/>
                </a:solidFill>
              </a:rPr>
              <a:t>anderen</a:t>
            </a:r>
            <a:r>
              <a:rPr lang="en-US" sz="2400" dirty="0">
                <a:solidFill>
                  <a:schemeClr val="bg1"/>
                </a:solidFill>
              </a:rPr>
              <a:t> Tools </a:t>
            </a:r>
            <a:r>
              <a:rPr lang="en-US" sz="2400" dirty="0" err="1">
                <a:solidFill>
                  <a:schemeClr val="bg1"/>
                </a:solidFill>
              </a:rPr>
              <a:t>kombiniert</a:t>
            </a:r>
            <a:r>
              <a:rPr lang="en-US" sz="2400" dirty="0">
                <a:solidFill>
                  <a:schemeClr val="bg1"/>
                </a:solidFill>
              </a:rPr>
              <a:t> </a:t>
            </a:r>
            <a:r>
              <a:rPr lang="en-US" sz="2400" dirty="0" err="1">
                <a:solidFill>
                  <a:schemeClr val="bg1"/>
                </a:solidFill>
              </a:rPr>
              <a:t>werden</a:t>
            </a:r>
            <a:r>
              <a:rPr lang="en-US" sz="2400" dirty="0">
                <a:solidFill>
                  <a:schemeClr val="bg1"/>
                </a:solidFill>
              </a:rPr>
              <a:t>. Es </a:t>
            </a:r>
            <a:r>
              <a:rPr lang="en-US" sz="2400" dirty="0" err="1">
                <a:solidFill>
                  <a:schemeClr val="bg1"/>
                </a:solidFill>
              </a:rPr>
              <a:t>kann</a:t>
            </a:r>
            <a:r>
              <a:rPr lang="en-US" sz="2400" dirty="0">
                <a:solidFill>
                  <a:schemeClr val="bg1"/>
                </a:solidFill>
              </a:rPr>
              <a:t> </a:t>
            </a:r>
            <a:r>
              <a:rPr lang="en-US" sz="2400" dirty="0" err="1">
                <a:solidFill>
                  <a:schemeClr val="bg1"/>
                </a:solidFill>
              </a:rPr>
              <a:t>auch</a:t>
            </a:r>
            <a:r>
              <a:rPr lang="en-US" sz="2400" dirty="0">
                <a:solidFill>
                  <a:schemeClr val="bg1"/>
                </a:solidFill>
              </a:rPr>
              <a:t> </a:t>
            </a:r>
            <a:r>
              <a:rPr lang="en-US" sz="2400" dirty="0" err="1">
                <a:solidFill>
                  <a:schemeClr val="bg1"/>
                </a:solidFill>
              </a:rPr>
              <a:t>mit</a:t>
            </a:r>
            <a:r>
              <a:rPr lang="en-US" sz="2400" dirty="0">
                <a:solidFill>
                  <a:schemeClr val="bg1"/>
                </a:solidFill>
              </a:rPr>
              <a:t> </a:t>
            </a:r>
            <a:r>
              <a:rPr lang="en-US" sz="2400" dirty="0" err="1">
                <a:solidFill>
                  <a:schemeClr val="bg1"/>
                </a:solidFill>
              </a:rPr>
              <a:t>mobilen</a:t>
            </a:r>
            <a:r>
              <a:rPr lang="en-US" sz="2400" dirty="0">
                <a:solidFill>
                  <a:schemeClr val="bg1"/>
                </a:solidFill>
              </a:rPr>
              <a:t> </a:t>
            </a:r>
            <a:r>
              <a:rPr lang="en-US" sz="2400" dirty="0" err="1">
                <a:solidFill>
                  <a:schemeClr val="bg1"/>
                </a:solidFill>
              </a:rPr>
              <a:t>Endgeräten</a:t>
            </a:r>
            <a:r>
              <a:rPr lang="en-US" sz="2400" dirty="0">
                <a:solidFill>
                  <a:schemeClr val="bg1"/>
                </a:solidFill>
              </a:rPr>
              <a:t> gut </a:t>
            </a:r>
            <a:r>
              <a:rPr lang="en-US" sz="2400" dirty="0" err="1">
                <a:solidFill>
                  <a:schemeClr val="bg1"/>
                </a:solidFill>
              </a:rPr>
              <a:t>genutzt</a:t>
            </a:r>
            <a:r>
              <a:rPr lang="en-US" sz="2400" dirty="0">
                <a:solidFill>
                  <a:schemeClr val="bg1"/>
                </a:solidFill>
              </a:rPr>
              <a:t> </a:t>
            </a:r>
            <a:r>
              <a:rPr lang="en-US" sz="2400" dirty="0" err="1">
                <a:solidFill>
                  <a:schemeClr val="bg1"/>
                </a:solidFill>
              </a:rPr>
              <a:t>werden</a:t>
            </a:r>
            <a:r>
              <a:rPr lang="en-US" sz="2400" dirty="0">
                <a:solidFill>
                  <a:schemeClr val="bg1"/>
                </a:solidFill>
              </a:rPr>
              <a:t>.</a:t>
            </a:r>
          </a:p>
          <a:p>
            <a:endParaRPr lang="en-US" sz="2400" dirty="0">
              <a:solidFill>
                <a:schemeClr val="bg1"/>
              </a:solidFill>
            </a:endParaRPr>
          </a:p>
          <a:p>
            <a:r>
              <a:rPr lang="en-US" sz="2400" dirty="0">
                <a:solidFill>
                  <a:schemeClr val="bg2"/>
                </a:solidFill>
                <a:hlinkClick r:id="rId3">
                  <a:extLst>
                    <a:ext uri="{A12FA001-AC4F-418D-AE19-62706E023703}">
                      <ahyp:hlinkClr xmlns:ahyp="http://schemas.microsoft.com/office/drawing/2018/hyperlinkcolor" val="tx"/>
                    </a:ext>
                  </a:extLst>
                </a:hlinkClick>
              </a:rPr>
              <a:t>Link </a:t>
            </a:r>
            <a:r>
              <a:rPr lang="en-US" sz="2400" dirty="0" err="1">
                <a:solidFill>
                  <a:schemeClr val="bg2"/>
                </a:solidFill>
                <a:hlinkClick r:id="rId3">
                  <a:extLst>
                    <a:ext uri="{A12FA001-AC4F-418D-AE19-62706E023703}">
                      <ahyp:hlinkClr xmlns:ahyp="http://schemas.microsoft.com/office/drawing/2018/hyperlinkcolor" val="tx"/>
                    </a:ext>
                  </a:extLst>
                </a:hlinkClick>
              </a:rPr>
              <a:t>zu</a:t>
            </a:r>
            <a:r>
              <a:rPr lang="en-US" sz="2400" dirty="0">
                <a:solidFill>
                  <a:schemeClr val="bg2"/>
                </a:solidFill>
                <a:hlinkClick r:id="rId3">
                  <a:extLst>
                    <a:ext uri="{A12FA001-AC4F-418D-AE19-62706E023703}">
                      <ahyp:hlinkClr xmlns:ahyp="http://schemas.microsoft.com/office/drawing/2018/hyperlinkcolor" val="tx"/>
                    </a:ext>
                  </a:extLst>
                </a:hlinkClick>
              </a:rPr>
              <a:t> WordPress</a:t>
            </a:r>
            <a:endParaRPr lang="en-US" sz="2400" dirty="0">
              <a:solidFill>
                <a:schemeClr val="bg2"/>
              </a:solidFill>
            </a:endParaRPr>
          </a:p>
          <a:p>
            <a:endParaRPr lang="en-IE" sz="2400" dirty="0">
              <a:solidFill>
                <a:schemeClr val="bg1"/>
              </a:solidFill>
            </a:endParaRPr>
          </a:p>
        </p:txBody>
      </p:sp>
      <p:pic>
        <p:nvPicPr>
          <p:cNvPr id="6" name="Picture Placeholder 5">
            <a:extLst>
              <a:ext uri="{FF2B5EF4-FFF2-40B4-BE49-F238E27FC236}">
                <a16:creationId xmlns:a16="http://schemas.microsoft.com/office/drawing/2014/main" id="{1267356F-C267-45D5-B087-A6B8003EA342}"/>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41392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228600"/>
            <a:ext cx="4716425" cy="582221"/>
          </a:xfrm>
        </p:spPr>
        <p:txBody>
          <a:bodyPr>
            <a:normAutofit/>
          </a:bodyPr>
          <a:lstStyle/>
          <a:p>
            <a:pPr algn="ctr"/>
            <a:r>
              <a:rPr lang="en-US" sz="2800" b="1" dirty="0"/>
              <a:t>STOCK PHOTO SOURCES</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63007"/>
            <a:ext cx="5306291" cy="5632311"/>
          </a:xfrm>
          <a:prstGeom prst="rect">
            <a:avLst/>
          </a:prstGeom>
          <a:noFill/>
        </p:spPr>
        <p:txBody>
          <a:bodyPr wrap="square" rtlCol="0">
            <a:spAutoFit/>
          </a:bodyPr>
          <a:lstStyle/>
          <a:p>
            <a:r>
              <a:rPr lang="en-IE" sz="2400" dirty="0" err="1">
                <a:solidFill>
                  <a:schemeClr val="bg1"/>
                </a:solidFill>
              </a:rPr>
              <a:t>Visuell</a:t>
            </a:r>
            <a:r>
              <a:rPr lang="en-IE" sz="2400" dirty="0">
                <a:solidFill>
                  <a:schemeClr val="bg1"/>
                </a:solidFill>
              </a:rPr>
              <a:t> </a:t>
            </a:r>
            <a:r>
              <a:rPr lang="en-IE" sz="2400" dirty="0" err="1">
                <a:solidFill>
                  <a:schemeClr val="bg1"/>
                </a:solidFill>
              </a:rPr>
              <a:t>ansprechende</a:t>
            </a:r>
            <a:r>
              <a:rPr lang="en-IE" sz="2400" dirty="0">
                <a:solidFill>
                  <a:schemeClr val="bg1"/>
                </a:solidFill>
              </a:rPr>
              <a:t> </a:t>
            </a:r>
            <a:r>
              <a:rPr lang="en-IE" sz="2400" dirty="0" err="1">
                <a:solidFill>
                  <a:schemeClr val="bg1"/>
                </a:solidFill>
              </a:rPr>
              <a:t>Inhalte</a:t>
            </a:r>
            <a:r>
              <a:rPr lang="en-IE" sz="2400" dirty="0">
                <a:solidFill>
                  <a:schemeClr val="bg1"/>
                </a:solidFill>
              </a:rPr>
              <a:t> </a:t>
            </a:r>
            <a:r>
              <a:rPr lang="en-IE" sz="2400" dirty="0" err="1">
                <a:solidFill>
                  <a:schemeClr val="bg1"/>
                </a:solidFill>
              </a:rPr>
              <a:t>sind</a:t>
            </a:r>
            <a:r>
              <a:rPr lang="en-IE" sz="2400" dirty="0">
                <a:solidFill>
                  <a:schemeClr val="bg1"/>
                </a:solidFill>
              </a:rPr>
              <a:t> für die </a:t>
            </a:r>
            <a:r>
              <a:rPr lang="en-IE" sz="2400" dirty="0" err="1">
                <a:solidFill>
                  <a:schemeClr val="bg1"/>
                </a:solidFill>
              </a:rPr>
              <a:t>wirksame</a:t>
            </a:r>
            <a:r>
              <a:rPr lang="en-IE" sz="2400" dirty="0">
                <a:solidFill>
                  <a:schemeClr val="bg1"/>
                </a:solidFill>
              </a:rPr>
              <a:t> </a:t>
            </a:r>
            <a:r>
              <a:rPr lang="en-IE" sz="2400" dirty="0" err="1">
                <a:solidFill>
                  <a:schemeClr val="bg1"/>
                </a:solidFill>
              </a:rPr>
              <a:t>Verbreitung</a:t>
            </a:r>
            <a:r>
              <a:rPr lang="en-IE" sz="2400" dirty="0">
                <a:solidFill>
                  <a:schemeClr val="bg1"/>
                </a:solidFill>
              </a:rPr>
              <a:t> </a:t>
            </a:r>
            <a:r>
              <a:rPr lang="en-IE" sz="2400" dirty="0" err="1">
                <a:solidFill>
                  <a:schemeClr val="bg1"/>
                </a:solidFill>
              </a:rPr>
              <a:t>eines</a:t>
            </a:r>
            <a:r>
              <a:rPr lang="en-IE" sz="2400" dirty="0">
                <a:solidFill>
                  <a:schemeClr val="bg1"/>
                </a:solidFill>
              </a:rPr>
              <a:t> </a:t>
            </a:r>
            <a:r>
              <a:rPr lang="en-IE" sz="2400" dirty="0" err="1">
                <a:solidFill>
                  <a:schemeClr val="bg1"/>
                </a:solidFill>
              </a:rPr>
              <a:t>Projektes</a:t>
            </a:r>
            <a:r>
              <a:rPr lang="en-IE" sz="2400" dirty="0">
                <a:solidFill>
                  <a:schemeClr val="bg1"/>
                </a:solidFill>
              </a:rPr>
              <a:t> </a:t>
            </a:r>
            <a:r>
              <a:rPr lang="en-IE" sz="2400" dirty="0" err="1">
                <a:solidFill>
                  <a:schemeClr val="bg1"/>
                </a:solidFill>
              </a:rPr>
              <a:t>sehr</a:t>
            </a:r>
            <a:r>
              <a:rPr lang="en-IE" sz="2400" dirty="0">
                <a:solidFill>
                  <a:schemeClr val="bg1"/>
                </a:solidFill>
              </a:rPr>
              <a:t> </a:t>
            </a:r>
            <a:r>
              <a:rPr lang="en-IE" sz="2400" dirty="0" err="1">
                <a:solidFill>
                  <a:schemeClr val="bg1"/>
                </a:solidFill>
              </a:rPr>
              <a:t>wichtig</a:t>
            </a:r>
            <a:r>
              <a:rPr lang="en-IE" sz="2400" dirty="0">
                <a:solidFill>
                  <a:schemeClr val="bg1"/>
                </a:solidFill>
              </a:rPr>
              <a:t>, </a:t>
            </a:r>
            <a:r>
              <a:rPr lang="en-IE" sz="2400" dirty="0" err="1">
                <a:solidFill>
                  <a:schemeClr val="bg1"/>
                </a:solidFill>
              </a:rPr>
              <a:t>v.a.</a:t>
            </a:r>
            <a:r>
              <a:rPr lang="en-IE" sz="2400" dirty="0">
                <a:solidFill>
                  <a:schemeClr val="bg1"/>
                </a:solidFill>
              </a:rPr>
              <a:t> auf Social Media-</a:t>
            </a:r>
            <a:r>
              <a:rPr lang="en-IE" sz="2400" dirty="0" err="1">
                <a:solidFill>
                  <a:schemeClr val="bg1"/>
                </a:solidFill>
              </a:rPr>
              <a:t>Plattformen</a:t>
            </a:r>
            <a:r>
              <a:rPr lang="en-IE" sz="2400" dirty="0">
                <a:solidFill>
                  <a:schemeClr val="bg1"/>
                </a:solidFill>
              </a:rPr>
              <a:t>.</a:t>
            </a:r>
          </a:p>
          <a:p>
            <a:endParaRPr lang="en-IE" sz="2400" dirty="0">
              <a:solidFill>
                <a:schemeClr val="bg1"/>
              </a:solidFill>
            </a:endParaRPr>
          </a:p>
          <a:p>
            <a:r>
              <a:rPr lang="en-IE" sz="2400" dirty="0" err="1">
                <a:solidFill>
                  <a:schemeClr val="bg1"/>
                </a:solidFill>
              </a:rPr>
              <a:t>Dabei</a:t>
            </a:r>
            <a:r>
              <a:rPr lang="en-IE" sz="2400" dirty="0">
                <a:solidFill>
                  <a:schemeClr val="bg1"/>
                </a:solidFill>
              </a:rPr>
              <a:t> </a:t>
            </a:r>
            <a:r>
              <a:rPr lang="en-IE" sz="2400" dirty="0" err="1">
                <a:solidFill>
                  <a:schemeClr val="bg1"/>
                </a:solidFill>
              </a:rPr>
              <a:t>ist</a:t>
            </a:r>
            <a:r>
              <a:rPr lang="en-IE" sz="2400" dirty="0">
                <a:solidFill>
                  <a:schemeClr val="bg1"/>
                </a:solidFill>
              </a:rPr>
              <a:t> es </a:t>
            </a:r>
            <a:r>
              <a:rPr lang="en-IE" sz="2400" dirty="0" err="1">
                <a:solidFill>
                  <a:schemeClr val="bg1"/>
                </a:solidFill>
              </a:rPr>
              <a:t>wichtig</a:t>
            </a:r>
            <a:r>
              <a:rPr lang="en-IE" sz="2400" dirty="0">
                <a:solidFill>
                  <a:schemeClr val="bg1"/>
                </a:solidFill>
              </a:rPr>
              <a:t>, </a:t>
            </a:r>
            <a:r>
              <a:rPr lang="en-IE" sz="2400" dirty="0" err="1">
                <a:solidFill>
                  <a:schemeClr val="bg1"/>
                </a:solidFill>
              </a:rPr>
              <a:t>Bilder</a:t>
            </a:r>
            <a:r>
              <a:rPr lang="en-IE" sz="2400" dirty="0">
                <a:solidFill>
                  <a:schemeClr val="bg1"/>
                </a:solidFill>
              </a:rPr>
              <a:t> </a:t>
            </a:r>
            <a:r>
              <a:rPr lang="en-IE" sz="2400" dirty="0" err="1">
                <a:solidFill>
                  <a:schemeClr val="bg1"/>
                </a:solidFill>
              </a:rPr>
              <a:t>zu</a:t>
            </a:r>
            <a:r>
              <a:rPr lang="en-IE" sz="2400" dirty="0">
                <a:solidFill>
                  <a:schemeClr val="bg1"/>
                </a:solidFill>
              </a:rPr>
              <a:t> </a:t>
            </a:r>
            <a:r>
              <a:rPr lang="en-IE" sz="2400" dirty="0" err="1">
                <a:solidFill>
                  <a:schemeClr val="bg1"/>
                </a:solidFill>
              </a:rPr>
              <a:t>nutzen</a:t>
            </a:r>
            <a:r>
              <a:rPr lang="en-IE" sz="2400" dirty="0">
                <a:solidFill>
                  <a:schemeClr val="bg1"/>
                </a:solidFill>
              </a:rPr>
              <a:t>, </a:t>
            </a:r>
            <a:r>
              <a:rPr lang="en-IE" sz="2400" dirty="0" err="1">
                <a:solidFill>
                  <a:schemeClr val="bg1"/>
                </a:solidFill>
              </a:rPr>
              <a:t>deren</a:t>
            </a:r>
            <a:r>
              <a:rPr lang="en-IE" sz="2400" dirty="0">
                <a:solidFill>
                  <a:schemeClr val="bg1"/>
                </a:solidFill>
              </a:rPr>
              <a:t> </a:t>
            </a:r>
            <a:r>
              <a:rPr lang="en-IE" sz="2400" dirty="0" err="1">
                <a:solidFill>
                  <a:schemeClr val="bg1"/>
                </a:solidFill>
              </a:rPr>
              <a:t>Verwendung</a:t>
            </a:r>
            <a:r>
              <a:rPr lang="en-IE" sz="2400" dirty="0">
                <a:solidFill>
                  <a:schemeClr val="bg1"/>
                </a:solidFill>
              </a:rPr>
              <a:t> </a:t>
            </a:r>
            <a:r>
              <a:rPr lang="en-IE" sz="2400" dirty="0" err="1">
                <a:solidFill>
                  <a:schemeClr val="bg1"/>
                </a:solidFill>
              </a:rPr>
              <a:t>erlaubt</a:t>
            </a:r>
            <a:r>
              <a:rPr lang="en-IE" sz="2400" dirty="0">
                <a:solidFill>
                  <a:schemeClr val="bg1"/>
                </a:solidFill>
              </a:rPr>
              <a:t>, </a:t>
            </a:r>
            <a:r>
              <a:rPr lang="en-IE" sz="2400" dirty="0" err="1">
                <a:solidFill>
                  <a:schemeClr val="bg1"/>
                </a:solidFill>
              </a:rPr>
              <a:t>d.h.</a:t>
            </a:r>
            <a:r>
              <a:rPr lang="en-IE" sz="2400" dirty="0">
                <a:solidFill>
                  <a:schemeClr val="bg1"/>
                </a:solidFill>
              </a:rPr>
              <a:t> </a:t>
            </a:r>
            <a:r>
              <a:rPr lang="en-IE" sz="2400" dirty="0" err="1">
                <a:solidFill>
                  <a:schemeClr val="bg1"/>
                </a:solidFill>
              </a:rPr>
              <a:t>stattgegeben</a:t>
            </a:r>
            <a:r>
              <a:rPr lang="en-IE" sz="2400" dirty="0">
                <a:solidFill>
                  <a:schemeClr val="bg1"/>
                </a:solidFill>
              </a:rPr>
              <a:t> </a:t>
            </a:r>
            <a:r>
              <a:rPr lang="en-IE" sz="2400" dirty="0" err="1">
                <a:solidFill>
                  <a:schemeClr val="bg1"/>
                </a:solidFill>
              </a:rPr>
              <a:t>wurde</a:t>
            </a:r>
            <a:r>
              <a:rPr lang="en-IE" sz="2400" dirty="0">
                <a:solidFill>
                  <a:schemeClr val="bg1"/>
                </a:solidFill>
              </a:rPr>
              <a:t>. </a:t>
            </a:r>
            <a:r>
              <a:rPr lang="en-IE" sz="2400" dirty="0" err="1">
                <a:solidFill>
                  <a:schemeClr val="bg1"/>
                </a:solidFill>
              </a:rPr>
              <a:t>Ansonsten</a:t>
            </a:r>
            <a:r>
              <a:rPr lang="en-IE" sz="2400" dirty="0">
                <a:solidFill>
                  <a:schemeClr val="bg1"/>
                </a:solidFill>
              </a:rPr>
              <a:t> </a:t>
            </a:r>
            <a:r>
              <a:rPr lang="en-IE" sz="2400" dirty="0" err="1">
                <a:solidFill>
                  <a:schemeClr val="bg1"/>
                </a:solidFill>
              </a:rPr>
              <a:t>müssen</a:t>
            </a:r>
            <a:r>
              <a:rPr lang="en-IE" sz="2400" dirty="0">
                <a:solidFill>
                  <a:schemeClr val="bg1"/>
                </a:solidFill>
              </a:rPr>
              <a:t> </a:t>
            </a:r>
            <a:r>
              <a:rPr lang="en-IE" sz="2400" dirty="0" err="1">
                <a:solidFill>
                  <a:schemeClr val="bg1"/>
                </a:solidFill>
              </a:rPr>
              <a:t>Lizenzgebühren</a:t>
            </a:r>
            <a:r>
              <a:rPr lang="en-IE" sz="2400" dirty="0">
                <a:solidFill>
                  <a:schemeClr val="bg1"/>
                </a:solidFill>
              </a:rPr>
              <a:t> </a:t>
            </a:r>
            <a:r>
              <a:rPr lang="en-IE" sz="2400" dirty="0" err="1">
                <a:solidFill>
                  <a:schemeClr val="bg1"/>
                </a:solidFill>
              </a:rPr>
              <a:t>bezahlt</a:t>
            </a:r>
            <a:r>
              <a:rPr lang="en-IE" sz="2400" dirty="0">
                <a:solidFill>
                  <a:schemeClr val="bg1"/>
                </a:solidFill>
              </a:rPr>
              <a:t> </a:t>
            </a:r>
            <a:r>
              <a:rPr lang="en-IE" sz="2400" dirty="0" err="1">
                <a:solidFill>
                  <a:schemeClr val="bg1"/>
                </a:solidFill>
              </a:rPr>
              <a:t>werden</a:t>
            </a:r>
            <a:r>
              <a:rPr lang="en-IE" sz="2400" dirty="0">
                <a:solidFill>
                  <a:schemeClr val="bg1"/>
                </a:solidFill>
              </a:rPr>
              <a:t>.</a:t>
            </a:r>
          </a:p>
          <a:p>
            <a:endParaRPr lang="en-IE" sz="2400" dirty="0">
              <a:solidFill>
                <a:schemeClr val="bg1"/>
              </a:solidFill>
            </a:endParaRPr>
          </a:p>
          <a:p>
            <a:r>
              <a:rPr lang="en-IE" sz="2400" dirty="0" err="1">
                <a:solidFill>
                  <a:schemeClr val="bg1"/>
                </a:solidFill>
              </a:rPr>
              <a:t>Im</a:t>
            </a:r>
            <a:r>
              <a:rPr lang="en-IE" sz="2400" dirty="0">
                <a:solidFill>
                  <a:schemeClr val="bg1"/>
                </a:solidFill>
              </a:rPr>
              <a:t> </a:t>
            </a:r>
            <a:r>
              <a:rPr lang="en-IE" sz="2400" dirty="0" err="1">
                <a:solidFill>
                  <a:schemeClr val="bg1"/>
                </a:solidFill>
              </a:rPr>
              <a:t>Folgenden</a:t>
            </a:r>
            <a:r>
              <a:rPr lang="en-IE" sz="2400" dirty="0">
                <a:solidFill>
                  <a:schemeClr val="bg1"/>
                </a:solidFill>
              </a:rPr>
              <a:t> </a:t>
            </a:r>
            <a:r>
              <a:rPr lang="en-IE" sz="2400" dirty="0" err="1">
                <a:solidFill>
                  <a:schemeClr val="bg1"/>
                </a:solidFill>
              </a:rPr>
              <a:t>werden</a:t>
            </a:r>
            <a:r>
              <a:rPr lang="en-IE" sz="2400" dirty="0">
                <a:solidFill>
                  <a:schemeClr val="bg1"/>
                </a:solidFill>
              </a:rPr>
              <a:t> Websites </a:t>
            </a:r>
            <a:r>
              <a:rPr lang="en-IE" sz="2400" dirty="0" err="1">
                <a:solidFill>
                  <a:schemeClr val="bg1"/>
                </a:solidFill>
              </a:rPr>
              <a:t>vorgestellt</a:t>
            </a:r>
            <a:r>
              <a:rPr lang="en-IE" sz="2400" dirty="0">
                <a:solidFill>
                  <a:schemeClr val="bg1"/>
                </a:solidFill>
              </a:rPr>
              <a:t>, die </a:t>
            </a:r>
            <a:r>
              <a:rPr lang="en-IE" sz="2400" dirty="0" err="1">
                <a:solidFill>
                  <a:schemeClr val="bg1"/>
                </a:solidFill>
              </a:rPr>
              <a:t>sich</a:t>
            </a:r>
            <a:r>
              <a:rPr lang="en-IE" sz="2400" dirty="0">
                <a:solidFill>
                  <a:schemeClr val="bg1"/>
                </a:solidFill>
              </a:rPr>
              <a:t> für die Recherche und </a:t>
            </a:r>
            <a:r>
              <a:rPr lang="en-IE" sz="2400" dirty="0" err="1">
                <a:solidFill>
                  <a:schemeClr val="bg1"/>
                </a:solidFill>
              </a:rPr>
              <a:t>Beschaffung</a:t>
            </a:r>
            <a:r>
              <a:rPr lang="en-IE" sz="2400" dirty="0">
                <a:solidFill>
                  <a:schemeClr val="bg1"/>
                </a:solidFill>
              </a:rPr>
              <a:t> von </a:t>
            </a:r>
            <a:r>
              <a:rPr lang="en-IE" sz="2400" dirty="0" err="1">
                <a:solidFill>
                  <a:schemeClr val="bg1"/>
                </a:solidFill>
              </a:rPr>
              <a:t>urheberrechtsfreien</a:t>
            </a:r>
            <a:r>
              <a:rPr lang="en-IE" sz="2400" dirty="0">
                <a:solidFill>
                  <a:schemeClr val="bg1"/>
                </a:solidFill>
              </a:rPr>
              <a:t> </a:t>
            </a:r>
            <a:r>
              <a:rPr lang="en-IE" sz="2400" dirty="0" err="1">
                <a:solidFill>
                  <a:schemeClr val="bg1"/>
                </a:solidFill>
              </a:rPr>
              <a:t>Fotos</a:t>
            </a:r>
            <a:r>
              <a:rPr lang="en-IE" sz="2400" dirty="0">
                <a:solidFill>
                  <a:schemeClr val="bg1"/>
                </a:solidFill>
              </a:rPr>
              <a:t> </a:t>
            </a:r>
            <a:r>
              <a:rPr lang="en-IE" sz="2400" dirty="0" err="1">
                <a:solidFill>
                  <a:schemeClr val="bg1"/>
                </a:solidFill>
              </a:rPr>
              <a:t>eignen</a:t>
            </a:r>
            <a:r>
              <a:rPr lang="en-IE" sz="2400" dirty="0">
                <a:solidFill>
                  <a:schemeClr val="bg1"/>
                </a:solidFill>
              </a:rPr>
              <a:t>.</a:t>
            </a:r>
          </a:p>
          <a:p>
            <a:endParaRPr lang="en-IE" sz="2400" dirty="0">
              <a:solidFill>
                <a:schemeClr val="bg1"/>
              </a:solidFill>
            </a:endParaRPr>
          </a:p>
        </p:txBody>
      </p:sp>
      <p:pic>
        <p:nvPicPr>
          <p:cNvPr id="7" name="Picture Placeholder 6">
            <a:extLst>
              <a:ext uri="{FF2B5EF4-FFF2-40B4-BE49-F238E27FC236}">
                <a16:creationId xmlns:a16="http://schemas.microsoft.com/office/drawing/2014/main" id="{66C72C02-1CE2-4074-969B-58D325440D7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93091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3" name="Text Placeholder 2">
            <a:extLst>
              <a:ext uri="{FF2B5EF4-FFF2-40B4-BE49-F238E27FC236}">
                <a16:creationId xmlns:a16="http://schemas.microsoft.com/office/drawing/2014/main" id="{214CF180-4FCB-4056-9EEF-F48E1760BBDE}"/>
              </a:ext>
            </a:extLst>
          </p:cNvPr>
          <p:cNvSpPr>
            <a:spLocks noGrp="1"/>
          </p:cNvSpPr>
          <p:nvPr>
            <p:ph type="body" sz="quarter" idx="18"/>
          </p:nvPr>
        </p:nvSpPr>
        <p:spPr>
          <a:xfrm>
            <a:off x="1578429" y="1546715"/>
            <a:ext cx="5105121" cy="5202428"/>
          </a:xfrm>
        </p:spPr>
        <p:txBody>
          <a:bodyPr>
            <a:normAutofit/>
          </a:bodyPr>
          <a:lstStyle/>
          <a:p>
            <a:pPr marL="0"/>
            <a:endParaRPr lang="en-US" dirty="0"/>
          </a:p>
          <a:p>
            <a:pPr marL="114300" indent="-342900">
              <a:buFont typeface="Arial" panose="020B0604020202020204" pitchFamily="34" charset="0"/>
              <a:buChar char="•"/>
            </a:pPr>
            <a:r>
              <a:rPr lang="en-US" dirty="0" err="1">
                <a:hlinkClick r:id="rId3">
                  <a:extLst>
                    <a:ext uri="{A12FA001-AC4F-418D-AE19-62706E023703}">
                      <ahyp:hlinkClr xmlns:ahyp="http://schemas.microsoft.com/office/drawing/2018/hyperlinkcolor" val="tx"/>
                    </a:ext>
                  </a:extLst>
                </a:hlinkClick>
              </a:rPr>
              <a:t>Pexels</a:t>
            </a:r>
            <a:endParaRPr lang="en-US" dirty="0"/>
          </a:p>
          <a:p>
            <a:pPr marL="114300" indent="-342900">
              <a:buFont typeface="Arial" panose="020B0604020202020204" pitchFamily="34" charset="0"/>
              <a:buChar char="•"/>
            </a:pPr>
            <a:endParaRPr lang="en-US" dirty="0"/>
          </a:p>
          <a:p>
            <a:pPr marL="114300" indent="-342900">
              <a:buFont typeface="Arial" panose="020B0604020202020204" pitchFamily="34" charset="0"/>
              <a:buChar char="•"/>
            </a:pPr>
            <a:r>
              <a:rPr lang="en-US" dirty="0" err="1">
                <a:hlinkClick r:id="rId4">
                  <a:extLst>
                    <a:ext uri="{A12FA001-AC4F-418D-AE19-62706E023703}">
                      <ahyp:hlinkClr xmlns:ahyp="http://schemas.microsoft.com/office/drawing/2018/hyperlinkcolor" val="tx"/>
                    </a:ext>
                  </a:extLst>
                </a:hlinkClick>
              </a:rPr>
              <a:t>Unsplash</a:t>
            </a:r>
            <a:endParaRPr lang="en-US" dirty="0"/>
          </a:p>
          <a:p>
            <a:pPr marL="114300" indent="-342900">
              <a:buFont typeface="Arial" panose="020B0604020202020204" pitchFamily="34" charset="0"/>
              <a:buChar char="•"/>
            </a:pPr>
            <a:endParaRPr lang="en-US" dirty="0"/>
          </a:p>
          <a:p>
            <a:pPr marL="114300" indent="-342900">
              <a:buFont typeface="Arial" panose="020B0604020202020204" pitchFamily="34" charset="0"/>
              <a:buChar char="•"/>
            </a:pPr>
            <a:r>
              <a:rPr lang="en-US" b="0" i="0" u="sng" dirty="0" err="1">
                <a:effectLst/>
                <a:hlinkClick r:id="rId5">
                  <a:extLst>
                    <a:ext uri="{A12FA001-AC4F-418D-AE19-62706E023703}">
                      <ahyp:hlinkClr xmlns:ahyp="http://schemas.microsoft.com/office/drawing/2018/hyperlinkcolor" val="tx"/>
                    </a:ext>
                  </a:extLst>
                </a:hlinkClick>
              </a:rPr>
              <a:t>Pixabay</a:t>
            </a:r>
            <a:endParaRPr lang="en-US" b="0" i="0" u="sng" dirty="0">
              <a:effectLst/>
              <a:hlinkClick r:id="rId5">
                <a:extLst>
                  <a:ext uri="{A12FA001-AC4F-418D-AE19-62706E023703}">
                    <ahyp:hlinkClr xmlns:ahyp="http://schemas.microsoft.com/office/drawing/2018/hyperlinkcolor" val="tx"/>
                  </a:ext>
                </a:extLst>
              </a:hlinkClick>
            </a:endParaRPr>
          </a:p>
          <a:p>
            <a:pPr marL="0"/>
            <a:endParaRPr lang="en-IE" dirty="0"/>
          </a:p>
        </p:txBody>
      </p:sp>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718561" y="381000"/>
            <a:ext cx="4716425" cy="1177731"/>
          </a:xfrm>
        </p:spPr>
        <p:txBody>
          <a:bodyPr>
            <a:normAutofit/>
          </a:bodyPr>
          <a:lstStyle/>
          <a:p>
            <a:pPr algn="ctr"/>
            <a:r>
              <a:rPr lang="en-US" sz="2800" b="1" dirty="0"/>
              <a:t>Websites für </a:t>
            </a:r>
            <a:r>
              <a:rPr lang="en-US" sz="2800" b="1" dirty="0" err="1"/>
              <a:t>urheberrechtsfreie</a:t>
            </a:r>
            <a:r>
              <a:rPr lang="en-US" sz="2800" b="1" dirty="0"/>
              <a:t> </a:t>
            </a:r>
            <a:r>
              <a:rPr lang="en-US" sz="2800" b="1" dirty="0" err="1"/>
              <a:t>Fotos</a:t>
            </a:r>
            <a:endParaRPr lang="en-US" sz="2800" b="1" dirty="0"/>
          </a:p>
          <a:p>
            <a:endParaRPr lang="en-IE" dirty="0"/>
          </a:p>
        </p:txBody>
      </p:sp>
      <p:pic>
        <p:nvPicPr>
          <p:cNvPr id="8" name="Picture Placeholder 7">
            <a:extLst>
              <a:ext uri="{FF2B5EF4-FFF2-40B4-BE49-F238E27FC236}">
                <a16:creationId xmlns:a16="http://schemas.microsoft.com/office/drawing/2014/main" id="{7654D482-DD07-4966-9AB7-16CC2121B2CE}"/>
              </a:ext>
            </a:extLst>
          </p:cNvPr>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42588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228600"/>
            <a:ext cx="4716425" cy="859971"/>
          </a:xfrm>
        </p:spPr>
        <p:txBody>
          <a:bodyPr>
            <a:normAutofit/>
          </a:bodyPr>
          <a:lstStyle/>
          <a:p>
            <a:pPr algn="ctr"/>
            <a:r>
              <a:rPr lang="en-US" sz="2800" b="1" dirty="0" err="1"/>
              <a:t>Versenden</a:t>
            </a:r>
            <a:r>
              <a:rPr lang="en-US" sz="2800" b="1" dirty="0"/>
              <a:t> von Newsletter </a:t>
            </a:r>
            <a:r>
              <a:rPr lang="en-US" sz="2800" b="1" dirty="0" err="1"/>
              <a:t>mit</a:t>
            </a:r>
            <a:r>
              <a:rPr lang="en-US" sz="2800" b="1" dirty="0"/>
              <a:t> MAILCHIMP</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420654"/>
            <a:ext cx="5306291" cy="5170646"/>
          </a:xfrm>
          <a:prstGeom prst="rect">
            <a:avLst/>
          </a:prstGeom>
          <a:noFill/>
        </p:spPr>
        <p:txBody>
          <a:bodyPr wrap="square" rtlCol="0">
            <a:spAutoFit/>
          </a:bodyPr>
          <a:lstStyle/>
          <a:p>
            <a:r>
              <a:rPr lang="en-IE" sz="2200" dirty="0">
                <a:solidFill>
                  <a:schemeClr val="bg1"/>
                </a:solidFill>
              </a:rPr>
              <a:t>Das </a:t>
            </a:r>
            <a:r>
              <a:rPr lang="en-IE" sz="2200" dirty="0" err="1">
                <a:solidFill>
                  <a:schemeClr val="bg1"/>
                </a:solidFill>
              </a:rPr>
              <a:t>Verfassen</a:t>
            </a:r>
            <a:r>
              <a:rPr lang="en-IE" sz="2200" dirty="0">
                <a:solidFill>
                  <a:schemeClr val="bg1"/>
                </a:solidFill>
              </a:rPr>
              <a:t> und </a:t>
            </a:r>
            <a:r>
              <a:rPr lang="en-IE" sz="2200" dirty="0" err="1">
                <a:solidFill>
                  <a:schemeClr val="bg1"/>
                </a:solidFill>
              </a:rPr>
              <a:t>Verbreiten</a:t>
            </a:r>
            <a:r>
              <a:rPr lang="en-IE" sz="2200" dirty="0">
                <a:solidFill>
                  <a:schemeClr val="bg1"/>
                </a:solidFill>
              </a:rPr>
              <a:t> von Newsletter </a:t>
            </a:r>
            <a:r>
              <a:rPr lang="en-IE" sz="2200" dirty="0" err="1">
                <a:solidFill>
                  <a:schemeClr val="bg1"/>
                </a:solidFill>
              </a:rPr>
              <a:t>ist</a:t>
            </a:r>
            <a:r>
              <a:rPr lang="en-IE" sz="2200" dirty="0">
                <a:solidFill>
                  <a:schemeClr val="bg1"/>
                </a:solidFill>
              </a:rPr>
              <a:t> </a:t>
            </a:r>
            <a:r>
              <a:rPr lang="en-IE" sz="2200" dirty="0" err="1">
                <a:solidFill>
                  <a:schemeClr val="bg1"/>
                </a:solidFill>
              </a:rPr>
              <a:t>eine</a:t>
            </a:r>
            <a:r>
              <a:rPr lang="en-IE" sz="2200" dirty="0">
                <a:solidFill>
                  <a:schemeClr val="bg1"/>
                </a:solidFill>
              </a:rPr>
              <a:t> </a:t>
            </a:r>
            <a:r>
              <a:rPr lang="en-IE" sz="2200" dirty="0" err="1">
                <a:solidFill>
                  <a:schemeClr val="bg1"/>
                </a:solidFill>
              </a:rPr>
              <a:t>gute</a:t>
            </a:r>
            <a:r>
              <a:rPr lang="en-IE" sz="2200" dirty="0">
                <a:solidFill>
                  <a:schemeClr val="bg1"/>
                </a:solidFill>
              </a:rPr>
              <a:t> </a:t>
            </a:r>
            <a:r>
              <a:rPr lang="en-IE" sz="2200" dirty="0" err="1">
                <a:solidFill>
                  <a:schemeClr val="bg1"/>
                </a:solidFill>
              </a:rPr>
              <a:t>Möglichkeit</a:t>
            </a:r>
            <a:r>
              <a:rPr lang="en-IE" sz="2200" dirty="0">
                <a:solidFill>
                  <a:schemeClr val="bg1"/>
                </a:solidFill>
              </a:rPr>
              <a:t>, </a:t>
            </a:r>
            <a:r>
              <a:rPr lang="en-IE" sz="2200" dirty="0" err="1">
                <a:solidFill>
                  <a:schemeClr val="bg1"/>
                </a:solidFill>
              </a:rPr>
              <a:t>interessierte</a:t>
            </a:r>
            <a:r>
              <a:rPr lang="en-IE" sz="2200" dirty="0">
                <a:solidFill>
                  <a:schemeClr val="bg1"/>
                </a:solidFill>
              </a:rPr>
              <a:t> </a:t>
            </a:r>
            <a:r>
              <a:rPr lang="en-IE" sz="2200" dirty="0" err="1">
                <a:solidFill>
                  <a:schemeClr val="bg1"/>
                </a:solidFill>
              </a:rPr>
              <a:t>Personen</a:t>
            </a:r>
            <a:r>
              <a:rPr lang="en-IE" sz="2200" dirty="0">
                <a:solidFill>
                  <a:schemeClr val="bg1"/>
                </a:solidFill>
              </a:rPr>
              <a:t> </a:t>
            </a:r>
            <a:r>
              <a:rPr lang="en-IE" sz="2200" dirty="0" err="1">
                <a:solidFill>
                  <a:schemeClr val="bg1"/>
                </a:solidFill>
              </a:rPr>
              <a:t>über</a:t>
            </a:r>
            <a:r>
              <a:rPr lang="en-IE" sz="2200" dirty="0">
                <a:solidFill>
                  <a:schemeClr val="bg1"/>
                </a:solidFill>
              </a:rPr>
              <a:t> den </a:t>
            </a:r>
            <a:r>
              <a:rPr lang="en-IE" sz="2200" dirty="0" err="1">
                <a:solidFill>
                  <a:schemeClr val="bg1"/>
                </a:solidFill>
              </a:rPr>
              <a:t>Fortschritt</a:t>
            </a:r>
            <a:r>
              <a:rPr lang="en-IE" sz="2200" dirty="0">
                <a:solidFill>
                  <a:schemeClr val="bg1"/>
                </a:solidFill>
              </a:rPr>
              <a:t> des </a:t>
            </a:r>
            <a:r>
              <a:rPr lang="en-IE" sz="2200" dirty="0" err="1">
                <a:solidFill>
                  <a:schemeClr val="bg1"/>
                </a:solidFill>
              </a:rPr>
              <a:t>Projekts</a:t>
            </a:r>
            <a:r>
              <a:rPr lang="en-IE" sz="2200" dirty="0">
                <a:solidFill>
                  <a:schemeClr val="bg1"/>
                </a:solidFill>
              </a:rPr>
              <a:t> auf </a:t>
            </a:r>
            <a:r>
              <a:rPr lang="en-IE" sz="2200" dirty="0" err="1">
                <a:solidFill>
                  <a:schemeClr val="bg1"/>
                </a:solidFill>
              </a:rPr>
              <a:t>dem</a:t>
            </a:r>
            <a:r>
              <a:rPr lang="en-IE" sz="2200" dirty="0">
                <a:solidFill>
                  <a:schemeClr val="bg1"/>
                </a:solidFill>
              </a:rPr>
              <a:t> </a:t>
            </a:r>
            <a:r>
              <a:rPr lang="en-IE" sz="2200" dirty="0" err="1">
                <a:solidFill>
                  <a:schemeClr val="bg1"/>
                </a:solidFill>
              </a:rPr>
              <a:t>Laufenden</a:t>
            </a:r>
            <a:r>
              <a:rPr lang="en-IE" sz="2200" dirty="0">
                <a:solidFill>
                  <a:schemeClr val="bg1"/>
                </a:solidFill>
              </a:rPr>
              <a:t> </a:t>
            </a:r>
            <a:r>
              <a:rPr lang="en-IE" sz="2200" dirty="0" err="1">
                <a:solidFill>
                  <a:schemeClr val="bg1"/>
                </a:solidFill>
              </a:rPr>
              <a:t>zu</a:t>
            </a:r>
            <a:r>
              <a:rPr lang="en-IE" sz="2200" dirty="0">
                <a:solidFill>
                  <a:schemeClr val="bg1"/>
                </a:solidFill>
              </a:rPr>
              <a:t> </a:t>
            </a:r>
            <a:r>
              <a:rPr lang="en-IE" sz="2200" dirty="0" err="1">
                <a:solidFill>
                  <a:schemeClr val="bg1"/>
                </a:solidFill>
              </a:rPr>
              <a:t>halten</a:t>
            </a:r>
            <a:r>
              <a:rPr lang="en-IE" sz="2200" dirty="0">
                <a:solidFill>
                  <a:schemeClr val="bg1"/>
                </a:solidFill>
              </a:rPr>
              <a:t> und </a:t>
            </a:r>
            <a:r>
              <a:rPr lang="en-IE" sz="2200" dirty="0" err="1">
                <a:solidFill>
                  <a:schemeClr val="bg1"/>
                </a:solidFill>
              </a:rPr>
              <a:t>sie</a:t>
            </a:r>
            <a:r>
              <a:rPr lang="en-IE" sz="2200" dirty="0">
                <a:solidFill>
                  <a:schemeClr val="bg1"/>
                </a:solidFill>
              </a:rPr>
              <a:t> </a:t>
            </a:r>
            <a:r>
              <a:rPr lang="en-IE" sz="2200" dirty="0" err="1">
                <a:solidFill>
                  <a:schemeClr val="bg1"/>
                </a:solidFill>
              </a:rPr>
              <a:t>darüber</a:t>
            </a:r>
            <a:r>
              <a:rPr lang="en-IE" sz="2200" dirty="0">
                <a:solidFill>
                  <a:schemeClr val="bg1"/>
                </a:solidFill>
              </a:rPr>
              <a:t> </a:t>
            </a:r>
            <a:r>
              <a:rPr lang="en-IE" sz="2200" dirty="0" err="1">
                <a:solidFill>
                  <a:schemeClr val="bg1"/>
                </a:solidFill>
              </a:rPr>
              <a:t>zu</a:t>
            </a:r>
            <a:r>
              <a:rPr lang="en-IE" sz="2200" dirty="0">
                <a:solidFill>
                  <a:schemeClr val="bg1"/>
                </a:solidFill>
              </a:rPr>
              <a:t> </a:t>
            </a:r>
            <a:r>
              <a:rPr lang="en-IE" sz="2200" dirty="0" err="1">
                <a:solidFill>
                  <a:schemeClr val="bg1"/>
                </a:solidFill>
              </a:rPr>
              <a:t>informieren</a:t>
            </a:r>
            <a:r>
              <a:rPr lang="en-IE" sz="2200" dirty="0">
                <a:solidFill>
                  <a:schemeClr val="bg1"/>
                </a:solidFill>
              </a:rPr>
              <a:t>, </a:t>
            </a:r>
            <a:r>
              <a:rPr lang="en-IE" sz="2200" dirty="0" err="1">
                <a:solidFill>
                  <a:schemeClr val="bg1"/>
                </a:solidFill>
              </a:rPr>
              <a:t>wie</a:t>
            </a:r>
            <a:r>
              <a:rPr lang="en-IE" sz="2200" dirty="0">
                <a:solidFill>
                  <a:schemeClr val="bg1"/>
                </a:solidFill>
              </a:rPr>
              <a:t> </a:t>
            </a:r>
            <a:r>
              <a:rPr lang="en-IE" sz="2200" dirty="0" err="1">
                <a:solidFill>
                  <a:schemeClr val="bg1"/>
                </a:solidFill>
              </a:rPr>
              <a:t>sie</a:t>
            </a:r>
            <a:r>
              <a:rPr lang="en-IE" sz="2200" dirty="0">
                <a:solidFill>
                  <a:schemeClr val="bg1"/>
                </a:solidFill>
              </a:rPr>
              <a:t> </a:t>
            </a:r>
            <a:r>
              <a:rPr lang="en-IE" sz="2200" dirty="0" err="1">
                <a:solidFill>
                  <a:schemeClr val="bg1"/>
                </a:solidFill>
              </a:rPr>
              <a:t>sich</a:t>
            </a:r>
            <a:r>
              <a:rPr lang="en-IE" sz="2200" dirty="0">
                <a:solidFill>
                  <a:schemeClr val="bg1"/>
                </a:solidFill>
              </a:rPr>
              <a:t> am </a:t>
            </a:r>
            <a:r>
              <a:rPr lang="en-IE" sz="2200" dirty="0" err="1">
                <a:solidFill>
                  <a:schemeClr val="bg1"/>
                </a:solidFill>
              </a:rPr>
              <a:t>Projekt</a:t>
            </a:r>
            <a:r>
              <a:rPr lang="en-IE" sz="2200" dirty="0">
                <a:solidFill>
                  <a:schemeClr val="bg1"/>
                </a:solidFill>
              </a:rPr>
              <a:t> </a:t>
            </a:r>
            <a:r>
              <a:rPr lang="en-IE" sz="2200" dirty="0" err="1">
                <a:solidFill>
                  <a:schemeClr val="bg1"/>
                </a:solidFill>
              </a:rPr>
              <a:t>beteiligen</a:t>
            </a:r>
            <a:r>
              <a:rPr lang="en-IE" sz="2200" dirty="0">
                <a:solidFill>
                  <a:schemeClr val="bg1"/>
                </a:solidFill>
              </a:rPr>
              <a:t> </a:t>
            </a:r>
            <a:r>
              <a:rPr lang="en-IE" sz="2200" dirty="0" err="1">
                <a:solidFill>
                  <a:schemeClr val="bg1"/>
                </a:solidFill>
              </a:rPr>
              <a:t>oder</a:t>
            </a:r>
            <a:r>
              <a:rPr lang="en-IE" sz="2200" dirty="0">
                <a:solidFill>
                  <a:schemeClr val="bg1"/>
                </a:solidFill>
              </a:rPr>
              <a:t> dieses </a:t>
            </a:r>
            <a:r>
              <a:rPr lang="en-IE" sz="2200" dirty="0" err="1">
                <a:solidFill>
                  <a:schemeClr val="bg1"/>
                </a:solidFill>
              </a:rPr>
              <a:t>unterstützen</a:t>
            </a:r>
            <a:r>
              <a:rPr lang="en-IE" sz="2200" dirty="0">
                <a:solidFill>
                  <a:schemeClr val="bg1"/>
                </a:solidFill>
              </a:rPr>
              <a:t> </a:t>
            </a:r>
            <a:r>
              <a:rPr lang="en-IE" sz="2200" dirty="0" err="1">
                <a:solidFill>
                  <a:schemeClr val="bg1"/>
                </a:solidFill>
              </a:rPr>
              <a:t>können</a:t>
            </a:r>
            <a:r>
              <a:rPr lang="en-IE" sz="2200" dirty="0">
                <a:solidFill>
                  <a:schemeClr val="bg1"/>
                </a:solidFill>
              </a:rPr>
              <a:t>.</a:t>
            </a:r>
          </a:p>
          <a:p>
            <a:r>
              <a:rPr lang="en-IE" sz="2200" dirty="0">
                <a:solidFill>
                  <a:schemeClr val="bg1"/>
                </a:solidFill>
              </a:rPr>
              <a:t>MAILCHIMP </a:t>
            </a:r>
            <a:r>
              <a:rPr lang="en-IE" sz="2200" dirty="0" err="1">
                <a:solidFill>
                  <a:schemeClr val="bg1"/>
                </a:solidFill>
              </a:rPr>
              <a:t>ist</a:t>
            </a:r>
            <a:r>
              <a:rPr lang="en-IE" sz="2200" dirty="0">
                <a:solidFill>
                  <a:schemeClr val="bg1"/>
                </a:solidFill>
              </a:rPr>
              <a:t> </a:t>
            </a:r>
            <a:r>
              <a:rPr lang="en-IE" sz="2200" dirty="0" err="1">
                <a:solidFill>
                  <a:schemeClr val="bg1"/>
                </a:solidFill>
              </a:rPr>
              <a:t>ein</a:t>
            </a:r>
            <a:r>
              <a:rPr lang="en-IE" sz="2200" dirty="0">
                <a:solidFill>
                  <a:schemeClr val="bg1"/>
                </a:solidFill>
              </a:rPr>
              <a:t> Online-Tool </a:t>
            </a:r>
            <a:r>
              <a:rPr lang="en-IE" sz="2200" dirty="0" err="1">
                <a:solidFill>
                  <a:schemeClr val="bg1"/>
                </a:solidFill>
              </a:rPr>
              <a:t>zur</a:t>
            </a:r>
            <a:r>
              <a:rPr lang="en-IE" sz="2200" dirty="0">
                <a:solidFill>
                  <a:schemeClr val="bg1"/>
                </a:solidFill>
              </a:rPr>
              <a:t> E-Mail-</a:t>
            </a:r>
            <a:r>
              <a:rPr lang="en-IE" sz="2200" dirty="0" err="1">
                <a:solidFill>
                  <a:schemeClr val="bg1"/>
                </a:solidFill>
              </a:rPr>
              <a:t>Automatisierung</a:t>
            </a:r>
            <a:r>
              <a:rPr lang="en-IE" sz="2200" dirty="0">
                <a:solidFill>
                  <a:schemeClr val="bg1"/>
                </a:solidFill>
              </a:rPr>
              <a:t>. Sie </a:t>
            </a:r>
            <a:r>
              <a:rPr lang="en-IE" sz="2200" dirty="0" err="1">
                <a:solidFill>
                  <a:schemeClr val="bg1"/>
                </a:solidFill>
              </a:rPr>
              <a:t>können</a:t>
            </a:r>
            <a:r>
              <a:rPr lang="en-IE" sz="2200" dirty="0">
                <a:solidFill>
                  <a:schemeClr val="bg1"/>
                </a:solidFill>
              </a:rPr>
              <a:t> E-Mails </a:t>
            </a:r>
            <a:r>
              <a:rPr lang="en-IE" sz="2200" dirty="0" err="1">
                <a:solidFill>
                  <a:schemeClr val="bg1"/>
                </a:solidFill>
              </a:rPr>
              <a:t>anhand</a:t>
            </a:r>
            <a:r>
              <a:rPr lang="en-IE" sz="2200" dirty="0">
                <a:solidFill>
                  <a:schemeClr val="bg1"/>
                </a:solidFill>
              </a:rPr>
              <a:t> </a:t>
            </a:r>
            <a:r>
              <a:rPr lang="en-IE" sz="2200" dirty="0" err="1">
                <a:solidFill>
                  <a:schemeClr val="bg1"/>
                </a:solidFill>
              </a:rPr>
              <a:t>einer</a:t>
            </a:r>
            <a:r>
              <a:rPr lang="en-IE" sz="2200" dirty="0">
                <a:solidFill>
                  <a:schemeClr val="bg1"/>
                </a:solidFill>
              </a:rPr>
              <a:t> </a:t>
            </a:r>
            <a:r>
              <a:rPr lang="en-IE" sz="2200" dirty="0" err="1">
                <a:solidFill>
                  <a:schemeClr val="bg1"/>
                </a:solidFill>
              </a:rPr>
              <a:t>Verteilerliste</a:t>
            </a:r>
            <a:r>
              <a:rPr lang="en-IE" sz="2200" dirty="0">
                <a:solidFill>
                  <a:schemeClr val="bg1"/>
                </a:solidFill>
              </a:rPr>
              <a:t> </a:t>
            </a:r>
            <a:r>
              <a:rPr lang="en-IE" sz="2200" dirty="0" err="1">
                <a:solidFill>
                  <a:schemeClr val="bg1"/>
                </a:solidFill>
              </a:rPr>
              <a:t>versenden</a:t>
            </a:r>
            <a:r>
              <a:rPr lang="en-IE" sz="2200" dirty="0">
                <a:solidFill>
                  <a:schemeClr val="bg1"/>
                </a:solidFill>
              </a:rPr>
              <a:t>. MAILCHIMP </a:t>
            </a:r>
            <a:r>
              <a:rPr lang="en-IE" sz="2200" dirty="0" err="1">
                <a:solidFill>
                  <a:schemeClr val="bg1"/>
                </a:solidFill>
              </a:rPr>
              <a:t>kann</a:t>
            </a:r>
            <a:r>
              <a:rPr lang="en-IE" sz="2200" dirty="0">
                <a:solidFill>
                  <a:schemeClr val="bg1"/>
                </a:solidFill>
              </a:rPr>
              <a:t> </a:t>
            </a:r>
            <a:r>
              <a:rPr lang="en-IE" sz="2200" dirty="0" err="1">
                <a:solidFill>
                  <a:schemeClr val="bg1"/>
                </a:solidFill>
              </a:rPr>
              <a:t>auch</a:t>
            </a:r>
            <a:r>
              <a:rPr lang="en-IE" sz="2200" dirty="0">
                <a:solidFill>
                  <a:schemeClr val="bg1"/>
                </a:solidFill>
              </a:rPr>
              <a:t> </a:t>
            </a:r>
            <a:r>
              <a:rPr lang="en-IE" sz="2200" dirty="0" err="1">
                <a:solidFill>
                  <a:schemeClr val="bg1"/>
                </a:solidFill>
              </a:rPr>
              <a:t>zur</a:t>
            </a:r>
            <a:r>
              <a:rPr lang="en-IE" sz="2200" dirty="0">
                <a:solidFill>
                  <a:schemeClr val="bg1"/>
                </a:solidFill>
              </a:rPr>
              <a:t> </a:t>
            </a:r>
            <a:r>
              <a:rPr lang="en-IE" sz="2200" dirty="0" err="1">
                <a:solidFill>
                  <a:schemeClr val="bg1"/>
                </a:solidFill>
              </a:rPr>
              <a:t>Erstellung</a:t>
            </a:r>
            <a:r>
              <a:rPr lang="en-IE" sz="2200" dirty="0">
                <a:solidFill>
                  <a:schemeClr val="bg1"/>
                </a:solidFill>
              </a:rPr>
              <a:t> </a:t>
            </a:r>
            <a:r>
              <a:rPr lang="en-IE" sz="2200" dirty="0" err="1">
                <a:solidFill>
                  <a:schemeClr val="bg1"/>
                </a:solidFill>
              </a:rPr>
              <a:t>automatisierter</a:t>
            </a:r>
            <a:r>
              <a:rPr lang="en-IE" sz="2200" dirty="0">
                <a:solidFill>
                  <a:schemeClr val="bg1"/>
                </a:solidFill>
              </a:rPr>
              <a:t> E-Mail-</a:t>
            </a:r>
            <a:r>
              <a:rPr lang="en-IE" sz="2200" dirty="0" err="1">
                <a:solidFill>
                  <a:schemeClr val="bg1"/>
                </a:solidFill>
              </a:rPr>
              <a:t>Marketingkampagnen</a:t>
            </a:r>
            <a:r>
              <a:rPr lang="en-IE" sz="2200" dirty="0">
                <a:solidFill>
                  <a:schemeClr val="bg1"/>
                </a:solidFill>
              </a:rPr>
              <a:t> </a:t>
            </a:r>
            <a:r>
              <a:rPr lang="en-IE" sz="2200" dirty="0" err="1">
                <a:solidFill>
                  <a:schemeClr val="bg1"/>
                </a:solidFill>
              </a:rPr>
              <a:t>verwendet</a:t>
            </a:r>
            <a:r>
              <a:rPr lang="en-IE" sz="2200" dirty="0">
                <a:solidFill>
                  <a:schemeClr val="bg1"/>
                </a:solidFill>
              </a:rPr>
              <a:t> </a:t>
            </a:r>
            <a:r>
              <a:rPr lang="en-IE" sz="2200" dirty="0" err="1">
                <a:solidFill>
                  <a:schemeClr val="bg1"/>
                </a:solidFill>
              </a:rPr>
              <a:t>werden</a:t>
            </a:r>
            <a:r>
              <a:rPr lang="en-IE" sz="2200" dirty="0">
                <a:solidFill>
                  <a:schemeClr val="bg1"/>
                </a:solidFill>
              </a:rPr>
              <a:t>.</a:t>
            </a:r>
          </a:p>
          <a:p>
            <a:endParaRPr lang="en-IE" sz="2200" dirty="0">
              <a:solidFill>
                <a:schemeClr val="bg1"/>
              </a:solidFill>
            </a:endParaRPr>
          </a:p>
          <a:p>
            <a:r>
              <a:rPr lang="en-IE" sz="2200" dirty="0">
                <a:solidFill>
                  <a:schemeClr val="bg1"/>
                </a:solidFill>
                <a:hlinkClick r:id="rId3">
                  <a:extLst>
                    <a:ext uri="{A12FA001-AC4F-418D-AE19-62706E023703}">
                      <ahyp:hlinkClr xmlns:ahyp="http://schemas.microsoft.com/office/drawing/2018/hyperlinkcolor" val="tx"/>
                    </a:ext>
                  </a:extLst>
                </a:hlinkClick>
              </a:rPr>
              <a:t>Link </a:t>
            </a:r>
            <a:r>
              <a:rPr lang="en-IE" sz="2200" dirty="0" err="1">
                <a:solidFill>
                  <a:schemeClr val="bg1"/>
                </a:solidFill>
                <a:hlinkClick r:id="rId3">
                  <a:extLst>
                    <a:ext uri="{A12FA001-AC4F-418D-AE19-62706E023703}">
                      <ahyp:hlinkClr xmlns:ahyp="http://schemas.microsoft.com/office/drawing/2018/hyperlinkcolor" val="tx"/>
                    </a:ext>
                  </a:extLst>
                </a:hlinkClick>
              </a:rPr>
              <a:t>zu</a:t>
            </a:r>
            <a:r>
              <a:rPr lang="en-IE" sz="2200" dirty="0">
                <a:solidFill>
                  <a:schemeClr val="bg1"/>
                </a:solidFill>
                <a:hlinkClick r:id="rId3">
                  <a:extLst>
                    <a:ext uri="{A12FA001-AC4F-418D-AE19-62706E023703}">
                      <ahyp:hlinkClr xmlns:ahyp="http://schemas.microsoft.com/office/drawing/2018/hyperlinkcolor" val="tx"/>
                    </a:ext>
                  </a:extLst>
                </a:hlinkClick>
              </a:rPr>
              <a:t> Mailchimp</a:t>
            </a:r>
            <a:endParaRPr lang="en-IE" sz="2200" dirty="0">
              <a:solidFill>
                <a:schemeClr val="bg1"/>
              </a:solidFill>
            </a:endParaRPr>
          </a:p>
        </p:txBody>
      </p:sp>
      <p:pic>
        <p:nvPicPr>
          <p:cNvPr id="4" name="Picture Placeholder 3">
            <a:extLst>
              <a:ext uri="{FF2B5EF4-FFF2-40B4-BE49-F238E27FC236}">
                <a16:creationId xmlns:a16="http://schemas.microsoft.com/office/drawing/2014/main" id="{9ABBE1FF-C143-47B1-B63E-27507A41194C}"/>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2116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688303" y="228600"/>
            <a:ext cx="4716425" cy="582221"/>
          </a:xfrm>
        </p:spPr>
        <p:txBody>
          <a:bodyPr>
            <a:normAutofit/>
          </a:bodyPr>
          <a:lstStyle/>
          <a:p>
            <a:pPr algn="ctr"/>
            <a:r>
              <a:rPr lang="en-US" sz="2800" b="1" dirty="0"/>
              <a:t>POWTOON für Storytelling</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507777"/>
            <a:ext cx="5306291" cy="4524315"/>
          </a:xfrm>
          <a:prstGeom prst="rect">
            <a:avLst/>
          </a:prstGeom>
          <a:noFill/>
        </p:spPr>
        <p:txBody>
          <a:bodyPr wrap="square" rtlCol="0">
            <a:spAutoFit/>
          </a:bodyPr>
          <a:lstStyle/>
          <a:p>
            <a:r>
              <a:rPr lang="en-US" sz="2400" dirty="0">
                <a:solidFill>
                  <a:schemeClr val="bg1"/>
                </a:solidFill>
              </a:rPr>
              <a:t>POWTOON </a:t>
            </a:r>
            <a:r>
              <a:rPr lang="en-US" sz="2400" dirty="0" err="1">
                <a:solidFill>
                  <a:schemeClr val="bg1"/>
                </a:solidFill>
              </a:rPr>
              <a:t>ist</a:t>
            </a:r>
            <a:r>
              <a:rPr lang="en-US" sz="2400" dirty="0">
                <a:solidFill>
                  <a:schemeClr val="bg1"/>
                </a:solidFill>
              </a:rPr>
              <a:t> </a:t>
            </a:r>
            <a:r>
              <a:rPr lang="en-US" sz="2400" dirty="0" err="1">
                <a:solidFill>
                  <a:schemeClr val="bg1"/>
                </a:solidFill>
              </a:rPr>
              <a:t>ein</a:t>
            </a:r>
            <a:r>
              <a:rPr lang="en-US" sz="2400" dirty="0">
                <a:solidFill>
                  <a:schemeClr val="bg1"/>
                </a:solidFill>
              </a:rPr>
              <a:t> </a:t>
            </a:r>
            <a:r>
              <a:rPr lang="en-US" sz="2400" dirty="0" err="1">
                <a:solidFill>
                  <a:schemeClr val="bg1"/>
                </a:solidFill>
              </a:rPr>
              <a:t>Präsentations</a:t>
            </a:r>
            <a:r>
              <a:rPr lang="en-US" sz="2400" dirty="0">
                <a:solidFill>
                  <a:schemeClr val="bg1"/>
                </a:solidFill>
              </a:rPr>
              <a:t>- und </a:t>
            </a:r>
            <a:r>
              <a:rPr lang="en-US" sz="2400" dirty="0" err="1">
                <a:solidFill>
                  <a:schemeClr val="bg1"/>
                </a:solidFill>
              </a:rPr>
              <a:t>Animationsprogramm</a:t>
            </a:r>
            <a:r>
              <a:rPr lang="en-US" sz="2400" dirty="0">
                <a:solidFill>
                  <a:schemeClr val="bg1"/>
                </a:solidFill>
              </a:rPr>
              <a:t>, das </a:t>
            </a:r>
            <a:r>
              <a:rPr lang="en-US" sz="2400" dirty="0" err="1">
                <a:solidFill>
                  <a:schemeClr val="bg1"/>
                </a:solidFill>
              </a:rPr>
              <a:t>eingesetzt</a:t>
            </a:r>
            <a:r>
              <a:rPr lang="en-US" sz="2400" dirty="0">
                <a:solidFill>
                  <a:schemeClr val="bg1"/>
                </a:solidFill>
              </a:rPr>
              <a:t> </a:t>
            </a:r>
            <a:r>
              <a:rPr lang="en-US" sz="2400" dirty="0" err="1">
                <a:solidFill>
                  <a:schemeClr val="bg1"/>
                </a:solidFill>
              </a:rPr>
              <a:t>werden</a:t>
            </a:r>
            <a:r>
              <a:rPr lang="en-US" sz="2400" dirty="0">
                <a:solidFill>
                  <a:schemeClr val="bg1"/>
                </a:solidFill>
              </a:rPr>
              <a:t> </a:t>
            </a:r>
            <a:r>
              <a:rPr lang="en-US" sz="2400" dirty="0" err="1">
                <a:solidFill>
                  <a:schemeClr val="bg1"/>
                </a:solidFill>
              </a:rPr>
              <a:t>kann</a:t>
            </a:r>
            <a:r>
              <a:rPr lang="en-US" sz="2400" dirty="0">
                <a:solidFill>
                  <a:schemeClr val="bg1"/>
                </a:solidFill>
              </a:rPr>
              <a:t>, um </a:t>
            </a:r>
            <a:r>
              <a:rPr lang="en-US" sz="2400" dirty="0" err="1">
                <a:solidFill>
                  <a:schemeClr val="bg1"/>
                </a:solidFill>
              </a:rPr>
              <a:t>Inhalte</a:t>
            </a:r>
            <a:r>
              <a:rPr lang="en-US" sz="2400" dirty="0">
                <a:solidFill>
                  <a:schemeClr val="bg1"/>
                </a:solidFill>
              </a:rPr>
              <a:t> </a:t>
            </a:r>
            <a:r>
              <a:rPr lang="en-US" sz="2400" dirty="0" err="1">
                <a:solidFill>
                  <a:schemeClr val="bg1"/>
                </a:solidFill>
              </a:rPr>
              <a:t>ansprechend</a:t>
            </a:r>
            <a:r>
              <a:rPr lang="en-US" sz="2400" dirty="0">
                <a:solidFill>
                  <a:schemeClr val="bg1"/>
                </a:solidFill>
              </a:rPr>
              <a:t> und </a:t>
            </a:r>
            <a:r>
              <a:rPr lang="en-US" sz="2400" dirty="0" err="1">
                <a:solidFill>
                  <a:schemeClr val="bg1"/>
                </a:solidFill>
              </a:rPr>
              <a:t>interaktiv</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gestalten</a:t>
            </a:r>
            <a:r>
              <a:rPr lang="en-US" sz="2400" dirty="0">
                <a:solidFill>
                  <a:schemeClr val="bg1"/>
                </a:solidFill>
              </a:rPr>
              <a:t>. </a:t>
            </a:r>
            <a:r>
              <a:rPr lang="en-US" sz="2400" dirty="0" err="1">
                <a:solidFill>
                  <a:schemeClr val="bg1"/>
                </a:solidFill>
              </a:rPr>
              <a:t>Mit</a:t>
            </a:r>
            <a:r>
              <a:rPr lang="en-US" sz="2400" dirty="0">
                <a:solidFill>
                  <a:schemeClr val="bg1"/>
                </a:solidFill>
              </a:rPr>
              <a:t> POWTOON </a:t>
            </a:r>
            <a:r>
              <a:rPr lang="en-US" sz="2400" dirty="0" err="1">
                <a:solidFill>
                  <a:schemeClr val="bg1"/>
                </a:solidFill>
              </a:rPr>
              <a:t>können</a:t>
            </a:r>
            <a:r>
              <a:rPr lang="en-US" sz="2400" dirty="0">
                <a:solidFill>
                  <a:schemeClr val="bg1"/>
                </a:solidFill>
              </a:rPr>
              <a:t> Videos und </a:t>
            </a:r>
            <a:r>
              <a:rPr lang="en-US" sz="2400" dirty="0" err="1">
                <a:solidFill>
                  <a:schemeClr val="bg1"/>
                </a:solidFill>
              </a:rPr>
              <a:t>Präsentationen</a:t>
            </a:r>
            <a:r>
              <a:rPr lang="en-US" sz="2400" dirty="0">
                <a:solidFill>
                  <a:schemeClr val="bg1"/>
                </a:solidFill>
              </a:rPr>
              <a:t> in Form von </a:t>
            </a:r>
            <a:r>
              <a:rPr lang="en-US" sz="2400" dirty="0" err="1">
                <a:solidFill>
                  <a:schemeClr val="bg1"/>
                </a:solidFill>
              </a:rPr>
              <a:t>Animationen</a:t>
            </a:r>
            <a:r>
              <a:rPr lang="en-US" sz="2400" dirty="0">
                <a:solidFill>
                  <a:schemeClr val="bg1"/>
                </a:solidFill>
              </a:rPr>
              <a:t> </a:t>
            </a:r>
            <a:r>
              <a:rPr lang="en-US" sz="2400" dirty="0" err="1">
                <a:solidFill>
                  <a:schemeClr val="bg1"/>
                </a:solidFill>
              </a:rPr>
              <a:t>erstellt</a:t>
            </a:r>
            <a:r>
              <a:rPr lang="en-US" sz="2400" dirty="0">
                <a:solidFill>
                  <a:schemeClr val="bg1"/>
                </a:solidFill>
              </a:rPr>
              <a:t> </a:t>
            </a:r>
            <a:r>
              <a:rPr lang="en-US" sz="2400" dirty="0" err="1">
                <a:solidFill>
                  <a:schemeClr val="bg1"/>
                </a:solidFill>
              </a:rPr>
              <a:t>werden</a:t>
            </a:r>
            <a:r>
              <a:rPr lang="en-US" sz="2400" dirty="0">
                <a:solidFill>
                  <a:schemeClr val="bg1"/>
                </a:solidFill>
              </a:rPr>
              <a:t>. Dies </a:t>
            </a:r>
            <a:r>
              <a:rPr lang="en-US" sz="2400" dirty="0" err="1">
                <a:solidFill>
                  <a:schemeClr val="bg1"/>
                </a:solidFill>
              </a:rPr>
              <a:t>ist</a:t>
            </a:r>
            <a:r>
              <a:rPr lang="en-US" sz="2400" dirty="0">
                <a:solidFill>
                  <a:schemeClr val="bg1"/>
                </a:solidFill>
              </a:rPr>
              <a:t> ideal für das </a:t>
            </a:r>
            <a:r>
              <a:rPr lang="en-US" sz="2400" dirty="0" err="1">
                <a:solidFill>
                  <a:schemeClr val="bg1"/>
                </a:solidFill>
              </a:rPr>
              <a:t>Umsetzung</a:t>
            </a:r>
            <a:r>
              <a:rPr lang="en-US" sz="2400" dirty="0">
                <a:solidFill>
                  <a:schemeClr val="bg1"/>
                </a:solidFill>
              </a:rPr>
              <a:t> der </a:t>
            </a:r>
            <a:r>
              <a:rPr lang="en-US" sz="2400" dirty="0" err="1">
                <a:solidFill>
                  <a:schemeClr val="bg1"/>
                </a:solidFill>
              </a:rPr>
              <a:t>Methode</a:t>
            </a:r>
            <a:r>
              <a:rPr lang="en-US" sz="2400" dirty="0">
                <a:solidFill>
                  <a:schemeClr val="bg1"/>
                </a:solidFill>
              </a:rPr>
              <a:t> des Storytelling </a:t>
            </a:r>
            <a:r>
              <a:rPr lang="en-US" sz="2400" dirty="0" err="1">
                <a:solidFill>
                  <a:schemeClr val="bg1"/>
                </a:solidFill>
              </a:rPr>
              <a:t>im</a:t>
            </a:r>
            <a:r>
              <a:rPr lang="en-US" sz="2400" dirty="0">
                <a:solidFill>
                  <a:schemeClr val="bg1"/>
                </a:solidFill>
              </a:rPr>
              <a:t> </a:t>
            </a:r>
            <a:r>
              <a:rPr lang="en-US" sz="2400" dirty="0" err="1">
                <a:solidFill>
                  <a:schemeClr val="bg1"/>
                </a:solidFill>
              </a:rPr>
              <a:t>digitalen</a:t>
            </a:r>
            <a:r>
              <a:rPr lang="en-US" sz="2400" dirty="0">
                <a:solidFill>
                  <a:schemeClr val="bg1"/>
                </a:solidFill>
              </a:rPr>
              <a:t> </a:t>
            </a:r>
            <a:r>
              <a:rPr lang="en-US" sz="2400" dirty="0" err="1">
                <a:solidFill>
                  <a:schemeClr val="bg1"/>
                </a:solidFill>
              </a:rPr>
              <a:t>Raum</a:t>
            </a:r>
            <a:r>
              <a:rPr lang="en-US" sz="2400" dirty="0">
                <a:solidFill>
                  <a:schemeClr val="bg1"/>
                </a:solidFill>
              </a:rPr>
              <a:t>.</a:t>
            </a:r>
          </a:p>
          <a:p>
            <a:endParaRPr lang="en-US" sz="2400" dirty="0">
              <a:solidFill>
                <a:schemeClr val="bg1"/>
              </a:solidFill>
            </a:endParaRPr>
          </a:p>
          <a:p>
            <a:r>
              <a:rPr lang="en-US" sz="2400" dirty="0">
                <a:solidFill>
                  <a:schemeClr val="bg2"/>
                </a:solidFill>
                <a:hlinkClick r:id="rId3">
                  <a:extLst>
                    <a:ext uri="{A12FA001-AC4F-418D-AE19-62706E023703}">
                      <ahyp:hlinkClr xmlns:ahyp="http://schemas.microsoft.com/office/drawing/2018/hyperlinkcolor" val="tx"/>
                    </a:ext>
                  </a:extLst>
                </a:hlinkClick>
              </a:rPr>
              <a:t>Link </a:t>
            </a:r>
            <a:r>
              <a:rPr lang="en-US" sz="2400" dirty="0" err="1">
                <a:solidFill>
                  <a:schemeClr val="bg2"/>
                </a:solidFill>
                <a:hlinkClick r:id="rId3">
                  <a:extLst>
                    <a:ext uri="{A12FA001-AC4F-418D-AE19-62706E023703}">
                      <ahyp:hlinkClr xmlns:ahyp="http://schemas.microsoft.com/office/drawing/2018/hyperlinkcolor" val="tx"/>
                    </a:ext>
                  </a:extLst>
                </a:hlinkClick>
              </a:rPr>
              <a:t>zu</a:t>
            </a:r>
            <a:r>
              <a:rPr lang="en-US" sz="2400" dirty="0">
                <a:solidFill>
                  <a:schemeClr val="bg2"/>
                </a:solidFill>
                <a:hlinkClick r:id="rId3">
                  <a:extLst>
                    <a:ext uri="{A12FA001-AC4F-418D-AE19-62706E023703}">
                      <ahyp:hlinkClr xmlns:ahyp="http://schemas.microsoft.com/office/drawing/2018/hyperlinkcolor" val="tx"/>
                    </a:ext>
                  </a:extLst>
                </a:hlinkClick>
              </a:rPr>
              <a:t> PowToon</a:t>
            </a:r>
            <a:endParaRPr lang="en-US" sz="2400" dirty="0">
              <a:solidFill>
                <a:schemeClr val="bg2"/>
              </a:solidFill>
            </a:endParaRPr>
          </a:p>
          <a:p>
            <a:endParaRPr lang="en-IE" sz="2400" dirty="0">
              <a:solidFill>
                <a:schemeClr val="bg1"/>
              </a:solidFill>
            </a:endParaRPr>
          </a:p>
        </p:txBody>
      </p:sp>
      <p:pic>
        <p:nvPicPr>
          <p:cNvPr id="4" name="Picture Placeholder 3">
            <a:extLst>
              <a:ext uri="{FF2B5EF4-FFF2-40B4-BE49-F238E27FC236}">
                <a16:creationId xmlns:a16="http://schemas.microsoft.com/office/drawing/2014/main" id="{F18D3813-A912-4E8C-A1C2-E545D3B01826}"/>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89039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718561" y="228600"/>
            <a:ext cx="4716425" cy="1251058"/>
          </a:xfrm>
        </p:spPr>
        <p:txBody>
          <a:bodyPr>
            <a:normAutofit fontScale="85000" lnSpcReduction="20000"/>
          </a:bodyPr>
          <a:lstStyle/>
          <a:p>
            <a:pPr algn="ctr"/>
            <a:r>
              <a:rPr lang="en-US" sz="2800" b="1" dirty="0"/>
              <a:t>Social Media-</a:t>
            </a:r>
            <a:r>
              <a:rPr lang="en-US" sz="2800" b="1" dirty="0" err="1"/>
              <a:t>Plattformen</a:t>
            </a:r>
            <a:r>
              <a:rPr lang="en-US" sz="2800" b="1" dirty="0"/>
              <a:t> </a:t>
            </a:r>
            <a:r>
              <a:rPr lang="en-US" sz="2800" b="1" dirty="0" err="1"/>
              <a:t>zur</a:t>
            </a:r>
            <a:r>
              <a:rPr lang="en-US" sz="2800" b="1" dirty="0"/>
              <a:t> </a:t>
            </a:r>
            <a:r>
              <a:rPr lang="en-US" sz="2800" b="1" dirty="0" err="1"/>
              <a:t>Verbreitung</a:t>
            </a:r>
            <a:r>
              <a:rPr lang="en-US" sz="2800" b="1" dirty="0"/>
              <a:t> </a:t>
            </a:r>
            <a:r>
              <a:rPr lang="en-US" sz="2800" b="1" dirty="0" err="1"/>
              <a:t>eines</a:t>
            </a:r>
            <a:r>
              <a:rPr lang="en-US" sz="2800" b="1" dirty="0"/>
              <a:t> </a:t>
            </a:r>
            <a:r>
              <a:rPr lang="en-US" sz="2800" b="1" dirty="0" err="1"/>
              <a:t>Projektes</a:t>
            </a:r>
            <a:r>
              <a:rPr lang="en-US" sz="2800" b="1" dirty="0"/>
              <a:t> </a:t>
            </a:r>
            <a:r>
              <a:rPr lang="en-US" sz="2800" b="1" dirty="0" err="1"/>
              <a:t>zu</a:t>
            </a:r>
            <a:r>
              <a:rPr lang="en-US" sz="2800" b="1" dirty="0"/>
              <a:t> </a:t>
            </a:r>
            <a:r>
              <a:rPr lang="en-US" sz="2800" b="1" dirty="0" err="1"/>
              <a:t>digitalem</a:t>
            </a:r>
            <a:r>
              <a:rPr lang="en-US" sz="2800" b="1" dirty="0"/>
              <a:t> </a:t>
            </a:r>
            <a:r>
              <a:rPr lang="en-US" sz="2800" b="1" dirty="0" err="1"/>
              <a:t>studentischem</a:t>
            </a:r>
            <a:r>
              <a:rPr lang="en-US" sz="2800" b="1" dirty="0"/>
              <a:t> Engagement</a:t>
            </a:r>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601879"/>
            <a:ext cx="5306291" cy="5909310"/>
          </a:xfrm>
          <a:prstGeom prst="rect">
            <a:avLst/>
          </a:prstGeom>
          <a:noFill/>
        </p:spPr>
        <p:txBody>
          <a:bodyPr wrap="square" rtlCol="0">
            <a:spAutoFit/>
          </a:bodyPr>
          <a:lstStyle/>
          <a:p>
            <a:r>
              <a:rPr lang="en-IE" sz="2200" dirty="0">
                <a:solidFill>
                  <a:schemeClr val="bg1"/>
                </a:solidFill>
              </a:rPr>
              <a:t>Der </a:t>
            </a:r>
            <a:r>
              <a:rPr lang="en-IE" sz="2200" dirty="0" err="1">
                <a:solidFill>
                  <a:schemeClr val="bg1"/>
                </a:solidFill>
              </a:rPr>
              <a:t>Inhalt</a:t>
            </a:r>
            <a:r>
              <a:rPr lang="en-IE" sz="2200" dirty="0">
                <a:solidFill>
                  <a:schemeClr val="bg1"/>
                </a:solidFill>
              </a:rPr>
              <a:t> und das </a:t>
            </a:r>
            <a:r>
              <a:rPr lang="en-IE" sz="2200" dirty="0" err="1">
                <a:solidFill>
                  <a:schemeClr val="bg1"/>
                </a:solidFill>
              </a:rPr>
              <a:t>Anliegen</a:t>
            </a:r>
            <a:r>
              <a:rPr lang="en-IE" sz="2200" dirty="0">
                <a:solidFill>
                  <a:schemeClr val="bg1"/>
                </a:solidFill>
              </a:rPr>
              <a:t> des je </a:t>
            </a:r>
            <a:r>
              <a:rPr lang="en-IE" sz="2200" dirty="0" err="1">
                <a:solidFill>
                  <a:schemeClr val="bg1"/>
                </a:solidFill>
              </a:rPr>
              <a:t>konkreten</a:t>
            </a:r>
            <a:r>
              <a:rPr lang="en-IE" sz="2200" dirty="0">
                <a:solidFill>
                  <a:schemeClr val="bg1"/>
                </a:solidFill>
              </a:rPr>
              <a:t> </a:t>
            </a:r>
            <a:r>
              <a:rPr lang="en-IE" sz="2200" dirty="0" err="1">
                <a:solidFill>
                  <a:schemeClr val="bg1"/>
                </a:solidFill>
              </a:rPr>
              <a:t>Projektes</a:t>
            </a:r>
            <a:r>
              <a:rPr lang="en-IE" sz="2200" dirty="0">
                <a:solidFill>
                  <a:schemeClr val="bg1"/>
                </a:solidFill>
              </a:rPr>
              <a:t> </a:t>
            </a:r>
            <a:r>
              <a:rPr lang="en-IE" sz="2200" dirty="0" err="1">
                <a:solidFill>
                  <a:schemeClr val="bg1"/>
                </a:solidFill>
              </a:rPr>
              <a:t>zu</a:t>
            </a:r>
            <a:r>
              <a:rPr lang="en-IE" sz="2200" dirty="0">
                <a:solidFill>
                  <a:schemeClr val="bg1"/>
                </a:solidFill>
              </a:rPr>
              <a:t> </a:t>
            </a:r>
            <a:r>
              <a:rPr lang="en-IE" sz="2200" dirty="0" err="1">
                <a:solidFill>
                  <a:schemeClr val="bg1"/>
                </a:solidFill>
              </a:rPr>
              <a:t>digitalem</a:t>
            </a:r>
            <a:r>
              <a:rPr lang="en-IE" sz="2200" dirty="0">
                <a:solidFill>
                  <a:schemeClr val="bg1"/>
                </a:solidFill>
              </a:rPr>
              <a:t> </a:t>
            </a:r>
            <a:r>
              <a:rPr lang="en-IE" sz="2200" dirty="0" err="1">
                <a:solidFill>
                  <a:schemeClr val="bg1"/>
                </a:solidFill>
              </a:rPr>
              <a:t>studentischem</a:t>
            </a:r>
            <a:r>
              <a:rPr lang="en-IE" sz="2200" dirty="0">
                <a:solidFill>
                  <a:schemeClr val="bg1"/>
                </a:solidFill>
              </a:rPr>
              <a:t> Engagement </a:t>
            </a:r>
            <a:r>
              <a:rPr lang="en-IE" sz="2200" dirty="0" err="1">
                <a:solidFill>
                  <a:schemeClr val="bg1"/>
                </a:solidFill>
              </a:rPr>
              <a:t>können</a:t>
            </a:r>
            <a:r>
              <a:rPr lang="en-IE" sz="2200" dirty="0">
                <a:solidFill>
                  <a:schemeClr val="bg1"/>
                </a:solidFill>
              </a:rPr>
              <a:t> </a:t>
            </a:r>
            <a:r>
              <a:rPr lang="en-IE" sz="2200" dirty="0" err="1">
                <a:solidFill>
                  <a:schemeClr val="bg1"/>
                </a:solidFill>
              </a:rPr>
              <a:t>bestimmen</a:t>
            </a:r>
            <a:r>
              <a:rPr lang="en-IE" sz="2200" dirty="0">
                <a:solidFill>
                  <a:schemeClr val="bg1"/>
                </a:solidFill>
              </a:rPr>
              <a:t>, </a:t>
            </a:r>
            <a:r>
              <a:rPr lang="en-IE" sz="2200" dirty="0" err="1">
                <a:solidFill>
                  <a:schemeClr val="bg1"/>
                </a:solidFill>
              </a:rPr>
              <a:t>welche</a:t>
            </a:r>
            <a:r>
              <a:rPr lang="en-IE" sz="2200" dirty="0">
                <a:solidFill>
                  <a:schemeClr val="bg1"/>
                </a:solidFill>
              </a:rPr>
              <a:t> Social Media-</a:t>
            </a:r>
            <a:r>
              <a:rPr lang="en-IE" sz="2200" dirty="0" err="1">
                <a:solidFill>
                  <a:schemeClr val="bg1"/>
                </a:solidFill>
              </a:rPr>
              <a:t>Plattform</a:t>
            </a:r>
            <a:r>
              <a:rPr lang="en-IE" sz="2200" dirty="0">
                <a:solidFill>
                  <a:schemeClr val="bg1"/>
                </a:solidFill>
              </a:rPr>
              <a:t> </a:t>
            </a:r>
            <a:r>
              <a:rPr lang="en-IE" sz="2200" dirty="0" err="1">
                <a:solidFill>
                  <a:schemeClr val="bg1"/>
                </a:solidFill>
              </a:rPr>
              <a:t>sich</a:t>
            </a:r>
            <a:r>
              <a:rPr lang="en-IE" sz="2200" dirty="0">
                <a:solidFill>
                  <a:schemeClr val="bg1"/>
                </a:solidFill>
              </a:rPr>
              <a:t> für die </a:t>
            </a:r>
            <a:r>
              <a:rPr lang="en-IE" sz="2200" dirty="0" err="1">
                <a:solidFill>
                  <a:schemeClr val="bg1"/>
                </a:solidFill>
              </a:rPr>
              <a:t>Verbreitung</a:t>
            </a:r>
            <a:r>
              <a:rPr lang="en-IE" sz="2200" dirty="0">
                <a:solidFill>
                  <a:schemeClr val="bg1"/>
                </a:solidFill>
              </a:rPr>
              <a:t> des </a:t>
            </a:r>
            <a:r>
              <a:rPr lang="en-IE" sz="2200" dirty="0" err="1">
                <a:solidFill>
                  <a:schemeClr val="bg1"/>
                </a:solidFill>
              </a:rPr>
              <a:t>Projekts</a:t>
            </a:r>
            <a:r>
              <a:rPr lang="en-IE" sz="2200" dirty="0">
                <a:solidFill>
                  <a:schemeClr val="bg1"/>
                </a:solidFill>
              </a:rPr>
              <a:t> </a:t>
            </a:r>
            <a:r>
              <a:rPr lang="en-IE" sz="2200" dirty="0" err="1">
                <a:solidFill>
                  <a:schemeClr val="bg1"/>
                </a:solidFill>
              </a:rPr>
              <a:t>eignen</a:t>
            </a:r>
            <a:r>
              <a:rPr lang="en-IE" sz="2200" dirty="0">
                <a:solidFill>
                  <a:schemeClr val="bg1"/>
                </a:solidFill>
              </a:rPr>
              <a:t>.</a:t>
            </a:r>
          </a:p>
          <a:p>
            <a:r>
              <a:rPr lang="en-IE" sz="2200" dirty="0">
                <a:solidFill>
                  <a:schemeClr val="bg1"/>
                </a:solidFill>
              </a:rPr>
              <a:t>In der Wahl </a:t>
            </a:r>
            <a:r>
              <a:rPr lang="en-IE" sz="2200" dirty="0" err="1">
                <a:solidFill>
                  <a:schemeClr val="bg1"/>
                </a:solidFill>
              </a:rPr>
              <a:t>einer</a:t>
            </a:r>
            <a:r>
              <a:rPr lang="en-IE" sz="2200" dirty="0">
                <a:solidFill>
                  <a:schemeClr val="bg1"/>
                </a:solidFill>
              </a:rPr>
              <a:t> </a:t>
            </a:r>
            <a:r>
              <a:rPr lang="en-IE" sz="2200" dirty="0" err="1">
                <a:solidFill>
                  <a:schemeClr val="bg1"/>
                </a:solidFill>
              </a:rPr>
              <a:t>geeigneten</a:t>
            </a:r>
            <a:r>
              <a:rPr lang="en-IE" sz="2200" dirty="0">
                <a:solidFill>
                  <a:schemeClr val="bg1"/>
                </a:solidFill>
              </a:rPr>
              <a:t> Social Media-</a:t>
            </a:r>
            <a:r>
              <a:rPr lang="en-IE" sz="2200" dirty="0" err="1">
                <a:solidFill>
                  <a:schemeClr val="bg1"/>
                </a:solidFill>
              </a:rPr>
              <a:t>Plattform</a:t>
            </a:r>
            <a:r>
              <a:rPr lang="en-IE" sz="2200" dirty="0">
                <a:solidFill>
                  <a:schemeClr val="bg1"/>
                </a:solidFill>
              </a:rPr>
              <a:t> </a:t>
            </a:r>
            <a:r>
              <a:rPr lang="en-IE" sz="2200" dirty="0" err="1">
                <a:solidFill>
                  <a:schemeClr val="bg1"/>
                </a:solidFill>
              </a:rPr>
              <a:t>ist</a:t>
            </a:r>
            <a:r>
              <a:rPr lang="en-IE" sz="2200" dirty="0">
                <a:solidFill>
                  <a:schemeClr val="bg1"/>
                </a:solidFill>
              </a:rPr>
              <a:t> es </a:t>
            </a:r>
            <a:r>
              <a:rPr lang="en-IE" sz="2200" dirty="0" err="1">
                <a:solidFill>
                  <a:schemeClr val="bg1"/>
                </a:solidFill>
              </a:rPr>
              <a:t>wichtig</a:t>
            </a:r>
            <a:r>
              <a:rPr lang="en-IE" sz="2200" dirty="0">
                <a:solidFill>
                  <a:schemeClr val="bg1"/>
                </a:solidFill>
              </a:rPr>
              <a:t>, von der </a:t>
            </a:r>
            <a:r>
              <a:rPr lang="en-IE" sz="2200" dirty="0" err="1">
                <a:solidFill>
                  <a:schemeClr val="bg1"/>
                </a:solidFill>
              </a:rPr>
              <a:t>Zielgruppe</a:t>
            </a:r>
            <a:r>
              <a:rPr lang="en-IE" sz="2200" dirty="0">
                <a:solidFill>
                  <a:schemeClr val="bg1"/>
                </a:solidFill>
              </a:rPr>
              <a:t> </a:t>
            </a:r>
            <a:r>
              <a:rPr lang="en-IE" sz="2200" dirty="0" err="1">
                <a:solidFill>
                  <a:schemeClr val="bg1"/>
                </a:solidFill>
              </a:rPr>
              <a:t>auszugehen</a:t>
            </a:r>
            <a:r>
              <a:rPr lang="en-IE" sz="2200" dirty="0">
                <a:solidFill>
                  <a:schemeClr val="bg1"/>
                </a:solidFill>
              </a:rPr>
              <a:t>, die </a:t>
            </a:r>
            <a:r>
              <a:rPr lang="en-IE" sz="2200" dirty="0" err="1">
                <a:solidFill>
                  <a:schemeClr val="bg1"/>
                </a:solidFill>
              </a:rPr>
              <a:t>durch</a:t>
            </a:r>
            <a:r>
              <a:rPr lang="en-IE" sz="2200" dirty="0">
                <a:solidFill>
                  <a:schemeClr val="bg1"/>
                </a:solidFill>
              </a:rPr>
              <a:t> das </a:t>
            </a:r>
            <a:r>
              <a:rPr lang="en-IE" sz="2200" dirty="0" err="1">
                <a:solidFill>
                  <a:schemeClr val="bg1"/>
                </a:solidFill>
              </a:rPr>
              <a:t>Projekt</a:t>
            </a:r>
            <a:r>
              <a:rPr lang="en-IE" sz="2200" dirty="0">
                <a:solidFill>
                  <a:schemeClr val="bg1"/>
                </a:solidFill>
              </a:rPr>
              <a:t> </a:t>
            </a:r>
            <a:r>
              <a:rPr lang="en-IE" sz="2200" dirty="0" err="1">
                <a:solidFill>
                  <a:schemeClr val="bg1"/>
                </a:solidFill>
              </a:rPr>
              <a:t>unterstützt</a:t>
            </a:r>
            <a:r>
              <a:rPr lang="en-IE" sz="2200" dirty="0">
                <a:solidFill>
                  <a:schemeClr val="bg1"/>
                </a:solidFill>
              </a:rPr>
              <a:t> </a:t>
            </a:r>
            <a:r>
              <a:rPr lang="en-IE" sz="2200" dirty="0" err="1">
                <a:solidFill>
                  <a:schemeClr val="bg1"/>
                </a:solidFill>
              </a:rPr>
              <a:t>werden</a:t>
            </a:r>
            <a:r>
              <a:rPr lang="en-IE" sz="2200" dirty="0">
                <a:solidFill>
                  <a:schemeClr val="bg1"/>
                </a:solidFill>
              </a:rPr>
              <a:t> </a:t>
            </a:r>
            <a:r>
              <a:rPr lang="en-IE" sz="2200" dirty="0" err="1">
                <a:solidFill>
                  <a:schemeClr val="bg1"/>
                </a:solidFill>
              </a:rPr>
              <a:t>sollen</a:t>
            </a:r>
            <a:r>
              <a:rPr lang="en-IE" sz="2200" dirty="0">
                <a:solidFill>
                  <a:schemeClr val="bg1"/>
                </a:solidFill>
              </a:rPr>
              <a:t>. </a:t>
            </a:r>
            <a:r>
              <a:rPr lang="en-IE" sz="2200" dirty="0" err="1">
                <a:solidFill>
                  <a:schemeClr val="bg1"/>
                </a:solidFill>
              </a:rPr>
              <a:t>Welche</a:t>
            </a:r>
            <a:r>
              <a:rPr lang="en-IE" sz="2200" dirty="0">
                <a:solidFill>
                  <a:schemeClr val="bg1"/>
                </a:solidFill>
              </a:rPr>
              <a:t> </a:t>
            </a:r>
            <a:r>
              <a:rPr lang="en-IE" sz="2200" dirty="0" err="1">
                <a:solidFill>
                  <a:schemeClr val="bg1"/>
                </a:solidFill>
              </a:rPr>
              <a:t>Plattform</a:t>
            </a:r>
            <a:r>
              <a:rPr lang="en-IE" sz="2200" dirty="0">
                <a:solidFill>
                  <a:schemeClr val="bg1"/>
                </a:solidFill>
              </a:rPr>
              <a:t> </a:t>
            </a:r>
            <a:r>
              <a:rPr lang="en-IE" sz="2200" dirty="0" err="1">
                <a:solidFill>
                  <a:schemeClr val="bg1"/>
                </a:solidFill>
              </a:rPr>
              <a:t>würde</a:t>
            </a:r>
            <a:r>
              <a:rPr lang="en-IE" sz="2200" dirty="0">
                <a:solidFill>
                  <a:schemeClr val="bg1"/>
                </a:solidFill>
              </a:rPr>
              <a:t> </a:t>
            </a:r>
            <a:r>
              <a:rPr lang="en-IE" sz="2200" dirty="0" err="1">
                <a:solidFill>
                  <a:schemeClr val="bg1"/>
                </a:solidFill>
              </a:rPr>
              <a:t>diese</a:t>
            </a:r>
            <a:r>
              <a:rPr lang="en-IE" sz="2200" dirty="0">
                <a:solidFill>
                  <a:schemeClr val="bg1"/>
                </a:solidFill>
              </a:rPr>
              <a:t> Gruppe </a:t>
            </a:r>
            <a:r>
              <a:rPr lang="en-IE" sz="2200" dirty="0" err="1">
                <a:solidFill>
                  <a:schemeClr val="bg1"/>
                </a:solidFill>
              </a:rPr>
              <a:t>nutzen</a:t>
            </a:r>
            <a:r>
              <a:rPr lang="en-IE" sz="2200" dirty="0">
                <a:solidFill>
                  <a:schemeClr val="bg1"/>
                </a:solidFill>
              </a:rPr>
              <a:t>?</a:t>
            </a:r>
          </a:p>
          <a:p>
            <a:r>
              <a:rPr lang="en-IE" sz="2200" dirty="0">
                <a:solidFill>
                  <a:schemeClr val="bg1"/>
                </a:solidFill>
              </a:rPr>
              <a:t>Es </a:t>
            </a:r>
            <a:r>
              <a:rPr lang="en-IE" sz="2200" dirty="0" err="1">
                <a:solidFill>
                  <a:schemeClr val="bg1"/>
                </a:solidFill>
              </a:rPr>
              <a:t>gibt</a:t>
            </a:r>
            <a:r>
              <a:rPr lang="en-IE" sz="2200" dirty="0">
                <a:solidFill>
                  <a:schemeClr val="bg1"/>
                </a:solidFill>
              </a:rPr>
              <a:t> </a:t>
            </a:r>
            <a:r>
              <a:rPr lang="en-IE" sz="2200" dirty="0" err="1">
                <a:solidFill>
                  <a:schemeClr val="bg1"/>
                </a:solidFill>
              </a:rPr>
              <a:t>auch</a:t>
            </a:r>
            <a:r>
              <a:rPr lang="en-IE" sz="2200" dirty="0">
                <a:solidFill>
                  <a:schemeClr val="bg1"/>
                </a:solidFill>
              </a:rPr>
              <a:t> </a:t>
            </a:r>
            <a:r>
              <a:rPr lang="en-IE" sz="2200" dirty="0" err="1">
                <a:solidFill>
                  <a:schemeClr val="bg1"/>
                </a:solidFill>
              </a:rPr>
              <a:t>andere</a:t>
            </a:r>
            <a:r>
              <a:rPr lang="en-IE" sz="2200" dirty="0">
                <a:solidFill>
                  <a:schemeClr val="bg1"/>
                </a:solidFill>
              </a:rPr>
              <a:t> </a:t>
            </a:r>
            <a:r>
              <a:rPr lang="en-IE" sz="2200" dirty="0" err="1">
                <a:solidFill>
                  <a:schemeClr val="bg1"/>
                </a:solidFill>
              </a:rPr>
              <a:t>Aspekte</a:t>
            </a:r>
            <a:r>
              <a:rPr lang="en-IE" sz="2200" dirty="0">
                <a:solidFill>
                  <a:schemeClr val="bg1"/>
                </a:solidFill>
              </a:rPr>
              <a:t>, die die Wahl der </a:t>
            </a:r>
            <a:r>
              <a:rPr lang="en-IE" sz="2200" dirty="0" err="1">
                <a:solidFill>
                  <a:schemeClr val="bg1"/>
                </a:solidFill>
              </a:rPr>
              <a:t>Plattform</a:t>
            </a:r>
            <a:r>
              <a:rPr lang="en-IE" sz="2200" dirty="0">
                <a:solidFill>
                  <a:schemeClr val="bg1"/>
                </a:solidFill>
              </a:rPr>
              <a:t> </a:t>
            </a:r>
            <a:r>
              <a:rPr lang="en-IE" sz="2200" dirty="0" err="1">
                <a:solidFill>
                  <a:schemeClr val="bg1"/>
                </a:solidFill>
              </a:rPr>
              <a:t>beeinflussen</a:t>
            </a:r>
            <a:r>
              <a:rPr lang="en-IE" sz="2200" dirty="0">
                <a:solidFill>
                  <a:schemeClr val="bg1"/>
                </a:solidFill>
              </a:rPr>
              <a:t> </a:t>
            </a:r>
            <a:r>
              <a:rPr lang="en-IE" sz="2200" dirty="0" err="1">
                <a:solidFill>
                  <a:schemeClr val="bg1"/>
                </a:solidFill>
              </a:rPr>
              <a:t>können</a:t>
            </a:r>
            <a:r>
              <a:rPr lang="en-IE" sz="2200" dirty="0">
                <a:solidFill>
                  <a:schemeClr val="bg1"/>
                </a:solidFill>
              </a:rPr>
              <a:t>. </a:t>
            </a:r>
            <a:r>
              <a:rPr lang="en-IE" sz="2200" dirty="0" err="1">
                <a:solidFill>
                  <a:schemeClr val="bg1"/>
                </a:solidFill>
              </a:rPr>
              <a:t>Wenn</a:t>
            </a:r>
            <a:r>
              <a:rPr lang="en-IE" sz="2200" dirty="0">
                <a:solidFill>
                  <a:schemeClr val="bg1"/>
                </a:solidFill>
              </a:rPr>
              <a:t> Sie </a:t>
            </a:r>
            <a:r>
              <a:rPr lang="en-IE" sz="2200" dirty="0" err="1">
                <a:solidFill>
                  <a:schemeClr val="bg1"/>
                </a:solidFill>
              </a:rPr>
              <a:t>viele</a:t>
            </a:r>
            <a:r>
              <a:rPr lang="en-IE" sz="2200" dirty="0">
                <a:solidFill>
                  <a:schemeClr val="bg1"/>
                </a:solidFill>
              </a:rPr>
              <a:t> </a:t>
            </a:r>
            <a:r>
              <a:rPr lang="en-IE" sz="2200" dirty="0" err="1">
                <a:solidFill>
                  <a:schemeClr val="bg1"/>
                </a:solidFill>
              </a:rPr>
              <a:t>Aktualisierungen</a:t>
            </a:r>
            <a:r>
              <a:rPr lang="en-IE" sz="2200" dirty="0">
                <a:solidFill>
                  <a:schemeClr val="bg1"/>
                </a:solidFill>
              </a:rPr>
              <a:t> </a:t>
            </a:r>
            <a:r>
              <a:rPr lang="en-IE" sz="2200" dirty="0" err="1">
                <a:solidFill>
                  <a:schemeClr val="bg1"/>
                </a:solidFill>
              </a:rPr>
              <a:t>haben</a:t>
            </a:r>
            <a:r>
              <a:rPr lang="en-IE" sz="2200" dirty="0">
                <a:solidFill>
                  <a:schemeClr val="bg1"/>
                </a:solidFill>
              </a:rPr>
              <a:t> </a:t>
            </a:r>
            <a:r>
              <a:rPr lang="en-IE" sz="2200" dirty="0" err="1">
                <a:solidFill>
                  <a:schemeClr val="bg1"/>
                </a:solidFill>
              </a:rPr>
              <a:t>oder</a:t>
            </a:r>
            <a:r>
              <a:rPr lang="en-IE" sz="2200" dirty="0">
                <a:solidFill>
                  <a:schemeClr val="bg1"/>
                </a:solidFill>
              </a:rPr>
              <a:t> </a:t>
            </a:r>
            <a:r>
              <a:rPr lang="en-IE" sz="2200" dirty="0" err="1">
                <a:solidFill>
                  <a:schemeClr val="bg1"/>
                </a:solidFill>
              </a:rPr>
              <a:t>Sitzungen</a:t>
            </a:r>
            <a:r>
              <a:rPr lang="en-IE" sz="2200" dirty="0">
                <a:solidFill>
                  <a:schemeClr val="bg1"/>
                </a:solidFill>
              </a:rPr>
              <a:t> per Livestream </a:t>
            </a:r>
            <a:r>
              <a:rPr lang="en-IE" sz="2200" dirty="0" err="1">
                <a:solidFill>
                  <a:schemeClr val="bg1"/>
                </a:solidFill>
              </a:rPr>
              <a:t>übertragen</a:t>
            </a:r>
            <a:r>
              <a:rPr lang="en-IE" sz="2200" dirty="0">
                <a:solidFill>
                  <a:schemeClr val="bg1"/>
                </a:solidFill>
              </a:rPr>
              <a:t> </a:t>
            </a:r>
            <a:r>
              <a:rPr lang="en-IE" sz="2200" dirty="0" err="1">
                <a:solidFill>
                  <a:schemeClr val="bg1"/>
                </a:solidFill>
              </a:rPr>
              <a:t>wollen</a:t>
            </a:r>
            <a:r>
              <a:rPr lang="en-IE" sz="2200" dirty="0">
                <a:solidFill>
                  <a:schemeClr val="bg1"/>
                </a:solidFill>
              </a:rPr>
              <a:t>, </a:t>
            </a:r>
            <a:r>
              <a:rPr lang="en-IE" sz="2200" dirty="0" err="1">
                <a:solidFill>
                  <a:schemeClr val="bg1"/>
                </a:solidFill>
              </a:rPr>
              <a:t>sollten</a:t>
            </a:r>
            <a:r>
              <a:rPr lang="en-IE" sz="2200" dirty="0">
                <a:solidFill>
                  <a:schemeClr val="bg1"/>
                </a:solidFill>
              </a:rPr>
              <a:t> Sie Facebook </a:t>
            </a:r>
            <a:r>
              <a:rPr lang="en-IE" sz="2200" dirty="0" err="1">
                <a:solidFill>
                  <a:schemeClr val="bg1"/>
                </a:solidFill>
              </a:rPr>
              <a:t>nutzen</a:t>
            </a:r>
            <a:r>
              <a:rPr lang="en-IE" sz="2200" dirty="0">
                <a:solidFill>
                  <a:schemeClr val="bg1"/>
                </a:solidFill>
              </a:rPr>
              <a:t>. </a:t>
            </a:r>
          </a:p>
          <a:p>
            <a:endParaRPr lang="en-IE" sz="2400" dirty="0">
              <a:solidFill>
                <a:schemeClr val="bg1"/>
              </a:solidFill>
            </a:endParaRPr>
          </a:p>
          <a:p>
            <a:endParaRPr lang="en-IE" sz="2400" dirty="0">
              <a:solidFill>
                <a:schemeClr val="bg1"/>
              </a:solidFill>
            </a:endParaRPr>
          </a:p>
        </p:txBody>
      </p:sp>
      <p:pic>
        <p:nvPicPr>
          <p:cNvPr id="11" name="Picture Placeholder 10">
            <a:extLst>
              <a:ext uri="{FF2B5EF4-FFF2-40B4-BE49-F238E27FC236}">
                <a16:creationId xmlns:a16="http://schemas.microsoft.com/office/drawing/2014/main" id="{944C6339-E97C-4F0A-AD0A-BAD7E91169D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74631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7" name="TextBox 16">
            <a:extLst>
              <a:ext uri="{FF2B5EF4-FFF2-40B4-BE49-F238E27FC236}">
                <a16:creationId xmlns:a16="http://schemas.microsoft.com/office/drawing/2014/main" id="{3AB254BD-E79E-427F-A536-821A60E6CEB3}"/>
              </a:ext>
            </a:extLst>
          </p:cNvPr>
          <p:cNvSpPr txBox="1"/>
          <p:nvPr/>
        </p:nvSpPr>
        <p:spPr>
          <a:xfrm>
            <a:off x="1545771" y="1479658"/>
            <a:ext cx="5306291" cy="6001643"/>
          </a:xfrm>
          <a:prstGeom prst="rect">
            <a:avLst/>
          </a:prstGeom>
          <a:noFill/>
        </p:spPr>
        <p:txBody>
          <a:bodyPr wrap="square" rtlCol="0">
            <a:spAutoFit/>
          </a:bodyPr>
          <a:lstStyle/>
          <a:p>
            <a:r>
              <a:rPr lang="en-IE" sz="2400" dirty="0">
                <a:solidFill>
                  <a:schemeClr val="bg1"/>
                </a:solidFill>
              </a:rPr>
              <a:t>Aber </a:t>
            </a:r>
            <a:r>
              <a:rPr lang="en-IE" sz="2400" dirty="0" err="1">
                <a:solidFill>
                  <a:schemeClr val="bg1"/>
                </a:solidFill>
              </a:rPr>
              <a:t>auch</a:t>
            </a:r>
            <a:r>
              <a:rPr lang="en-IE" sz="2400" dirty="0">
                <a:solidFill>
                  <a:schemeClr val="bg1"/>
                </a:solidFill>
              </a:rPr>
              <a:t> </a:t>
            </a:r>
            <a:r>
              <a:rPr lang="en-IE" sz="2400" dirty="0" err="1">
                <a:solidFill>
                  <a:schemeClr val="bg1"/>
                </a:solidFill>
              </a:rPr>
              <a:t>andere</a:t>
            </a:r>
            <a:r>
              <a:rPr lang="en-IE" sz="2400" dirty="0">
                <a:solidFill>
                  <a:schemeClr val="bg1"/>
                </a:solidFill>
              </a:rPr>
              <a:t> </a:t>
            </a:r>
            <a:r>
              <a:rPr lang="en-IE" sz="2400" dirty="0" err="1">
                <a:solidFill>
                  <a:schemeClr val="bg1"/>
                </a:solidFill>
              </a:rPr>
              <a:t>Aspekte</a:t>
            </a:r>
            <a:r>
              <a:rPr lang="en-IE" sz="2400" dirty="0">
                <a:solidFill>
                  <a:schemeClr val="bg1"/>
                </a:solidFill>
              </a:rPr>
              <a:t> gilt es </a:t>
            </a:r>
            <a:r>
              <a:rPr lang="en-IE" sz="2400" dirty="0" err="1">
                <a:solidFill>
                  <a:schemeClr val="bg1"/>
                </a:solidFill>
              </a:rPr>
              <a:t>bei</a:t>
            </a:r>
            <a:r>
              <a:rPr lang="en-IE" sz="2400" dirty="0">
                <a:solidFill>
                  <a:schemeClr val="bg1"/>
                </a:solidFill>
              </a:rPr>
              <a:t> der Wahl der </a:t>
            </a:r>
            <a:r>
              <a:rPr lang="en-IE" sz="2400" dirty="0" err="1">
                <a:solidFill>
                  <a:schemeClr val="bg1"/>
                </a:solidFill>
              </a:rPr>
              <a:t>Plattform</a:t>
            </a:r>
            <a:r>
              <a:rPr lang="en-IE" sz="2400" dirty="0">
                <a:solidFill>
                  <a:schemeClr val="bg1"/>
                </a:solidFill>
              </a:rPr>
              <a:t> </a:t>
            </a:r>
            <a:r>
              <a:rPr lang="en-IE" sz="2400" dirty="0" err="1">
                <a:solidFill>
                  <a:schemeClr val="bg1"/>
                </a:solidFill>
              </a:rPr>
              <a:t>zu</a:t>
            </a:r>
            <a:r>
              <a:rPr lang="en-IE" sz="2400" dirty="0">
                <a:solidFill>
                  <a:schemeClr val="bg1"/>
                </a:solidFill>
              </a:rPr>
              <a:t> </a:t>
            </a:r>
            <a:r>
              <a:rPr lang="en-IE" sz="2400" dirty="0" err="1">
                <a:solidFill>
                  <a:schemeClr val="bg1"/>
                </a:solidFill>
              </a:rPr>
              <a:t>bedenken</a:t>
            </a:r>
            <a:r>
              <a:rPr lang="en-IE" sz="2400" dirty="0">
                <a:solidFill>
                  <a:schemeClr val="bg1"/>
                </a:solidFill>
              </a:rPr>
              <a:t>. </a:t>
            </a:r>
            <a:r>
              <a:rPr lang="en-IE" sz="2400" dirty="0" err="1">
                <a:solidFill>
                  <a:schemeClr val="bg1"/>
                </a:solidFill>
              </a:rPr>
              <a:t>Wenn</a:t>
            </a:r>
            <a:r>
              <a:rPr lang="en-IE" sz="2400" dirty="0">
                <a:solidFill>
                  <a:schemeClr val="bg1"/>
                </a:solidFill>
              </a:rPr>
              <a:t> die </a:t>
            </a:r>
            <a:r>
              <a:rPr lang="en-IE" sz="2400" dirty="0" err="1">
                <a:solidFill>
                  <a:schemeClr val="bg1"/>
                </a:solidFill>
              </a:rPr>
              <a:t>Termine</a:t>
            </a:r>
            <a:r>
              <a:rPr lang="en-IE" sz="2400" dirty="0">
                <a:solidFill>
                  <a:schemeClr val="bg1"/>
                </a:solidFill>
              </a:rPr>
              <a:t> von </a:t>
            </a:r>
            <a:r>
              <a:rPr lang="en-IE" sz="2400" dirty="0" err="1">
                <a:solidFill>
                  <a:schemeClr val="bg1"/>
                </a:solidFill>
              </a:rPr>
              <a:t>Projekttreffen</a:t>
            </a:r>
            <a:r>
              <a:rPr lang="en-IE" sz="2400" dirty="0">
                <a:solidFill>
                  <a:schemeClr val="bg1"/>
                </a:solidFill>
              </a:rPr>
              <a:t> </a:t>
            </a:r>
            <a:r>
              <a:rPr lang="en-IE" sz="2400" dirty="0" err="1">
                <a:solidFill>
                  <a:schemeClr val="bg1"/>
                </a:solidFill>
              </a:rPr>
              <a:t>etwa</a:t>
            </a:r>
            <a:r>
              <a:rPr lang="en-IE" sz="2400" dirty="0">
                <a:solidFill>
                  <a:schemeClr val="bg1"/>
                </a:solidFill>
              </a:rPr>
              <a:t> </a:t>
            </a:r>
            <a:r>
              <a:rPr lang="en-IE" sz="2400" dirty="0" err="1">
                <a:solidFill>
                  <a:schemeClr val="bg1"/>
                </a:solidFill>
              </a:rPr>
              <a:t>veröffentlicht</a:t>
            </a:r>
            <a:r>
              <a:rPr lang="en-IE" sz="2400" dirty="0">
                <a:solidFill>
                  <a:schemeClr val="bg1"/>
                </a:solidFill>
              </a:rPr>
              <a:t> </a:t>
            </a:r>
            <a:r>
              <a:rPr lang="en-IE" sz="2400" dirty="0" err="1">
                <a:solidFill>
                  <a:schemeClr val="bg1"/>
                </a:solidFill>
              </a:rPr>
              <a:t>oder</a:t>
            </a:r>
            <a:r>
              <a:rPr lang="en-IE" sz="2400" dirty="0">
                <a:solidFill>
                  <a:schemeClr val="bg1"/>
                </a:solidFill>
              </a:rPr>
              <a:t> per Livestream </a:t>
            </a:r>
            <a:r>
              <a:rPr lang="en-IE" sz="2400" dirty="0" err="1">
                <a:solidFill>
                  <a:schemeClr val="bg1"/>
                </a:solidFill>
              </a:rPr>
              <a:t>übertragen</a:t>
            </a:r>
            <a:r>
              <a:rPr lang="en-IE" sz="2400" dirty="0">
                <a:solidFill>
                  <a:schemeClr val="bg1"/>
                </a:solidFill>
              </a:rPr>
              <a:t> </a:t>
            </a:r>
            <a:r>
              <a:rPr lang="en-IE" sz="2400" dirty="0" err="1">
                <a:solidFill>
                  <a:schemeClr val="bg1"/>
                </a:solidFill>
              </a:rPr>
              <a:t>werden</a:t>
            </a:r>
            <a:r>
              <a:rPr lang="en-IE" sz="2400" dirty="0">
                <a:solidFill>
                  <a:schemeClr val="bg1"/>
                </a:solidFill>
              </a:rPr>
              <a:t> </a:t>
            </a:r>
            <a:r>
              <a:rPr lang="en-IE" sz="2400" dirty="0" err="1">
                <a:solidFill>
                  <a:schemeClr val="bg1"/>
                </a:solidFill>
              </a:rPr>
              <a:t>sollen</a:t>
            </a:r>
            <a:r>
              <a:rPr lang="en-IE" sz="2400" dirty="0">
                <a:solidFill>
                  <a:schemeClr val="bg1"/>
                </a:solidFill>
              </a:rPr>
              <a:t>, </a:t>
            </a:r>
            <a:r>
              <a:rPr lang="en-IE" sz="2400" dirty="0" err="1">
                <a:solidFill>
                  <a:schemeClr val="bg1"/>
                </a:solidFill>
              </a:rPr>
              <a:t>eignet</a:t>
            </a:r>
            <a:r>
              <a:rPr lang="en-IE" sz="2400" dirty="0">
                <a:solidFill>
                  <a:schemeClr val="bg1"/>
                </a:solidFill>
              </a:rPr>
              <a:t> </a:t>
            </a:r>
            <a:r>
              <a:rPr lang="en-IE" sz="2400" dirty="0" err="1">
                <a:solidFill>
                  <a:schemeClr val="bg1"/>
                </a:solidFill>
              </a:rPr>
              <a:t>sich</a:t>
            </a:r>
            <a:r>
              <a:rPr lang="en-IE" sz="2400" dirty="0">
                <a:solidFill>
                  <a:schemeClr val="bg1"/>
                </a:solidFill>
              </a:rPr>
              <a:t> z. B. Facebook. </a:t>
            </a:r>
          </a:p>
          <a:p>
            <a:r>
              <a:rPr lang="en-IE" sz="2400" dirty="0" err="1">
                <a:solidFill>
                  <a:schemeClr val="bg1"/>
                </a:solidFill>
              </a:rPr>
              <a:t>Plattformen</a:t>
            </a:r>
            <a:r>
              <a:rPr lang="en-IE" sz="2400" dirty="0">
                <a:solidFill>
                  <a:schemeClr val="bg1"/>
                </a:solidFill>
              </a:rPr>
              <a:t> </a:t>
            </a:r>
            <a:r>
              <a:rPr lang="en-IE" sz="2400" dirty="0" err="1">
                <a:solidFill>
                  <a:schemeClr val="bg1"/>
                </a:solidFill>
              </a:rPr>
              <a:t>wie</a:t>
            </a:r>
            <a:r>
              <a:rPr lang="en-IE" sz="2400" dirty="0">
                <a:solidFill>
                  <a:schemeClr val="bg1"/>
                </a:solidFill>
              </a:rPr>
              <a:t> Instagram </a:t>
            </a:r>
            <a:r>
              <a:rPr lang="en-IE" sz="2400" dirty="0" err="1">
                <a:solidFill>
                  <a:schemeClr val="bg1"/>
                </a:solidFill>
              </a:rPr>
              <a:t>oder</a:t>
            </a:r>
            <a:r>
              <a:rPr lang="en-IE" sz="2400" dirty="0">
                <a:solidFill>
                  <a:schemeClr val="bg1"/>
                </a:solidFill>
              </a:rPr>
              <a:t> TikTok </a:t>
            </a:r>
            <a:r>
              <a:rPr lang="en-IE" sz="2400" dirty="0" err="1">
                <a:solidFill>
                  <a:schemeClr val="bg1"/>
                </a:solidFill>
              </a:rPr>
              <a:t>eignen</a:t>
            </a:r>
            <a:r>
              <a:rPr lang="en-IE" sz="2400" dirty="0">
                <a:solidFill>
                  <a:schemeClr val="bg1"/>
                </a:solidFill>
              </a:rPr>
              <a:t> </a:t>
            </a:r>
            <a:r>
              <a:rPr lang="en-IE" sz="2400" dirty="0" err="1">
                <a:solidFill>
                  <a:schemeClr val="bg1"/>
                </a:solidFill>
              </a:rPr>
              <a:t>sich</a:t>
            </a:r>
            <a:r>
              <a:rPr lang="en-IE" sz="2400" dirty="0">
                <a:solidFill>
                  <a:schemeClr val="bg1"/>
                </a:solidFill>
              </a:rPr>
              <a:t> </a:t>
            </a:r>
            <a:r>
              <a:rPr lang="en-IE" sz="2400" dirty="0" err="1">
                <a:solidFill>
                  <a:schemeClr val="bg1"/>
                </a:solidFill>
              </a:rPr>
              <a:t>dann</a:t>
            </a:r>
            <a:r>
              <a:rPr lang="en-IE" sz="2400" dirty="0">
                <a:solidFill>
                  <a:schemeClr val="bg1"/>
                </a:solidFill>
              </a:rPr>
              <a:t>, </a:t>
            </a:r>
            <a:r>
              <a:rPr lang="en-IE" sz="2400" dirty="0" err="1">
                <a:solidFill>
                  <a:schemeClr val="bg1"/>
                </a:solidFill>
              </a:rPr>
              <a:t>wenn</a:t>
            </a:r>
            <a:r>
              <a:rPr lang="en-IE" sz="2400" dirty="0">
                <a:solidFill>
                  <a:schemeClr val="bg1"/>
                </a:solidFill>
              </a:rPr>
              <a:t> das </a:t>
            </a:r>
            <a:r>
              <a:rPr lang="en-IE" sz="2400" dirty="0" err="1">
                <a:solidFill>
                  <a:schemeClr val="bg1"/>
                </a:solidFill>
              </a:rPr>
              <a:t>Projekt</a:t>
            </a:r>
            <a:r>
              <a:rPr lang="en-IE" sz="2400" dirty="0">
                <a:solidFill>
                  <a:schemeClr val="bg1"/>
                </a:solidFill>
              </a:rPr>
              <a:t> </a:t>
            </a:r>
            <a:r>
              <a:rPr lang="en-IE" sz="2400" dirty="0" err="1">
                <a:solidFill>
                  <a:schemeClr val="bg1"/>
                </a:solidFill>
              </a:rPr>
              <a:t>vor</a:t>
            </a:r>
            <a:r>
              <a:rPr lang="en-IE" sz="2400" dirty="0">
                <a:solidFill>
                  <a:schemeClr val="bg1"/>
                </a:solidFill>
              </a:rPr>
              <a:t> </a:t>
            </a:r>
            <a:r>
              <a:rPr lang="en-IE" sz="2400" dirty="0" err="1">
                <a:solidFill>
                  <a:schemeClr val="bg1"/>
                </a:solidFill>
              </a:rPr>
              <a:t>allem</a:t>
            </a:r>
            <a:r>
              <a:rPr lang="en-IE" sz="2400" dirty="0">
                <a:solidFill>
                  <a:schemeClr val="bg1"/>
                </a:solidFill>
              </a:rPr>
              <a:t> </a:t>
            </a:r>
            <a:r>
              <a:rPr lang="en-IE" sz="2400" dirty="0" err="1">
                <a:solidFill>
                  <a:schemeClr val="bg1"/>
                </a:solidFill>
              </a:rPr>
              <a:t>visuell</a:t>
            </a:r>
            <a:r>
              <a:rPr lang="en-IE" sz="2400" dirty="0">
                <a:solidFill>
                  <a:schemeClr val="bg1"/>
                </a:solidFill>
              </a:rPr>
              <a:t> </a:t>
            </a:r>
            <a:r>
              <a:rPr lang="en-IE" sz="2400" dirty="0" err="1">
                <a:solidFill>
                  <a:schemeClr val="bg1"/>
                </a:solidFill>
              </a:rPr>
              <a:t>präsentiert</a:t>
            </a:r>
            <a:r>
              <a:rPr lang="en-IE" sz="2400" dirty="0">
                <a:solidFill>
                  <a:schemeClr val="bg1"/>
                </a:solidFill>
              </a:rPr>
              <a:t> </a:t>
            </a:r>
            <a:r>
              <a:rPr lang="en-IE" sz="2400" dirty="0" err="1">
                <a:solidFill>
                  <a:schemeClr val="bg1"/>
                </a:solidFill>
              </a:rPr>
              <a:t>werden</a:t>
            </a:r>
            <a:r>
              <a:rPr lang="en-IE" sz="2400" dirty="0">
                <a:solidFill>
                  <a:schemeClr val="bg1"/>
                </a:solidFill>
              </a:rPr>
              <a:t> </a:t>
            </a:r>
            <a:r>
              <a:rPr lang="en-IE" sz="2400" dirty="0" err="1">
                <a:solidFill>
                  <a:schemeClr val="bg1"/>
                </a:solidFill>
              </a:rPr>
              <a:t>soll</a:t>
            </a:r>
            <a:r>
              <a:rPr lang="en-IE" sz="2400" dirty="0">
                <a:solidFill>
                  <a:schemeClr val="bg1"/>
                </a:solidFill>
              </a:rPr>
              <a:t>.</a:t>
            </a:r>
          </a:p>
          <a:p>
            <a:r>
              <a:rPr lang="en-IE" sz="2400" dirty="0">
                <a:solidFill>
                  <a:schemeClr val="bg1"/>
                </a:solidFill>
              </a:rPr>
              <a:t>Twitter </a:t>
            </a:r>
            <a:r>
              <a:rPr lang="en-IE" sz="2400" dirty="0" err="1">
                <a:solidFill>
                  <a:schemeClr val="bg1"/>
                </a:solidFill>
              </a:rPr>
              <a:t>bietet</a:t>
            </a:r>
            <a:r>
              <a:rPr lang="en-IE" sz="2400" dirty="0">
                <a:solidFill>
                  <a:schemeClr val="bg1"/>
                </a:solidFill>
              </a:rPr>
              <a:t> </a:t>
            </a:r>
            <a:r>
              <a:rPr lang="en-IE" sz="2400" dirty="0" err="1">
                <a:solidFill>
                  <a:schemeClr val="bg1"/>
                </a:solidFill>
              </a:rPr>
              <a:t>nicht</a:t>
            </a:r>
            <a:r>
              <a:rPr lang="en-IE" sz="2400" dirty="0">
                <a:solidFill>
                  <a:schemeClr val="bg1"/>
                </a:solidFill>
              </a:rPr>
              <a:t> </a:t>
            </a:r>
            <a:r>
              <a:rPr lang="en-IE" sz="2400" dirty="0" err="1">
                <a:solidFill>
                  <a:schemeClr val="bg1"/>
                </a:solidFill>
              </a:rPr>
              <a:t>nur</a:t>
            </a:r>
            <a:r>
              <a:rPr lang="en-IE" sz="2400" dirty="0">
                <a:solidFill>
                  <a:schemeClr val="bg1"/>
                </a:solidFill>
              </a:rPr>
              <a:t> die </a:t>
            </a:r>
            <a:r>
              <a:rPr lang="en-IE" sz="2400" dirty="0" err="1">
                <a:solidFill>
                  <a:schemeClr val="bg1"/>
                </a:solidFill>
              </a:rPr>
              <a:t>Möglichkeit</a:t>
            </a:r>
            <a:r>
              <a:rPr lang="en-IE" sz="2400" dirty="0">
                <a:solidFill>
                  <a:schemeClr val="bg1"/>
                </a:solidFill>
              </a:rPr>
              <a:t>, </a:t>
            </a:r>
            <a:r>
              <a:rPr lang="en-IE" sz="2400" dirty="0" err="1">
                <a:solidFill>
                  <a:schemeClr val="bg1"/>
                </a:solidFill>
              </a:rPr>
              <a:t>dass</a:t>
            </a:r>
            <a:r>
              <a:rPr lang="en-IE" sz="2400" dirty="0">
                <a:solidFill>
                  <a:schemeClr val="bg1"/>
                </a:solidFill>
              </a:rPr>
              <a:t> </a:t>
            </a:r>
            <a:r>
              <a:rPr lang="en-IE" sz="2400" dirty="0" err="1">
                <a:solidFill>
                  <a:schemeClr val="bg1"/>
                </a:solidFill>
              </a:rPr>
              <a:t>Nutzer</a:t>
            </a:r>
            <a:r>
              <a:rPr lang="en-IE" sz="2400" dirty="0">
                <a:solidFill>
                  <a:schemeClr val="bg1"/>
                </a:solidFill>
              </a:rPr>
              <a:t>*</a:t>
            </a:r>
            <a:r>
              <a:rPr lang="en-IE" sz="2400" dirty="0" err="1">
                <a:solidFill>
                  <a:schemeClr val="bg1"/>
                </a:solidFill>
              </a:rPr>
              <a:t>innen</a:t>
            </a:r>
            <a:r>
              <a:rPr lang="en-IE" sz="2400" dirty="0">
                <a:solidFill>
                  <a:schemeClr val="bg1"/>
                </a:solidFill>
              </a:rPr>
              <a:t> </a:t>
            </a:r>
            <a:r>
              <a:rPr lang="en-IE" sz="2400" dirty="0" err="1">
                <a:solidFill>
                  <a:schemeClr val="bg1"/>
                </a:solidFill>
              </a:rPr>
              <a:t>als</a:t>
            </a:r>
            <a:r>
              <a:rPr lang="en-IE" sz="2400" dirty="0">
                <a:solidFill>
                  <a:schemeClr val="bg1"/>
                </a:solidFill>
              </a:rPr>
              <a:t> Follower das </a:t>
            </a:r>
            <a:r>
              <a:rPr lang="en-IE" sz="2400" dirty="0" err="1">
                <a:solidFill>
                  <a:schemeClr val="bg1"/>
                </a:solidFill>
              </a:rPr>
              <a:t>Projekt</a:t>
            </a:r>
            <a:r>
              <a:rPr lang="en-IE" sz="2400" dirty="0">
                <a:solidFill>
                  <a:schemeClr val="bg1"/>
                </a:solidFill>
              </a:rPr>
              <a:t> </a:t>
            </a:r>
            <a:r>
              <a:rPr lang="en-IE" sz="2400" dirty="0" err="1">
                <a:solidFill>
                  <a:schemeClr val="bg1"/>
                </a:solidFill>
              </a:rPr>
              <a:t>laufend</a:t>
            </a:r>
            <a:r>
              <a:rPr lang="en-IE" sz="2400" dirty="0">
                <a:solidFill>
                  <a:schemeClr val="bg1"/>
                </a:solidFill>
              </a:rPr>
              <a:t> </a:t>
            </a:r>
            <a:r>
              <a:rPr lang="en-IE" sz="2400" dirty="0" err="1">
                <a:solidFill>
                  <a:schemeClr val="bg1"/>
                </a:solidFill>
              </a:rPr>
              <a:t>mitverfolgen</a:t>
            </a:r>
            <a:r>
              <a:rPr lang="en-IE" sz="2400" dirty="0">
                <a:solidFill>
                  <a:schemeClr val="bg1"/>
                </a:solidFill>
              </a:rPr>
              <a:t> </a:t>
            </a:r>
            <a:r>
              <a:rPr lang="en-IE" sz="2400" dirty="0" err="1">
                <a:solidFill>
                  <a:schemeClr val="bg1"/>
                </a:solidFill>
              </a:rPr>
              <a:t>können</a:t>
            </a:r>
            <a:r>
              <a:rPr lang="en-IE" sz="2400" dirty="0">
                <a:solidFill>
                  <a:schemeClr val="bg1"/>
                </a:solidFill>
              </a:rPr>
              <a:t>, </a:t>
            </a:r>
            <a:r>
              <a:rPr lang="en-IE" sz="2400" dirty="0" err="1">
                <a:solidFill>
                  <a:schemeClr val="bg1"/>
                </a:solidFill>
              </a:rPr>
              <a:t>sondern</a:t>
            </a:r>
            <a:r>
              <a:rPr lang="en-IE" sz="2400" dirty="0">
                <a:solidFill>
                  <a:schemeClr val="bg1"/>
                </a:solidFill>
              </a:rPr>
              <a:t> </a:t>
            </a:r>
            <a:r>
              <a:rPr lang="en-IE" sz="2400" dirty="0" err="1">
                <a:solidFill>
                  <a:schemeClr val="bg1"/>
                </a:solidFill>
              </a:rPr>
              <a:t>auch</a:t>
            </a:r>
            <a:r>
              <a:rPr lang="en-IE" sz="2400" dirty="0">
                <a:solidFill>
                  <a:schemeClr val="bg1"/>
                </a:solidFill>
              </a:rPr>
              <a:t> </a:t>
            </a:r>
            <a:r>
              <a:rPr lang="en-IE" sz="2400" dirty="0" err="1">
                <a:solidFill>
                  <a:schemeClr val="bg1"/>
                </a:solidFill>
              </a:rPr>
              <a:t>Beiträge</a:t>
            </a:r>
            <a:r>
              <a:rPr lang="en-IE" sz="2400" dirty="0">
                <a:solidFill>
                  <a:schemeClr val="bg1"/>
                </a:solidFill>
              </a:rPr>
              <a:t> </a:t>
            </a:r>
            <a:r>
              <a:rPr lang="en-IE" sz="2400" dirty="0" err="1">
                <a:solidFill>
                  <a:schemeClr val="bg1"/>
                </a:solidFill>
              </a:rPr>
              <a:t>zum</a:t>
            </a:r>
            <a:r>
              <a:rPr lang="en-IE" sz="2400" dirty="0">
                <a:solidFill>
                  <a:schemeClr val="bg1"/>
                </a:solidFill>
              </a:rPr>
              <a:t> </a:t>
            </a:r>
            <a:r>
              <a:rPr lang="en-IE" sz="2400" dirty="0" err="1">
                <a:solidFill>
                  <a:schemeClr val="bg1"/>
                </a:solidFill>
              </a:rPr>
              <a:t>Projekt</a:t>
            </a:r>
            <a:r>
              <a:rPr lang="en-IE" sz="2400" dirty="0">
                <a:solidFill>
                  <a:schemeClr val="bg1"/>
                </a:solidFill>
              </a:rPr>
              <a:t> </a:t>
            </a:r>
            <a:r>
              <a:rPr lang="en-IE" sz="2400" dirty="0" err="1">
                <a:solidFill>
                  <a:schemeClr val="bg1"/>
                </a:solidFill>
              </a:rPr>
              <a:t>mitteilen</a:t>
            </a:r>
            <a:r>
              <a:rPr lang="en-IE" sz="2400" dirty="0">
                <a:solidFill>
                  <a:schemeClr val="bg1"/>
                </a:solidFill>
              </a:rPr>
              <a:t> und </a:t>
            </a:r>
            <a:r>
              <a:rPr lang="en-IE" sz="2400" dirty="0" err="1">
                <a:solidFill>
                  <a:schemeClr val="bg1"/>
                </a:solidFill>
              </a:rPr>
              <a:t>veröffentlichen</a:t>
            </a:r>
            <a:r>
              <a:rPr lang="en-IE" sz="2400" dirty="0">
                <a:solidFill>
                  <a:schemeClr val="bg1"/>
                </a:solidFill>
              </a:rPr>
              <a:t> </a:t>
            </a:r>
            <a:r>
              <a:rPr lang="en-IE" sz="2400" dirty="0" err="1">
                <a:solidFill>
                  <a:schemeClr val="bg1"/>
                </a:solidFill>
              </a:rPr>
              <a:t>können</a:t>
            </a:r>
            <a:r>
              <a:rPr lang="en-IE" sz="2400" dirty="0">
                <a:solidFill>
                  <a:schemeClr val="bg1"/>
                </a:solidFill>
              </a:rPr>
              <a:t>.</a:t>
            </a:r>
          </a:p>
          <a:p>
            <a:endParaRPr lang="en-IE" sz="2400" dirty="0">
              <a:solidFill>
                <a:schemeClr val="bg1"/>
              </a:solidFill>
            </a:endParaRPr>
          </a:p>
          <a:p>
            <a:endParaRPr lang="en-IE" sz="2400" dirty="0">
              <a:solidFill>
                <a:schemeClr val="bg1"/>
              </a:solidFill>
            </a:endParaRPr>
          </a:p>
        </p:txBody>
      </p:sp>
      <p:pic>
        <p:nvPicPr>
          <p:cNvPr id="6" name="Picture Placeholder 5">
            <a:extLst>
              <a:ext uri="{FF2B5EF4-FFF2-40B4-BE49-F238E27FC236}">
                <a16:creationId xmlns:a16="http://schemas.microsoft.com/office/drawing/2014/main" id="{BF37597D-E11F-4003-B112-9764C6C5CCE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4" name="Text Placeholder 1">
            <a:extLst>
              <a:ext uri="{FF2B5EF4-FFF2-40B4-BE49-F238E27FC236}">
                <a16:creationId xmlns:a16="http://schemas.microsoft.com/office/drawing/2014/main" id="{0D318BC4-517A-FD35-CE90-9C02E05DFB3B}"/>
              </a:ext>
            </a:extLst>
          </p:cNvPr>
          <p:cNvSpPr txBox="1">
            <a:spLocks/>
          </p:cNvSpPr>
          <p:nvPr/>
        </p:nvSpPr>
        <p:spPr>
          <a:xfrm>
            <a:off x="1718561" y="228600"/>
            <a:ext cx="4716425" cy="1251058"/>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b="1" dirty="0"/>
              <a:t>Social Media-</a:t>
            </a:r>
            <a:r>
              <a:rPr lang="en-US" sz="2800" b="1" dirty="0" err="1"/>
              <a:t>Plattformen</a:t>
            </a:r>
            <a:r>
              <a:rPr lang="en-US" sz="2800" b="1" dirty="0"/>
              <a:t> </a:t>
            </a:r>
            <a:r>
              <a:rPr lang="en-US" sz="2800" b="1" dirty="0" err="1"/>
              <a:t>zur</a:t>
            </a:r>
            <a:r>
              <a:rPr lang="en-US" sz="2800" b="1" dirty="0"/>
              <a:t> </a:t>
            </a:r>
            <a:r>
              <a:rPr lang="en-US" sz="2800" b="1" dirty="0" err="1"/>
              <a:t>Verbreitung</a:t>
            </a:r>
            <a:r>
              <a:rPr lang="en-US" sz="2800" b="1" dirty="0"/>
              <a:t> </a:t>
            </a:r>
            <a:r>
              <a:rPr lang="en-US" sz="2800" b="1" dirty="0" err="1"/>
              <a:t>eines</a:t>
            </a:r>
            <a:r>
              <a:rPr lang="en-US" sz="2800" b="1" dirty="0"/>
              <a:t> </a:t>
            </a:r>
            <a:r>
              <a:rPr lang="en-US" sz="2800" b="1" dirty="0" err="1"/>
              <a:t>Projektes</a:t>
            </a:r>
            <a:r>
              <a:rPr lang="en-US" sz="2800" b="1" dirty="0"/>
              <a:t> </a:t>
            </a:r>
            <a:r>
              <a:rPr lang="en-US" sz="2800" b="1" dirty="0" err="1"/>
              <a:t>zu</a:t>
            </a:r>
            <a:r>
              <a:rPr lang="en-US" sz="2800" b="1" dirty="0"/>
              <a:t> </a:t>
            </a:r>
            <a:r>
              <a:rPr lang="en-US" sz="2800" b="1" dirty="0" err="1"/>
              <a:t>digitalem</a:t>
            </a:r>
            <a:r>
              <a:rPr lang="en-US" sz="2800" b="1" dirty="0"/>
              <a:t> </a:t>
            </a:r>
            <a:r>
              <a:rPr lang="en-US" sz="2800" b="1" dirty="0" err="1"/>
              <a:t>studentischem</a:t>
            </a:r>
            <a:r>
              <a:rPr lang="en-US" sz="2800" b="1" dirty="0"/>
              <a:t> Engagement</a:t>
            </a:r>
          </a:p>
        </p:txBody>
      </p:sp>
    </p:spTree>
    <p:extLst>
      <p:ext uri="{BB962C8B-B14F-4D97-AF65-F5344CB8AC3E}">
        <p14:creationId xmlns:p14="http://schemas.microsoft.com/office/powerpoint/2010/main" val="1276160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2212872" y="822623"/>
            <a:ext cx="8966521" cy="1656716"/>
          </a:xfrm>
        </p:spPr>
        <p:txBody>
          <a:bodyPr>
            <a:normAutofit/>
          </a:bodyPr>
          <a:lstStyle/>
          <a:p>
            <a:r>
              <a:rPr lang="en-US" sz="4400" dirty="0"/>
              <a:t>MODUL 6 </a:t>
            </a:r>
            <a:r>
              <a:rPr lang="en-US" sz="4400"/>
              <a:t>Übungen</a:t>
            </a:r>
            <a:endParaRPr lang="en-US" sz="4400" dirty="0"/>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05</a:t>
            </a:r>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2023351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4304D0D-B167-45E0-8177-1E085DC251F1}"/>
              </a:ext>
            </a:extLst>
          </p:cNvPr>
          <p:cNvSpPr>
            <a:spLocks noGrp="1"/>
          </p:cNvSpPr>
          <p:nvPr>
            <p:ph type="body" sz="quarter" idx="16"/>
          </p:nvPr>
        </p:nvSpPr>
        <p:spPr/>
        <p:txBody>
          <a:bodyPr>
            <a:normAutofit/>
          </a:bodyPr>
          <a:lstStyle/>
          <a:p>
            <a:pPr algn="ctr"/>
            <a:r>
              <a:rPr lang="en-IE" sz="2800" b="1" dirty="0" err="1"/>
              <a:t>Übung</a:t>
            </a:r>
            <a:r>
              <a:rPr lang="en-IE" sz="2800" b="1" dirty="0"/>
              <a:t> 1: </a:t>
            </a:r>
            <a:r>
              <a:rPr lang="en-IE" sz="2800" b="1" dirty="0" err="1"/>
              <a:t>Einzelaktivität</a:t>
            </a:r>
            <a:endParaRPr lang="en-IE" sz="2800" b="1" dirty="0"/>
          </a:p>
          <a:p>
            <a:endParaRPr lang="en-IE" dirty="0"/>
          </a:p>
        </p:txBody>
      </p:sp>
      <p:sp>
        <p:nvSpPr>
          <p:cNvPr id="19" name="TextBox 18">
            <a:extLst>
              <a:ext uri="{FF2B5EF4-FFF2-40B4-BE49-F238E27FC236}">
                <a16:creationId xmlns:a16="http://schemas.microsoft.com/office/drawing/2014/main" id="{0F1E6C5B-173D-4BDB-BB88-569980DCBD9A}"/>
              </a:ext>
            </a:extLst>
          </p:cNvPr>
          <p:cNvSpPr txBox="1"/>
          <p:nvPr/>
        </p:nvSpPr>
        <p:spPr>
          <a:xfrm>
            <a:off x="304800" y="1393372"/>
            <a:ext cx="11364686" cy="4154984"/>
          </a:xfrm>
          <a:prstGeom prst="rect">
            <a:avLst/>
          </a:prstGeom>
          <a:noFill/>
        </p:spPr>
        <p:txBody>
          <a:bodyPr wrap="square" rtlCol="0">
            <a:spAutoFit/>
          </a:bodyPr>
          <a:lstStyle/>
          <a:p>
            <a:r>
              <a:rPr lang="en-US" sz="2400" dirty="0">
                <a:solidFill>
                  <a:schemeClr val="bg1"/>
                </a:solidFill>
              </a:rPr>
              <a:t>Think about everything that we have covered in this module. In your head, create a DCE project from scratch. Think about the following things:</a:t>
            </a:r>
          </a:p>
          <a:p>
            <a:endParaRPr lang="en-US" sz="2400" dirty="0">
              <a:solidFill>
                <a:schemeClr val="bg1"/>
              </a:solidFill>
            </a:endParaRPr>
          </a:p>
          <a:p>
            <a:r>
              <a:rPr lang="en-US" sz="2400" dirty="0">
                <a:solidFill>
                  <a:schemeClr val="bg1"/>
                </a:solidFill>
              </a:rPr>
              <a:t>Create a mission and vision statement for your project, what are the things you would include? Why do you feel these aspects would be important to your project? What are some of the goals of the project? </a:t>
            </a:r>
          </a:p>
          <a:p>
            <a:endParaRPr lang="en-US" sz="2400" dirty="0">
              <a:solidFill>
                <a:schemeClr val="bg1"/>
              </a:solidFill>
            </a:endParaRPr>
          </a:p>
          <a:p>
            <a:r>
              <a:rPr lang="en-US" sz="2400" dirty="0">
                <a:solidFill>
                  <a:schemeClr val="bg1"/>
                </a:solidFill>
              </a:rPr>
              <a:t>How will you begin to develop trust in your project? What are some of the activities you might do to increase this trust? While thinking about increasing trust, think about how you will create internal trust between project members and external trust to people that are not directly involved in the project.</a:t>
            </a:r>
          </a:p>
        </p:txBody>
      </p:sp>
    </p:spTree>
    <p:extLst>
      <p:ext uri="{BB962C8B-B14F-4D97-AF65-F5344CB8AC3E}">
        <p14:creationId xmlns:p14="http://schemas.microsoft.com/office/powerpoint/2010/main" val="4005883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390525" y="1495148"/>
            <a:ext cx="5905500" cy="3867704"/>
          </a:xfrm>
        </p:spPr>
        <p:txBody>
          <a:bodyPr>
            <a:noAutofit/>
          </a:bodyPr>
          <a:lstStyle/>
          <a:p>
            <a:pPr marL="0"/>
            <a:r>
              <a:rPr lang="en-US" sz="1950" dirty="0" err="1"/>
              <a:t>Vertrauen</a:t>
            </a:r>
            <a:r>
              <a:rPr lang="en-US" sz="1950" dirty="0"/>
              <a:t> </a:t>
            </a:r>
            <a:r>
              <a:rPr lang="en-US" sz="1950" dirty="0" err="1"/>
              <a:t>ist</a:t>
            </a:r>
            <a:r>
              <a:rPr lang="en-US" sz="1950" dirty="0"/>
              <a:t> </a:t>
            </a:r>
            <a:r>
              <a:rPr lang="en-US" sz="1950" dirty="0" err="1"/>
              <a:t>wichtig</a:t>
            </a:r>
            <a:r>
              <a:rPr lang="en-US" sz="1950" dirty="0"/>
              <a:t> für das Marketing </a:t>
            </a:r>
            <a:r>
              <a:rPr lang="en-US" sz="1950" dirty="0" err="1"/>
              <a:t>eines</a:t>
            </a:r>
            <a:r>
              <a:rPr lang="en-US" sz="1950" dirty="0"/>
              <a:t> </a:t>
            </a:r>
            <a:r>
              <a:rPr lang="en-US" sz="1950" dirty="0" err="1"/>
              <a:t>Projektes</a:t>
            </a:r>
            <a:r>
              <a:rPr lang="en-US" sz="1950" dirty="0"/>
              <a:t> </a:t>
            </a:r>
            <a:r>
              <a:rPr lang="en-US" sz="1950" dirty="0" err="1"/>
              <a:t>zu</a:t>
            </a:r>
            <a:r>
              <a:rPr lang="en-US" sz="1950" dirty="0"/>
              <a:t> </a:t>
            </a:r>
            <a:r>
              <a:rPr lang="en-US" sz="1950" dirty="0" err="1"/>
              <a:t>digitalem</a:t>
            </a:r>
            <a:r>
              <a:rPr lang="en-US" sz="1950" dirty="0"/>
              <a:t> </a:t>
            </a:r>
            <a:r>
              <a:rPr lang="en-US" sz="1950" dirty="0" err="1"/>
              <a:t>studentischem</a:t>
            </a:r>
            <a:r>
              <a:rPr lang="en-US" sz="1950" dirty="0"/>
              <a:t> Engagement. Das </a:t>
            </a:r>
            <a:r>
              <a:rPr lang="en-US" sz="1950" dirty="0" err="1"/>
              <a:t>Ziel</a:t>
            </a:r>
            <a:r>
              <a:rPr lang="en-US" sz="1950" dirty="0"/>
              <a:t> </a:t>
            </a:r>
            <a:r>
              <a:rPr lang="en-US" sz="1950" dirty="0" err="1"/>
              <a:t>eines</a:t>
            </a:r>
            <a:r>
              <a:rPr lang="en-US" sz="1950" dirty="0"/>
              <a:t> </a:t>
            </a:r>
            <a:r>
              <a:rPr lang="en-US" sz="1950" dirty="0" err="1"/>
              <a:t>Projekts</a:t>
            </a:r>
            <a:r>
              <a:rPr lang="en-US" sz="1950" dirty="0"/>
              <a:t> muss </a:t>
            </a:r>
            <a:r>
              <a:rPr lang="en-US" sz="1950" dirty="0" err="1"/>
              <a:t>glaubwürdig</a:t>
            </a:r>
            <a:r>
              <a:rPr lang="en-US" sz="1950" dirty="0"/>
              <a:t> </a:t>
            </a:r>
            <a:r>
              <a:rPr lang="en-US" sz="1950" dirty="0" err="1"/>
              <a:t>vermittelt</a:t>
            </a:r>
            <a:r>
              <a:rPr lang="en-US" sz="1950" dirty="0"/>
              <a:t> </a:t>
            </a:r>
            <a:r>
              <a:rPr lang="en-US" sz="1950" dirty="0" err="1"/>
              <a:t>werden</a:t>
            </a:r>
            <a:r>
              <a:rPr lang="en-US" sz="1950" dirty="0"/>
              <a:t>, </a:t>
            </a:r>
            <a:r>
              <a:rPr lang="en-US" sz="1950" dirty="0" err="1"/>
              <a:t>sodass</a:t>
            </a:r>
            <a:r>
              <a:rPr lang="en-US" sz="1950" dirty="0"/>
              <a:t> </a:t>
            </a:r>
            <a:r>
              <a:rPr lang="en-US" sz="1950" dirty="0" err="1"/>
              <a:t>einzelne</a:t>
            </a:r>
            <a:r>
              <a:rPr lang="en-US" sz="1950" dirty="0"/>
              <a:t> </a:t>
            </a:r>
            <a:r>
              <a:rPr lang="en-US" sz="1950" dirty="0" err="1"/>
              <a:t>Personen</a:t>
            </a:r>
            <a:r>
              <a:rPr lang="en-US" sz="1950" dirty="0"/>
              <a:t> </a:t>
            </a:r>
            <a:r>
              <a:rPr lang="en-US" sz="1950" dirty="0" err="1"/>
              <a:t>oder</a:t>
            </a:r>
            <a:r>
              <a:rPr lang="en-US" sz="1950" dirty="0"/>
              <a:t> </a:t>
            </a:r>
            <a:r>
              <a:rPr lang="en-US" sz="1950" dirty="0" err="1"/>
              <a:t>bestimmte</a:t>
            </a:r>
            <a:r>
              <a:rPr lang="en-US" sz="1950" dirty="0"/>
              <a:t> </a:t>
            </a:r>
            <a:r>
              <a:rPr lang="en-US" sz="1950" dirty="0" err="1"/>
              <a:t>Vereinigungen</a:t>
            </a:r>
            <a:r>
              <a:rPr lang="en-US" sz="1950" dirty="0"/>
              <a:t> (z. B. </a:t>
            </a:r>
            <a:r>
              <a:rPr lang="en-US" sz="1950" dirty="0" err="1"/>
              <a:t>Organisationen</a:t>
            </a:r>
            <a:r>
              <a:rPr lang="en-US" sz="1950" dirty="0"/>
              <a:t>) für das </a:t>
            </a:r>
            <a:r>
              <a:rPr lang="en-US" sz="1950" dirty="0" err="1"/>
              <a:t>Projekt</a:t>
            </a:r>
            <a:r>
              <a:rPr lang="en-US" sz="1950" dirty="0"/>
              <a:t> </a:t>
            </a:r>
            <a:r>
              <a:rPr lang="en-US" sz="1950" dirty="0" err="1"/>
              <a:t>gewonnen</a:t>
            </a:r>
            <a:r>
              <a:rPr lang="en-US" sz="1950" dirty="0"/>
              <a:t> </a:t>
            </a:r>
            <a:r>
              <a:rPr lang="en-US" sz="1950" dirty="0" err="1"/>
              <a:t>werden</a:t>
            </a:r>
            <a:r>
              <a:rPr lang="en-US" sz="1950" dirty="0"/>
              <a:t> </a:t>
            </a:r>
            <a:r>
              <a:rPr lang="en-US" sz="1950" dirty="0" err="1"/>
              <a:t>können</a:t>
            </a:r>
            <a:r>
              <a:rPr lang="en-US" sz="1950" dirty="0"/>
              <a:t>.</a:t>
            </a:r>
          </a:p>
          <a:p>
            <a:pPr marL="0"/>
            <a:r>
              <a:rPr lang="en-US" sz="1950" dirty="0" err="1"/>
              <a:t>Vertrauen</a:t>
            </a:r>
            <a:r>
              <a:rPr lang="en-US" sz="1950" dirty="0"/>
              <a:t> und </a:t>
            </a:r>
            <a:r>
              <a:rPr lang="en-US" sz="1950" dirty="0" err="1"/>
              <a:t>Glaubwürdigkeit</a:t>
            </a:r>
            <a:r>
              <a:rPr lang="en-US" sz="1950" dirty="0"/>
              <a:t> </a:t>
            </a:r>
            <a:r>
              <a:rPr lang="en-US" sz="1950" dirty="0" err="1"/>
              <a:t>können</a:t>
            </a:r>
            <a:r>
              <a:rPr lang="en-US" sz="1950" dirty="0"/>
              <a:t> </a:t>
            </a:r>
            <a:r>
              <a:rPr lang="en-US" sz="1950" dirty="0" err="1"/>
              <a:t>sowohl</a:t>
            </a:r>
            <a:r>
              <a:rPr lang="en-US" sz="1950" dirty="0"/>
              <a:t> intern </a:t>
            </a:r>
            <a:r>
              <a:rPr lang="en-US" sz="1950" dirty="0" err="1"/>
              <a:t>als</a:t>
            </a:r>
            <a:r>
              <a:rPr lang="en-US" sz="1950" dirty="0"/>
              <a:t> </a:t>
            </a:r>
            <a:r>
              <a:rPr lang="en-US" sz="1950" dirty="0" err="1"/>
              <a:t>auch</a:t>
            </a:r>
            <a:r>
              <a:rPr lang="en-US" sz="1950" dirty="0"/>
              <a:t> extern </a:t>
            </a:r>
            <a:r>
              <a:rPr lang="en-US" sz="1950" dirty="0" err="1"/>
              <a:t>eine</a:t>
            </a:r>
            <a:r>
              <a:rPr lang="en-US" sz="1950" dirty="0"/>
              <a:t> Rolle </a:t>
            </a:r>
            <a:r>
              <a:rPr lang="en-US" sz="1950" dirty="0" err="1"/>
              <a:t>spielen</a:t>
            </a:r>
            <a:r>
              <a:rPr lang="en-US" sz="1950" dirty="0"/>
              <a:t>. </a:t>
            </a:r>
            <a:r>
              <a:rPr lang="en-US" sz="1950" dirty="0" err="1"/>
              <a:t>Wenn</a:t>
            </a:r>
            <a:r>
              <a:rPr lang="en-US" sz="1950" dirty="0"/>
              <a:t> es </a:t>
            </a:r>
            <a:r>
              <a:rPr lang="en-US" sz="1950" dirty="0" err="1"/>
              <a:t>innerhalb</a:t>
            </a:r>
            <a:r>
              <a:rPr lang="en-US" sz="1950" dirty="0"/>
              <a:t> des </a:t>
            </a:r>
            <a:r>
              <a:rPr lang="en-US" sz="1950" dirty="0" err="1"/>
              <a:t>Projektes</a:t>
            </a:r>
            <a:r>
              <a:rPr lang="en-US" sz="1950" dirty="0"/>
              <a:t> (intern) an </a:t>
            </a:r>
            <a:r>
              <a:rPr lang="en-US" sz="1950" dirty="0" err="1"/>
              <a:t>Glaubwürdigkeit</a:t>
            </a:r>
            <a:r>
              <a:rPr lang="en-US" sz="1950" dirty="0"/>
              <a:t> </a:t>
            </a:r>
            <a:r>
              <a:rPr lang="en-US" sz="1950" dirty="0" err="1"/>
              <a:t>mangelt</a:t>
            </a:r>
            <a:r>
              <a:rPr lang="en-US" sz="1950" dirty="0"/>
              <a:t>, </a:t>
            </a:r>
            <a:r>
              <a:rPr lang="en-US" sz="1950" dirty="0" err="1"/>
              <a:t>d.h.</a:t>
            </a:r>
            <a:r>
              <a:rPr lang="en-US" sz="1950" dirty="0"/>
              <a:t> </a:t>
            </a:r>
            <a:r>
              <a:rPr lang="en-US" sz="1950" dirty="0" err="1"/>
              <a:t>wenn</a:t>
            </a:r>
            <a:r>
              <a:rPr lang="en-US" sz="1950" dirty="0"/>
              <a:t> die </a:t>
            </a:r>
            <a:r>
              <a:rPr lang="en-US" sz="1950" dirty="0" err="1"/>
              <a:t>Teammitglieder</a:t>
            </a:r>
            <a:r>
              <a:rPr lang="en-US" sz="1950" dirty="0"/>
              <a:t>*</a:t>
            </a:r>
            <a:r>
              <a:rPr lang="en-US" sz="1950" dirty="0" err="1"/>
              <a:t>innen</a:t>
            </a:r>
            <a:r>
              <a:rPr lang="en-US" sz="1950" dirty="0"/>
              <a:t> </a:t>
            </a:r>
            <a:r>
              <a:rPr lang="en-US" sz="1950" dirty="0" err="1"/>
              <a:t>selbst</a:t>
            </a:r>
            <a:r>
              <a:rPr lang="en-US" sz="1950" dirty="0"/>
              <a:t> </a:t>
            </a:r>
            <a:r>
              <a:rPr lang="en-US" sz="1950" dirty="0" err="1"/>
              <a:t>nicht</a:t>
            </a:r>
            <a:r>
              <a:rPr lang="en-US" sz="1950" dirty="0"/>
              <a:t> „hinter dem </a:t>
            </a:r>
            <a:r>
              <a:rPr lang="en-US" sz="1950" dirty="0" err="1"/>
              <a:t>Projekt</a:t>
            </a:r>
            <a:r>
              <a:rPr lang="en-US" sz="1950" dirty="0"/>
              <a:t> </a:t>
            </a:r>
            <a:r>
              <a:rPr lang="en-US" sz="1950" dirty="0" err="1"/>
              <a:t>stehen</a:t>
            </a:r>
            <a:r>
              <a:rPr lang="en-US" sz="1950" dirty="0"/>
              <a:t>“, </a:t>
            </a:r>
            <a:r>
              <a:rPr lang="en-US" sz="1950" dirty="0" err="1"/>
              <a:t>wird</a:t>
            </a:r>
            <a:r>
              <a:rPr lang="en-US" sz="1950" dirty="0"/>
              <a:t> es </a:t>
            </a:r>
            <a:r>
              <a:rPr lang="en-US" sz="1950" dirty="0" err="1"/>
              <a:t>schwierig</a:t>
            </a:r>
            <a:r>
              <a:rPr lang="en-US" sz="1950" dirty="0"/>
              <a:t>, </a:t>
            </a:r>
            <a:r>
              <a:rPr lang="en-US" sz="1950" dirty="0" err="1"/>
              <a:t>Freiwillige</a:t>
            </a:r>
            <a:r>
              <a:rPr lang="en-US" sz="1950" dirty="0"/>
              <a:t> </a:t>
            </a:r>
            <a:r>
              <a:rPr lang="en-US" sz="1950" dirty="0" err="1"/>
              <a:t>zu</a:t>
            </a:r>
            <a:r>
              <a:rPr lang="en-US" sz="1950" dirty="0"/>
              <a:t> </a:t>
            </a:r>
            <a:r>
              <a:rPr lang="en-US" sz="1950" dirty="0" err="1"/>
              <a:t>finden</a:t>
            </a:r>
            <a:r>
              <a:rPr lang="en-US" sz="1950" dirty="0"/>
              <a:t>, die </a:t>
            </a:r>
            <a:r>
              <a:rPr lang="en-US" sz="1950" dirty="0" err="1"/>
              <a:t>bereit</a:t>
            </a:r>
            <a:r>
              <a:rPr lang="en-US" sz="1950" dirty="0"/>
              <a:t> </a:t>
            </a:r>
            <a:r>
              <a:rPr lang="en-US" sz="1950" dirty="0" err="1"/>
              <a:t>sind</a:t>
            </a:r>
            <a:r>
              <a:rPr lang="en-US" sz="1950" dirty="0"/>
              <a:t>, </a:t>
            </a:r>
            <a:r>
              <a:rPr lang="en-US" sz="1950" dirty="0" err="1"/>
              <a:t>sich</a:t>
            </a:r>
            <a:r>
              <a:rPr lang="en-US" sz="1950" dirty="0"/>
              <a:t> am </a:t>
            </a:r>
            <a:r>
              <a:rPr lang="en-US" sz="1950" dirty="0" err="1"/>
              <a:t>Projekt</a:t>
            </a:r>
            <a:r>
              <a:rPr lang="en-US" sz="1950" dirty="0"/>
              <a:t> </a:t>
            </a:r>
            <a:r>
              <a:rPr lang="en-US" sz="1950" dirty="0" err="1"/>
              <a:t>zu</a:t>
            </a:r>
            <a:r>
              <a:rPr lang="en-US" sz="1950" dirty="0"/>
              <a:t> </a:t>
            </a:r>
            <a:r>
              <a:rPr lang="en-US" sz="1950" dirty="0" err="1"/>
              <a:t>beteiligen</a:t>
            </a:r>
            <a:r>
              <a:rPr lang="en-US" sz="1950" dirty="0"/>
              <a:t>. </a:t>
            </a:r>
            <a:r>
              <a:rPr lang="en-US" sz="1950" dirty="0" err="1"/>
              <a:t>Wenn</a:t>
            </a:r>
            <a:r>
              <a:rPr lang="en-US" sz="1950" dirty="0"/>
              <a:t> </a:t>
            </a:r>
            <a:r>
              <a:rPr lang="en-US" sz="1950" dirty="0" err="1"/>
              <a:t>sich</a:t>
            </a:r>
            <a:r>
              <a:rPr lang="en-US" sz="1950" dirty="0"/>
              <a:t> Menschen </a:t>
            </a:r>
            <a:r>
              <a:rPr lang="en-US" sz="1950" dirty="0" err="1"/>
              <a:t>außerhalb</a:t>
            </a:r>
            <a:r>
              <a:rPr lang="en-US" sz="1950" dirty="0"/>
              <a:t> des </a:t>
            </a:r>
            <a:r>
              <a:rPr lang="en-US" sz="1950" dirty="0" err="1"/>
              <a:t>Projektes</a:t>
            </a:r>
            <a:r>
              <a:rPr lang="en-US" sz="1950" dirty="0"/>
              <a:t> </a:t>
            </a:r>
            <a:r>
              <a:rPr lang="en-US" sz="1950" dirty="0" err="1"/>
              <a:t>nicht</a:t>
            </a:r>
            <a:r>
              <a:rPr lang="en-US" sz="1950" dirty="0"/>
              <a:t> für dieses </a:t>
            </a:r>
            <a:r>
              <a:rPr lang="en-US" sz="1950" dirty="0" err="1"/>
              <a:t>interessieren</a:t>
            </a:r>
            <a:r>
              <a:rPr lang="en-US" sz="1950" dirty="0"/>
              <a:t>, </a:t>
            </a:r>
            <a:r>
              <a:rPr lang="en-US" sz="1950" dirty="0" err="1"/>
              <a:t>kann</a:t>
            </a:r>
            <a:r>
              <a:rPr lang="en-US" sz="1950" dirty="0"/>
              <a:t> es an </a:t>
            </a:r>
            <a:r>
              <a:rPr lang="en-US" sz="1950" dirty="0" err="1"/>
              <a:t>externer</a:t>
            </a:r>
            <a:r>
              <a:rPr lang="en-US" sz="1950" dirty="0"/>
              <a:t> </a:t>
            </a:r>
            <a:r>
              <a:rPr lang="en-US" sz="1950" dirty="0" err="1"/>
              <a:t>Glaubwürdigkeit</a:t>
            </a:r>
            <a:r>
              <a:rPr lang="en-US" sz="1950" dirty="0"/>
              <a:t> an den </a:t>
            </a:r>
            <a:r>
              <a:rPr lang="en-US" sz="1950" dirty="0" err="1"/>
              <a:t>Zielen</a:t>
            </a:r>
            <a:r>
              <a:rPr lang="en-US" sz="1950" dirty="0"/>
              <a:t> und der </a:t>
            </a:r>
            <a:r>
              <a:rPr lang="en-US" sz="1950" dirty="0" err="1"/>
              <a:t>Projektidee</a:t>
            </a:r>
            <a:r>
              <a:rPr lang="en-US" sz="1950" dirty="0"/>
              <a:t> </a:t>
            </a:r>
            <a:r>
              <a:rPr lang="en-US" sz="1950" dirty="0" err="1"/>
              <a:t>fehlen</a:t>
            </a:r>
            <a:r>
              <a:rPr lang="en-US" sz="1950" dirty="0"/>
              <a:t>.</a:t>
            </a:r>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390525" y="288758"/>
            <a:ext cx="5564883" cy="843356"/>
          </a:xfrm>
        </p:spPr>
        <p:txBody>
          <a:bodyPr>
            <a:normAutofit fontScale="25000" lnSpcReduction="20000"/>
          </a:bodyPr>
          <a:lstStyle/>
          <a:p>
            <a:pPr algn="ctr"/>
            <a:r>
              <a:rPr lang="en-US" sz="11200" b="1" dirty="0"/>
              <a:t>Der Aufbau von </a:t>
            </a:r>
            <a:r>
              <a:rPr lang="en-US" sz="11200" b="1" dirty="0" err="1"/>
              <a:t>Glaubwürdigkeit</a:t>
            </a:r>
            <a:r>
              <a:rPr lang="en-US" sz="11200" b="1" dirty="0"/>
              <a:t> und </a:t>
            </a:r>
            <a:r>
              <a:rPr lang="en-US" sz="11200" b="1" dirty="0" err="1"/>
              <a:t>Vertrauen</a:t>
            </a:r>
            <a:r>
              <a:rPr lang="en-US" sz="11200" b="1" dirty="0"/>
              <a:t> </a:t>
            </a:r>
            <a:r>
              <a:rPr lang="en-US" sz="11200" b="1" dirty="0" err="1"/>
              <a:t>ist</a:t>
            </a:r>
            <a:r>
              <a:rPr lang="en-US" sz="11200" b="1" dirty="0"/>
              <a:t> </a:t>
            </a:r>
            <a:r>
              <a:rPr lang="en-US" sz="11200" b="1" dirty="0" err="1"/>
              <a:t>essentiell</a:t>
            </a:r>
            <a:r>
              <a:rPr lang="en-US" sz="11200" b="1" dirty="0"/>
              <a:t>.</a:t>
            </a:r>
          </a:p>
          <a:p>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372129" y="288758"/>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3649242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C487F76-9537-47B2-A493-55260802A795}"/>
              </a:ext>
            </a:extLst>
          </p:cNvPr>
          <p:cNvSpPr>
            <a:spLocks noGrp="1"/>
          </p:cNvSpPr>
          <p:nvPr>
            <p:ph type="body" sz="quarter" idx="16"/>
          </p:nvPr>
        </p:nvSpPr>
        <p:spPr>
          <a:xfrm>
            <a:off x="500743" y="642972"/>
            <a:ext cx="11042073" cy="582221"/>
          </a:xfrm>
        </p:spPr>
        <p:txBody>
          <a:bodyPr>
            <a:noAutofit/>
          </a:bodyPr>
          <a:lstStyle/>
          <a:p>
            <a:pPr algn="ctr"/>
            <a:r>
              <a:rPr lang="en-IE" sz="2800" b="1" dirty="0" err="1"/>
              <a:t>Übung</a:t>
            </a:r>
            <a:r>
              <a:rPr lang="en-IE" sz="2800" b="1" dirty="0"/>
              <a:t> 2: </a:t>
            </a:r>
            <a:r>
              <a:rPr lang="en-IE" sz="2800" b="1" dirty="0" err="1"/>
              <a:t>Gruppenaktivität</a:t>
            </a:r>
            <a:r>
              <a:rPr lang="en-IE" sz="2800" b="1" dirty="0"/>
              <a:t> – Eine </a:t>
            </a:r>
            <a:r>
              <a:rPr lang="en-IE" sz="2800" b="1" dirty="0" err="1"/>
              <a:t>Kampagne</a:t>
            </a:r>
            <a:r>
              <a:rPr lang="en-IE" sz="2800" b="1" dirty="0"/>
              <a:t> für Social Media </a:t>
            </a:r>
            <a:r>
              <a:rPr lang="en-IE" sz="2800" b="1" dirty="0" err="1"/>
              <a:t>entwerfen</a:t>
            </a:r>
            <a:endParaRPr lang="en-IE" sz="2800" b="1" dirty="0"/>
          </a:p>
        </p:txBody>
      </p:sp>
      <p:sp>
        <p:nvSpPr>
          <p:cNvPr id="12" name="TextBox 11">
            <a:extLst>
              <a:ext uri="{FF2B5EF4-FFF2-40B4-BE49-F238E27FC236}">
                <a16:creationId xmlns:a16="http://schemas.microsoft.com/office/drawing/2014/main" id="{819BD216-FDD1-4A22-9B85-465EC7425698}"/>
              </a:ext>
            </a:extLst>
          </p:cNvPr>
          <p:cNvSpPr txBox="1"/>
          <p:nvPr/>
        </p:nvSpPr>
        <p:spPr>
          <a:xfrm>
            <a:off x="320739" y="1384715"/>
            <a:ext cx="11636051" cy="5632311"/>
          </a:xfrm>
          <a:prstGeom prst="rect">
            <a:avLst/>
          </a:prstGeom>
          <a:noFill/>
        </p:spPr>
        <p:txBody>
          <a:bodyPr wrap="square" rtlCol="0">
            <a:spAutoFit/>
          </a:bodyPr>
          <a:lstStyle/>
          <a:p>
            <a:r>
              <a:rPr lang="en-US" sz="2400" dirty="0" err="1">
                <a:solidFill>
                  <a:schemeClr val="bg1"/>
                </a:solidFill>
              </a:rPr>
              <a:t>Reflektieren</a:t>
            </a:r>
            <a:r>
              <a:rPr lang="en-US" sz="2400" dirty="0">
                <a:solidFill>
                  <a:schemeClr val="bg1"/>
                </a:solidFill>
              </a:rPr>
              <a:t> Sie die </a:t>
            </a:r>
            <a:r>
              <a:rPr lang="en-US" sz="2400" dirty="0" err="1">
                <a:solidFill>
                  <a:schemeClr val="bg1"/>
                </a:solidFill>
              </a:rPr>
              <a:t>Inhalte</a:t>
            </a:r>
            <a:r>
              <a:rPr lang="en-US" sz="2400" dirty="0">
                <a:solidFill>
                  <a:schemeClr val="bg1"/>
                </a:solidFill>
              </a:rPr>
              <a:t> </a:t>
            </a:r>
            <a:r>
              <a:rPr lang="en-US" sz="2400" dirty="0" err="1">
                <a:solidFill>
                  <a:schemeClr val="bg1"/>
                </a:solidFill>
              </a:rPr>
              <a:t>zu</a:t>
            </a:r>
            <a:r>
              <a:rPr lang="en-US" sz="2400" dirty="0">
                <a:solidFill>
                  <a:schemeClr val="bg1"/>
                </a:solidFill>
              </a:rPr>
              <a:t> Social Media in </a:t>
            </a:r>
            <a:r>
              <a:rPr lang="en-US" sz="2400" dirty="0" err="1">
                <a:solidFill>
                  <a:schemeClr val="bg1"/>
                </a:solidFill>
              </a:rPr>
              <a:t>diesem</a:t>
            </a:r>
            <a:r>
              <a:rPr lang="en-US" sz="2400" dirty="0">
                <a:solidFill>
                  <a:schemeClr val="bg1"/>
                </a:solidFill>
              </a:rPr>
              <a:t> Modul. </a:t>
            </a:r>
            <a:r>
              <a:rPr lang="en-US" sz="2400" dirty="0" err="1">
                <a:solidFill>
                  <a:schemeClr val="bg1"/>
                </a:solidFill>
              </a:rPr>
              <a:t>Bilden</a:t>
            </a:r>
            <a:r>
              <a:rPr lang="en-US" sz="2400" dirty="0">
                <a:solidFill>
                  <a:schemeClr val="bg1"/>
                </a:solidFill>
              </a:rPr>
              <a:t> Sie </a:t>
            </a:r>
            <a:r>
              <a:rPr lang="en-US" sz="2400" dirty="0" err="1">
                <a:solidFill>
                  <a:schemeClr val="bg1"/>
                </a:solidFill>
              </a:rPr>
              <a:t>Kleingruppen</a:t>
            </a:r>
            <a:r>
              <a:rPr lang="en-US" sz="2400" dirty="0">
                <a:solidFill>
                  <a:schemeClr val="bg1"/>
                </a:solidFill>
              </a:rPr>
              <a:t> von 3-6 </a:t>
            </a:r>
            <a:r>
              <a:rPr lang="en-US" sz="2400" dirty="0" err="1">
                <a:solidFill>
                  <a:schemeClr val="bg1"/>
                </a:solidFill>
              </a:rPr>
              <a:t>Personen</a:t>
            </a:r>
            <a:r>
              <a:rPr lang="en-US" sz="2400" dirty="0">
                <a:solidFill>
                  <a:schemeClr val="bg1"/>
                </a:solidFill>
              </a:rPr>
              <a:t> und </a:t>
            </a:r>
            <a:r>
              <a:rPr lang="en-US" sz="2400" dirty="0" err="1">
                <a:solidFill>
                  <a:schemeClr val="bg1"/>
                </a:solidFill>
              </a:rPr>
              <a:t>bearbeiten</a:t>
            </a:r>
            <a:r>
              <a:rPr lang="en-US" sz="2400" dirty="0">
                <a:solidFill>
                  <a:schemeClr val="bg1"/>
                </a:solidFill>
              </a:rPr>
              <a:t> Sie die </a:t>
            </a:r>
            <a:r>
              <a:rPr lang="en-US" sz="2400" dirty="0" err="1">
                <a:solidFill>
                  <a:schemeClr val="bg1"/>
                </a:solidFill>
              </a:rPr>
              <a:t>folgenden</a:t>
            </a:r>
            <a:r>
              <a:rPr lang="en-US" sz="2400" dirty="0">
                <a:solidFill>
                  <a:schemeClr val="bg1"/>
                </a:solidFill>
              </a:rPr>
              <a:t> </a:t>
            </a:r>
            <a:r>
              <a:rPr lang="en-US" sz="2400" dirty="0" err="1">
                <a:solidFill>
                  <a:schemeClr val="bg1"/>
                </a:solidFill>
              </a:rPr>
              <a:t>Aufgaben</a:t>
            </a:r>
            <a:r>
              <a:rPr lang="en-US" sz="2400" dirty="0">
                <a:solidFill>
                  <a:schemeClr val="bg1"/>
                </a:solidFill>
              </a:rPr>
              <a:t>. </a:t>
            </a:r>
            <a:r>
              <a:rPr lang="en-US" sz="2400" dirty="0" err="1">
                <a:solidFill>
                  <a:schemeClr val="bg1"/>
                </a:solidFill>
              </a:rPr>
              <a:t>Überlegen</a:t>
            </a:r>
            <a:r>
              <a:rPr lang="en-US" sz="2400" dirty="0">
                <a:solidFill>
                  <a:schemeClr val="bg1"/>
                </a:solidFill>
              </a:rPr>
              <a:t> Sie </a:t>
            </a:r>
            <a:r>
              <a:rPr lang="en-US" sz="2400" dirty="0" err="1">
                <a:solidFill>
                  <a:schemeClr val="bg1"/>
                </a:solidFill>
              </a:rPr>
              <a:t>anhand</a:t>
            </a:r>
            <a:r>
              <a:rPr lang="en-US" sz="2400" dirty="0">
                <a:solidFill>
                  <a:schemeClr val="bg1"/>
                </a:solidFill>
              </a:rPr>
              <a:t> </a:t>
            </a:r>
            <a:r>
              <a:rPr lang="en-US" sz="2400" dirty="0" err="1">
                <a:solidFill>
                  <a:schemeClr val="bg1"/>
                </a:solidFill>
              </a:rPr>
              <a:t>eines</a:t>
            </a:r>
            <a:r>
              <a:rPr lang="en-US" sz="2400" dirty="0">
                <a:solidFill>
                  <a:schemeClr val="bg1"/>
                </a:solidFill>
              </a:rPr>
              <a:t> </a:t>
            </a:r>
            <a:r>
              <a:rPr lang="en-US" sz="2400" dirty="0" err="1">
                <a:solidFill>
                  <a:schemeClr val="bg1"/>
                </a:solidFill>
              </a:rPr>
              <a:t>imaginär</a:t>
            </a:r>
            <a:r>
              <a:rPr lang="en-US" sz="2400" dirty="0">
                <a:solidFill>
                  <a:schemeClr val="bg1"/>
                </a:solidFill>
              </a:rPr>
              <a:t> </a:t>
            </a:r>
            <a:r>
              <a:rPr lang="en-US" sz="2400" dirty="0" err="1">
                <a:solidFill>
                  <a:schemeClr val="bg1"/>
                </a:solidFill>
              </a:rPr>
              <a:t>entworfenen</a:t>
            </a:r>
            <a:r>
              <a:rPr lang="en-US" sz="2400" dirty="0">
                <a:solidFill>
                  <a:schemeClr val="bg1"/>
                </a:solidFill>
              </a:rPr>
              <a:t> </a:t>
            </a:r>
            <a:r>
              <a:rPr lang="en-US" sz="2400" dirty="0" err="1">
                <a:solidFill>
                  <a:schemeClr val="bg1"/>
                </a:solidFill>
              </a:rPr>
              <a:t>Projektes</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digitalen</a:t>
            </a:r>
            <a:r>
              <a:rPr lang="en-US" sz="2400" dirty="0">
                <a:solidFill>
                  <a:schemeClr val="bg1"/>
                </a:solidFill>
              </a:rPr>
              <a:t> </a:t>
            </a:r>
            <a:r>
              <a:rPr lang="en-US" sz="2400" dirty="0" err="1">
                <a:solidFill>
                  <a:schemeClr val="bg1"/>
                </a:solidFill>
              </a:rPr>
              <a:t>studentischen</a:t>
            </a:r>
            <a:r>
              <a:rPr lang="en-US" sz="2400" dirty="0">
                <a:solidFill>
                  <a:schemeClr val="bg1"/>
                </a:solidFill>
              </a:rPr>
              <a:t> Engagement (z. B. </a:t>
            </a:r>
            <a:r>
              <a:rPr lang="en-US" sz="2400" dirty="0" err="1">
                <a:solidFill>
                  <a:schemeClr val="bg1"/>
                </a:solidFill>
              </a:rPr>
              <a:t>aus</a:t>
            </a:r>
            <a:r>
              <a:rPr lang="en-US" sz="2400" dirty="0">
                <a:solidFill>
                  <a:schemeClr val="bg1"/>
                </a:solidFill>
              </a:rPr>
              <a:t> </a:t>
            </a:r>
            <a:r>
              <a:rPr lang="en-US" sz="2400" dirty="0" err="1">
                <a:solidFill>
                  <a:schemeClr val="bg1"/>
                </a:solidFill>
              </a:rPr>
              <a:t>Übung</a:t>
            </a:r>
            <a:r>
              <a:rPr lang="en-US" sz="2400" dirty="0">
                <a:solidFill>
                  <a:schemeClr val="bg1"/>
                </a:solidFill>
              </a:rPr>
              <a:t> 1) </a:t>
            </a:r>
            <a:r>
              <a:rPr lang="en-US" sz="2400" dirty="0" err="1">
                <a:solidFill>
                  <a:schemeClr val="bg1"/>
                </a:solidFill>
              </a:rPr>
              <a:t>wie</a:t>
            </a:r>
            <a:r>
              <a:rPr lang="en-US" sz="2400" dirty="0">
                <a:solidFill>
                  <a:schemeClr val="bg1"/>
                </a:solidFill>
              </a:rPr>
              <a:t> Sie </a:t>
            </a:r>
            <a:r>
              <a:rPr lang="en-US" sz="2400" dirty="0" err="1">
                <a:solidFill>
                  <a:schemeClr val="bg1"/>
                </a:solidFill>
              </a:rPr>
              <a:t>im</a:t>
            </a:r>
            <a:r>
              <a:rPr lang="en-US" sz="2400" dirty="0">
                <a:solidFill>
                  <a:schemeClr val="bg1"/>
                </a:solidFill>
              </a:rPr>
              <a:t> </a:t>
            </a:r>
            <a:r>
              <a:rPr lang="en-US" sz="2400" dirty="0" err="1">
                <a:solidFill>
                  <a:schemeClr val="bg1"/>
                </a:solidFill>
              </a:rPr>
              <a:t>Projekt</a:t>
            </a:r>
            <a:r>
              <a:rPr lang="en-US" sz="2400" dirty="0">
                <a:solidFill>
                  <a:schemeClr val="bg1"/>
                </a:solidFill>
              </a:rPr>
              <a:t> Social Media </a:t>
            </a:r>
            <a:r>
              <a:rPr lang="en-US" sz="2400" dirty="0" err="1">
                <a:solidFill>
                  <a:schemeClr val="bg1"/>
                </a:solidFill>
              </a:rPr>
              <a:t>nutzen</a:t>
            </a:r>
            <a:r>
              <a:rPr lang="en-US" sz="2400" dirty="0">
                <a:solidFill>
                  <a:schemeClr val="bg1"/>
                </a:solidFill>
              </a:rPr>
              <a:t> </a:t>
            </a:r>
            <a:r>
              <a:rPr lang="en-US" sz="2400" dirty="0" err="1">
                <a:solidFill>
                  <a:schemeClr val="bg1"/>
                </a:solidFill>
              </a:rPr>
              <a:t>können</a:t>
            </a:r>
            <a:r>
              <a:rPr lang="en-US" sz="2400" dirty="0">
                <a:solidFill>
                  <a:schemeClr val="bg1"/>
                </a:solidFill>
              </a:rPr>
              <a:t>, um das </a:t>
            </a:r>
            <a:r>
              <a:rPr lang="en-US" sz="2400" dirty="0" err="1">
                <a:solidFill>
                  <a:schemeClr val="bg1"/>
                </a:solidFill>
              </a:rPr>
              <a:t>Anliegen</a:t>
            </a:r>
            <a:r>
              <a:rPr lang="en-US" sz="2400" dirty="0">
                <a:solidFill>
                  <a:schemeClr val="bg1"/>
                </a:solidFill>
              </a:rPr>
              <a:t> des </a:t>
            </a:r>
            <a:r>
              <a:rPr lang="en-US" sz="2400" dirty="0" err="1">
                <a:solidFill>
                  <a:schemeClr val="bg1"/>
                </a:solidFill>
              </a:rPr>
              <a:t>Projektes</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verbreiten</a:t>
            </a:r>
            <a:r>
              <a:rPr lang="en-US" sz="2400" dirty="0">
                <a:solidFill>
                  <a:schemeClr val="bg1"/>
                </a:solidFill>
              </a:rPr>
              <a:t>.</a:t>
            </a:r>
          </a:p>
          <a:p>
            <a:r>
              <a:rPr lang="en-US" sz="2400" dirty="0">
                <a:solidFill>
                  <a:schemeClr val="bg1"/>
                </a:solidFill>
              </a:rPr>
              <a:t> </a:t>
            </a:r>
          </a:p>
          <a:p>
            <a:r>
              <a:rPr lang="en-US" sz="2400" dirty="0" err="1">
                <a:solidFill>
                  <a:schemeClr val="bg1"/>
                </a:solidFill>
              </a:rPr>
              <a:t>Welche</a:t>
            </a:r>
            <a:r>
              <a:rPr lang="en-US" sz="2400" dirty="0">
                <a:solidFill>
                  <a:schemeClr val="bg1"/>
                </a:solidFill>
              </a:rPr>
              <a:t> </a:t>
            </a:r>
            <a:r>
              <a:rPr lang="en-US" sz="2400" dirty="0" err="1">
                <a:solidFill>
                  <a:schemeClr val="bg1"/>
                </a:solidFill>
              </a:rPr>
              <a:t>digitalen</a:t>
            </a:r>
            <a:r>
              <a:rPr lang="en-US" sz="2400" dirty="0">
                <a:solidFill>
                  <a:schemeClr val="bg1"/>
                </a:solidFill>
              </a:rPr>
              <a:t> Tools </a:t>
            </a:r>
            <a:r>
              <a:rPr lang="en-US" sz="2400" dirty="0" err="1">
                <a:solidFill>
                  <a:schemeClr val="bg1"/>
                </a:solidFill>
              </a:rPr>
              <a:t>würden</a:t>
            </a:r>
            <a:r>
              <a:rPr lang="en-US" sz="2400" dirty="0">
                <a:solidFill>
                  <a:schemeClr val="bg1"/>
                </a:solidFill>
              </a:rPr>
              <a:t> </a:t>
            </a:r>
            <a:r>
              <a:rPr lang="en-US" sz="2400" dirty="0" err="1">
                <a:solidFill>
                  <a:schemeClr val="bg1"/>
                </a:solidFill>
              </a:rPr>
              <a:t>sich</a:t>
            </a:r>
            <a:r>
              <a:rPr lang="en-US" sz="2400" dirty="0">
                <a:solidFill>
                  <a:schemeClr val="bg1"/>
                </a:solidFill>
              </a:rPr>
              <a:t> für das </a:t>
            </a:r>
            <a:r>
              <a:rPr lang="en-US" sz="2400" dirty="0" err="1">
                <a:solidFill>
                  <a:schemeClr val="bg1"/>
                </a:solidFill>
              </a:rPr>
              <a:t>Projekt</a:t>
            </a:r>
            <a:r>
              <a:rPr lang="en-US" sz="2400" dirty="0">
                <a:solidFill>
                  <a:schemeClr val="bg1"/>
                </a:solidFill>
              </a:rPr>
              <a:t> am </a:t>
            </a:r>
            <a:r>
              <a:rPr lang="en-US" sz="2400" dirty="0" err="1">
                <a:solidFill>
                  <a:schemeClr val="bg1"/>
                </a:solidFill>
              </a:rPr>
              <a:t>besten</a:t>
            </a:r>
            <a:r>
              <a:rPr lang="en-US" sz="2400" dirty="0">
                <a:solidFill>
                  <a:schemeClr val="bg1"/>
                </a:solidFill>
              </a:rPr>
              <a:t> </a:t>
            </a:r>
            <a:r>
              <a:rPr lang="en-US" sz="2400" dirty="0" err="1">
                <a:solidFill>
                  <a:schemeClr val="bg1"/>
                </a:solidFill>
              </a:rPr>
              <a:t>eignen</a:t>
            </a:r>
            <a:r>
              <a:rPr lang="en-US" sz="2400" dirty="0">
                <a:solidFill>
                  <a:schemeClr val="bg1"/>
                </a:solidFill>
              </a:rPr>
              <a:t>? </a:t>
            </a:r>
            <a:r>
              <a:rPr lang="en-US" sz="2400" dirty="0" err="1">
                <a:solidFill>
                  <a:schemeClr val="bg1"/>
                </a:solidFill>
              </a:rPr>
              <a:t>Warum</a:t>
            </a:r>
            <a:r>
              <a:rPr lang="en-US" sz="2400" dirty="0">
                <a:solidFill>
                  <a:schemeClr val="bg1"/>
                </a:solidFill>
              </a:rPr>
              <a:t> </a:t>
            </a:r>
            <a:r>
              <a:rPr lang="en-US" sz="2400" dirty="0" err="1">
                <a:solidFill>
                  <a:schemeClr val="bg1"/>
                </a:solidFill>
              </a:rPr>
              <a:t>würden</a:t>
            </a:r>
            <a:r>
              <a:rPr lang="en-US" sz="2400" dirty="0">
                <a:solidFill>
                  <a:schemeClr val="bg1"/>
                </a:solidFill>
              </a:rPr>
              <a:t> </a:t>
            </a:r>
            <a:r>
              <a:rPr lang="en-US" sz="2400" dirty="0" err="1">
                <a:solidFill>
                  <a:schemeClr val="bg1"/>
                </a:solidFill>
              </a:rPr>
              <a:t>diese</a:t>
            </a:r>
            <a:r>
              <a:rPr lang="en-US" sz="2400" dirty="0">
                <a:solidFill>
                  <a:schemeClr val="bg1"/>
                </a:solidFill>
              </a:rPr>
              <a:t> Tools gut </a:t>
            </a:r>
            <a:r>
              <a:rPr lang="en-US" sz="2400" dirty="0" err="1">
                <a:solidFill>
                  <a:schemeClr val="bg1"/>
                </a:solidFill>
              </a:rPr>
              <a:t>zu</a:t>
            </a:r>
            <a:r>
              <a:rPr lang="en-US" sz="2400" dirty="0">
                <a:solidFill>
                  <a:schemeClr val="bg1"/>
                </a:solidFill>
              </a:rPr>
              <a:t> dem </a:t>
            </a:r>
            <a:r>
              <a:rPr lang="en-US" sz="2400" dirty="0" err="1">
                <a:solidFill>
                  <a:schemeClr val="bg1"/>
                </a:solidFill>
              </a:rPr>
              <a:t>Projekt</a:t>
            </a:r>
            <a:r>
              <a:rPr lang="en-US" sz="2400" dirty="0">
                <a:solidFill>
                  <a:schemeClr val="bg1"/>
                </a:solidFill>
              </a:rPr>
              <a:t> </a:t>
            </a:r>
            <a:r>
              <a:rPr lang="en-US" sz="2400" dirty="0" err="1">
                <a:solidFill>
                  <a:schemeClr val="bg1"/>
                </a:solidFill>
              </a:rPr>
              <a:t>passen</a:t>
            </a:r>
            <a:r>
              <a:rPr lang="en-US" sz="2400" dirty="0">
                <a:solidFill>
                  <a:schemeClr val="bg1"/>
                </a:solidFill>
              </a:rPr>
              <a:t>? </a:t>
            </a:r>
            <a:r>
              <a:rPr lang="en-US" sz="2400" dirty="0" err="1">
                <a:solidFill>
                  <a:schemeClr val="bg1"/>
                </a:solidFill>
              </a:rPr>
              <a:t>Welche</a:t>
            </a:r>
            <a:r>
              <a:rPr lang="en-US" sz="2400" dirty="0">
                <a:solidFill>
                  <a:schemeClr val="bg1"/>
                </a:solidFill>
              </a:rPr>
              <a:t> Social Media-</a:t>
            </a:r>
            <a:r>
              <a:rPr lang="en-US" sz="2400" dirty="0" err="1">
                <a:solidFill>
                  <a:schemeClr val="bg1"/>
                </a:solidFill>
              </a:rPr>
              <a:t>Plattformen</a:t>
            </a:r>
            <a:r>
              <a:rPr lang="en-US" sz="2400" dirty="0">
                <a:solidFill>
                  <a:schemeClr val="bg1"/>
                </a:solidFill>
              </a:rPr>
              <a:t> </a:t>
            </a:r>
            <a:r>
              <a:rPr lang="en-US" sz="2400" dirty="0" err="1">
                <a:solidFill>
                  <a:schemeClr val="bg1"/>
                </a:solidFill>
              </a:rPr>
              <a:t>eignen</a:t>
            </a:r>
            <a:r>
              <a:rPr lang="en-US" sz="2400" dirty="0">
                <a:solidFill>
                  <a:schemeClr val="bg1"/>
                </a:solidFill>
              </a:rPr>
              <a:t> </a:t>
            </a:r>
            <a:r>
              <a:rPr lang="en-US" sz="2400" dirty="0" err="1">
                <a:solidFill>
                  <a:schemeClr val="bg1"/>
                </a:solidFill>
              </a:rPr>
              <a:t>sich</a:t>
            </a:r>
            <a:r>
              <a:rPr lang="en-US" sz="2400" dirty="0">
                <a:solidFill>
                  <a:schemeClr val="bg1"/>
                </a:solidFill>
              </a:rPr>
              <a:t> für die </a:t>
            </a:r>
            <a:r>
              <a:rPr lang="en-US" sz="2400" dirty="0" err="1">
                <a:solidFill>
                  <a:schemeClr val="bg1"/>
                </a:solidFill>
              </a:rPr>
              <a:t>Verbreitung</a:t>
            </a:r>
            <a:r>
              <a:rPr lang="en-US" sz="2400" dirty="0">
                <a:solidFill>
                  <a:schemeClr val="bg1"/>
                </a:solidFill>
              </a:rPr>
              <a:t> des </a:t>
            </a:r>
            <a:r>
              <a:rPr lang="en-US" sz="2400" dirty="0" err="1">
                <a:solidFill>
                  <a:schemeClr val="bg1"/>
                </a:solidFill>
              </a:rPr>
              <a:t>Projektes</a:t>
            </a:r>
            <a:r>
              <a:rPr lang="en-US" sz="2400" dirty="0">
                <a:solidFill>
                  <a:schemeClr val="bg1"/>
                </a:solidFill>
              </a:rPr>
              <a:t>?</a:t>
            </a:r>
          </a:p>
          <a:p>
            <a:r>
              <a:rPr lang="en-US" sz="2400" dirty="0">
                <a:solidFill>
                  <a:schemeClr val="bg1"/>
                </a:solidFill>
              </a:rPr>
              <a:t> </a:t>
            </a:r>
          </a:p>
          <a:p>
            <a:r>
              <a:rPr lang="en-US" sz="2400" dirty="0" err="1">
                <a:solidFill>
                  <a:schemeClr val="bg1"/>
                </a:solidFill>
              </a:rPr>
              <a:t>Erstellt</a:t>
            </a:r>
            <a:r>
              <a:rPr lang="en-US" sz="2400" dirty="0">
                <a:solidFill>
                  <a:schemeClr val="bg1"/>
                </a:solidFill>
              </a:rPr>
              <a:t> auf Canva </a:t>
            </a:r>
            <a:r>
              <a:rPr lang="en-US" sz="2400" dirty="0" err="1">
                <a:solidFill>
                  <a:schemeClr val="bg1"/>
                </a:solidFill>
              </a:rPr>
              <a:t>einen</a:t>
            </a:r>
            <a:r>
              <a:rPr lang="en-US" sz="2400" dirty="0">
                <a:solidFill>
                  <a:schemeClr val="bg1"/>
                </a:solidFill>
              </a:rPr>
              <a:t> </a:t>
            </a:r>
            <a:r>
              <a:rPr lang="en-US" sz="2400" dirty="0" err="1">
                <a:solidFill>
                  <a:schemeClr val="bg1"/>
                </a:solidFill>
              </a:rPr>
              <a:t>Beitrag</a:t>
            </a:r>
            <a:r>
              <a:rPr lang="en-US" sz="2400" dirty="0">
                <a:solidFill>
                  <a:schemeClr val="bg1"/>
                </a:solidFill>
              </a:rPr>
              <a:t> für </a:t>
            </a:r>
            <a:r>
              <a:rPr lang="en-US" sz="2400" dirty="0" err="1">
                <a:solidFill>
                  <a:schemeClr val="bg1"/>
                </a:solidFill>
              </a:rPr>
              <a:t>euer</a:t>
            </a:r>
            <a:r>
              <a:rPr lang="en-US" sz="2400" dirty="0">
                <a:solidFill>
                  <a:schemeClr val="bg1"/>
                </a:solidFill>
              </a:rPr>
              <a:t> </a:t>
            </a:r>
            <a:r>
              <a:rPr lang="en-US" sz="2400" dirty="0" err="1">
                <a:solidFill>
                  <a:schemeClr val="bg1"/>
                </a:solidFill>
              </a:rPr>
              <a:t>Projekt</a:t>
            </a:r>
            <a:r>
              <a:rPr lang="en-US" sz="2400" dirty="0">
                <a:solidFill>
                  <a:schemeClr val="bg1"/>
                </a:solidFill>
              </a:rPr>
              <a:t> </a:t>
            </a:r>
            <a:r>
              <a:rPr lang="en-US" sz="2400" dirty="0" err="1">
                <a:solidFill>
                  <a:schemeClr val="bg1"/>
                </a:solidFill>
              </a:rPr>
              <a:t>oder</a:t>
            </a:r>
            <a:r>
              <a:rPr lang="en-US" sz="2400" dirty="0">
                <a:solidFill>
                  <a:schemeClr val="bg1"/>
                </a:solidFill>
              </a:rPr>
              <a:t> </a:t>
            </a:r>
            <a:r>
              <a:rPr lang="en-US" sz="2400" dirty="0" err="1">
                <a:solidFill>
                  <a:schemeClr val="bg1"/>
                </a:solidFill>
              </a:rPr>
              <a:t>entwerft</a:t>
            </a:r>
            <a:r>
              <a:rPr lang="en-US" sz="2400" dirty="0">
                <a:solidFill>
                  <a:schemeClr val="bg1"/>
                </a:solidFill>
              </a:rPr>
              <a:t> </a:t>
            </a:r>
            <a:r>
              <a:rPr lang="en-US" sz="2400" dirty="0" err="1">
                <a:solidFill>
                  <a:schemeClr val="bg1"/>
                </a:solidFill>
              </a:rPr>
              <a:t>eine</a:t>
            </a:r>
            <a:r>
              <a:rPr lang="en-US" sz="2400" dirty="0">
                <a:solidFill>
                  <a:schemeClr val="bg1"/>
                </a:solidFill>
              </a:rPr>
              <a:t> Website </a:t>
            </a:r>
            <a:r>
              <a:rPr lang="en-US" sz="2400" dirty="0" err="1">
                <a:solidFill>
                  <a:schemeClr val="bg1"/>
                </a:solidFill>
              </a:rPr>
              <a:t>zum</a:t>
            </a:r>
            <a:r>
              <a:rPr lang="en-US" sz="2400" dirty="0">
                <a:solidFill>
                  <a:schemeClr val="bg1"/>
                </a:solidFill>
              </a:rPr>
              <a:t> </a:t>
            </a:r>
            <a:r>
              <a:rPr lang="en-US" sz="2400" dirty="0" err="1">
                <a:solidFill>
                  <a:schemeClr val="bg1"/>
                </a:solidFill>
              </a:rPr>
              <a:t>Projekt</a:t>
            </a:r>
            <a:r>
              <a:rPr lang="en-US" sz="2400" dirty="0">
                <a:solidFill>
                  <a:schemeClr val="bg1"/>
                </a:solidFill>
              </a:rPr>
              <a:t> </a:t>
            </a:r>
            <a:r>
              <a:rPr lang="en-US" sz="2400" dirty="0" err="1">
                <a:solidFill>
                  <a:schemeClr val="bg1"/>
                </a:solidFill>
              </a:rPr>
              <a:t>mit</a:t>
            </a:r>
            <a:r>
              <a:rPr lang="en-US" sz="2400" dirty="0">
                <a:solidFill>
                  <a:schemeClr val="bg1"/>
                </a:solidFill>
              </a:rPr>
              <a:t> WordPress.</a:t>
            </a:r>
          </a:p>
          <a:p>
            <a:endParaRPr lang="en-IE" sz="2400" dirty="0">
              <a:solidFill>
                <a:schemeClr val="bg1"/>
              </a:solidFill>
            </a:endParaRPr>
          </a:p>
          <a:p>
            <a:endParaRPr lang="en-IE" sz="2400" dirty="0">
              <a:solidFill>
                <a:schemeClr val="bg1"/>
              </a:solidFill>
            </a:endParaRPr>
          </a:p>
          <a:p>
            <a:endParaRPr lang="en-IE" sz="2400" dirty="0">
              <a:solidFill>
                <a:schemeClr val="bg1"/>
              </a:solidFill>
            </a:endParaRPr>
          </a:p>
          <a:p>
            <a:endParaRPr lang="en-IE" sz="2400" dirty="0">
              <a:solidFill>
                <a:schemeClr val="bg1"/>
              </a:solidFill>
            </a:endParaRPr>
          </a:p>
        </p:txBody>
      </p:sp>
    </p:spTree>
    <p:extLst>
      <p:ext uri="{BB962C8B-B14F-4D97-AF65-F5344CB8AC3E}">
        <p14:creationId xmlns:p14="http://schemas.microsoft.com/office/powerpoint/2010/main" val="3819686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8B06526-2634-9640-B8B7-41B527572C71}"/>
              </a:ext>
            </a:extLst>
          </p:cNvPr>
          <p:cNvSpPr>
            <a:spLocks noGrp="1"/>
          </p:cNvSpPr>
          <p:nvPr>
            <p:ph type="body" sz="quarter" idx="25"/>
          </p:nvPr>
        </p:nvSpPr>
        <p:spPr/>
        <p:txBody>
          <a:bodyPr/>
          <a:lstStyle/>
          <a:p>
            <a:r>
              <a:rPr lang="en-US" dirty="0"/>
              <a:t>https://</a:t>
            </a:r>
            <a:r>
              <a:rPr lang="en-US" dirty="0" err="1"/>
              <a:t>www.studentcivicengagers.eu</a:t>
            </a:r>
            <a:r>
              <a:rPr lang="en-US"/>
              <a:t>/</a:t>
            </a:r>
            <a:endParaRPr lang="en-US" dirty="0"/>
          </a:p>
        </p:txBody>
      </p:sp>
    </p:spTree>
    <p:extLst>
      <p:ext uri="{BB962C8B-B14F-4D97-AF65-F5344CB8AC3E}">
        <p14:creationId xmlns:p14="http://schemas.microsoft.com/office/powerpoint/2010/main" val="416982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632330" y="1460022"/>
            <a:ext cx="5422768" cy="4216149"/>
          </a:xfrm>
        </p:spPr>
        <p:txBody>
          <a:bodyPr>
            <a:normAutofit fontScale="92500" lnSpcReduction="20000"/>
          </a:bodyPr>
          <a:lstStyle/>
          <a:p>
            <a:pPr marL="0">
              <a:lnSpc>
                <a:spcPct val="120000"/>
              </a:lnSpc>
            </a:pPr>
            <a:r>
              <a:rPr lang="en-US" sz="2600" dirty="0"/>
              <a:t>Ein </a:t>
            </a:r>
            <a:r>
              <a:rPr lang="en-US" sz="2600" dirty="0" err="1"/>
              <a:t>Weg</a:t>
            </a:r>
            <a:r>
              <a:rPr lang="en-US" sz="2600" dirty="0"/>
              <a:t> </a:t>
            </a:r>
            <a:r>
              <a:rPr lang="en-US" sz="2600" dirty="0" err="1"/>
              <a:t>zum</a:t>
            </a:r>
            <a:r>
              <a:rPr lang="en-US" sz="2600" dirty="0"/>
              <a:t> Aufbau von </a:t>
            </a:r>
            <a:r>
              <a:rPr lang="en-US" sz="2600" dirty="0" err="1"/>
              <a:t>Glaubwürdigkeit</a:t>
            </a:r>
            <a:r>
              <a:rPr lang="en-US" sz="2600" dirty="0"/>
              <a:t> und </a:t>
            </a:r>
            <a:r>
              <a:rPr lang="en-US" sz="2600" dirty="0" err="1"/>
              <a:t>Vertrauen</a:t>
            </a:r>
            <a:r>
              <a:rPr lang="en-US" sz="2600" dirty="0"/>
              <a:t> </a:t>
            </a:r>
            <a:r>
              <a:rPr lang="en-US" sz="2600" dirty="0" err="1"/>
              <a:t>innerhalb</a:t>
            </a:r>
            <a:r>
              <a:rPr lang="en-US" sz="2600" dirty="0"/>
              <a:t> </a:t>
            </a:r>
            <a:r>
              <a:rPr lang="en-US" sz="2600" dirty="0" err="1"/>
              <a:t>als</a:t>
            </a:r>
            <a:r>
              <a:rPr lang="en-US" sz="2600" dirty="0"/>
              <a:t> </a:t>
            </a:r>
            <a:r>
              <a:rPr lang="en-US" sz="2600" dirty="0" err="1"/>
              <a:t>auch</a:t>
            </a:r>
            <a:r>
              <a:rPr lang="en-US" sz="2600" dirty="0"/>
              <a:t> </a:t>
            </a:r>
            <a:r>
              <a:rPr lang="en-US" sz="2600" dirty="0" err="1"/>
              <a:t>außerhalb</a:t>
            </a:r>
            <a:r>
              <a:rPr lang="en-US" sz="2600" dirty="0"/>
              <a:t> </a:t>
            </a:r>
            <a:r>
              <a:rPr lang="en-US" sz="2600" dirty="0" err="1"/>
              <a:t>eines</a:t>
            </a:r>
            <a:r>
              <a:rPr lang="en-US" sz="2600" dirty="0"/>
              <a:t> </a:t>
            </a:r>
            <a:r>
              <a:rPr lang="en-US" sz="2600" dirty="0" err="1"/>
              <a:t>Projektes</a:t>
            </a:r>
            <a:r>
              <a:rPr lang="en-US" sz="2600" dirty="0"/>
              <a:t> </a:t>
            </a:r>
            <a:r>
              <a:rPr lang="en-US" sz="2600" dirty="0" err="1"/>
              <a:t>zu</a:t>
            </a:r>
            <a:r>
              <a:rPr lang="en-US" sz="2600" dirty="0"/>
              <a:t> </a:t>
            </a:r>
            <a:r>
              <a:rPr lang="en-US" sz="2600" dirty="0" err="1"/>
              <a:t>digitalem</a:t>
            </a:r>
            <a:r>
              <a:rPr lang="en-US" sz="2600" dirty="0"/>
              <a:t> </a:t>
            </a:r>
            <a:r>
              <a:rPr lang="en-US" sz="2600" dirty="0" err="1"/>
              <a:t>studentischem</a:t>
            </a:r>
            <a:r>
              <a:rPr lang="en-US" sz="2600" dirty="0"/>
              <a:t> Engagement </a:t>
            </a:r>
            <a:r>
              <a:rPr lang="en-US" sz="2600" dirty="0" err="1"/>
              <a:t>besteht</a:t>
            </a:r>
            <a:r>
              <a:rPr lang="en-US" sz="2600" dirty="0"/>
              <a:t> </a:t>
            </a:r>
            <a:r>
              <a:rPr lang="en-US" sz="2600" dirty="0" err="1"/>
              <a:t>darin</a:t>
            </a:r>
            <a:r>
              <a:rPr lang="en-US" sz="2600" dirty="0"/>
              <a:t>, </a:t>
            </a:r>
            <a:r>
              <a:rPr lang="en-US" sz="2600" dirty="0" err="1"/>
              <a:t>geeignete</a:t>
            </a:r>
            <a:r>
              <a:rPr lang="en-US" sz="2600" dirty="0"/>
              <a:t> </a:t>
            </a:r>
            <a:r>
              <a:rPr lang="en-US" sz="2600" dirty="0" err="1"/>
              <a:t>Projektleitungen</a:t>
            </a:r>
            <a:r>
              <a:rPr lang="en-US" sz="2600" dirty="0"/>
              <a:t> </a:t>
            </a:r>
            <a:r>
              <a:rPr lang="en-US" sz="2600" dirty="0" err="1"/>
              <a:t>auszuwählen</a:t>
            </a:r>
            <a:r>
              <a:rPr lang="en-US" sz="2600" dirty="0"/>
              <a:t>, die </a:t>
            </a:r>
            <a:r>
              <a:rPr lang="en-US" sz="2600" dirty="0" err="1"/>
              <a:t>sich</a:t>
            </a:r>
            <a:r>
              <a:rPr lang="en-US" sz="2600" dirty="0"/>
              <a:t> für das </a:t>
            </a:r>
            <a:r>
              <a:rPr lang="en-US" sz="2600" dirty="0" err="1"/>
              <a:t>Projekt</a:t>
            </a:r>
            <a:r>
              <a:rPr lang="en-US" sz="2600" dirty="0"/>
              <a:t> </a:t>
            </a:r>
            <a:r>
              <a:rPr lang="en-US" sz="2600" dirty="0" err="1"/>
              <a:t>begeistern</a:t>
            </a:r>
            <a:r>
              <a:rPr lang="en-US" sz="2600" dirty="0"/>
              <a:t>.</a:t>
            </a:r>
          </a:p>
          <a:p>
            <a:pPr marL="0">
              <a:lnSpc>
                <a:spcPct val="120000"/>
              </a:lnSpc>
            </a:pPr>
            <a:r>
              <a:rPr lang="en-US" sz="2600" dirty="0"/>
              <a:t>Es </a:t>
            </a:r>
            <a:r>
              <a:rPr lang="en-US" sz="2600" dirty="0" err="1"/>
              <a:t>gibt</a:t>
            </a:r>
            <a:r>
              <a:rPr lang="en-US" sz="2600" dirty="0"/>
              <a:t> </a:t>
            </a:r>
            <a:r>
              <a:rPr lang="en-US" sz="2600" dirty="0" err="1"/>
              <a:t>drei</a:t>
            </a:r>
            <a:r>
              <a:rPr lang="en-US" sz="2600" dirty="0"/>
              <a:t> </a:t>
            </a:r>
            <a:r>
              <a:rPr lang="en-US" sz="2600" dirty="0" err="1"/>
              <a:t>Schritte</a:t>
            </a:r>
            <a:r>
              <a:rPr lang="en-US" sz="2600" dirty="0"/>
              <a:t>, die </a:t>
            </a:r>
            <a:r>
              <a:rPr lang="en-US" sz="2600" dirty="0" err="1"/>
              <a:t>im</a:t>
            </a:r>
            <a:r>
              <a:rPr lang="en-US" sz="2600" dirty="0"/>
              <a:t> </a:t>
            </a:r>
            <a:r>
              <a:rPr lang="en-US" sz="2600" dirty="0" err="1"/>
              <a:t>Verlauf</a:t>
            </a:r>
            <a:r>
              <a:rPr lang="en-US" sz="2600" dirty="0"/>
              <a:t> </a:t>
            </a:r>
            <a:r>
              <a:rPr lang="en-US" sz="2600" dirty="0" err="1"/>
              <a:t>eines</a:t>
            </a:r>
            <a:r>
              <a:rPr lang="en-US" sz="2600" dirty="0"/>
              <a:t> </a:t>
            </a:r>
            <a:r>
              <a:rPr lang="en-US" sz="2600" dirty="0" err="1"/>
              <a:t>Projektes</a:t>
            </a:r>
            <a:r>
              <a:rPr lang="en-US" sz="2600" dirty="0"/>
              <a:t> </a:t>
            </a:r>
            <a:r>
              <a:rPr lang="en-US" sz="2600" dirty="0" err="1"/>
              <a:t>zu</a:t>
            </a:r>
            <a:r>
              <a:rPr lang="en-US" sz="2600" dirty="0"/>
              <a:t> </a:t>
            </a:r>
            <a:r>
              <a:rPr lang="en-US" sz="2600" dirty="0" err="1"/>
              <a:t>digitalem</a:t>
            </a:r>
            <a:r>
              <a:rPr lang="en-US" sz="2600" dirty="0"/>
              <a:t> </a:t>
            </a:r>
            <a:r>
              <a:rPr lang="en-US" sz="2600" dirty="0" err="1"/>
              <a:t>studentischem</a:t>
            </a:r>
            <a:r>
              <a:rPr lang="en-US" sz="2600" dirty="0"/>
              <a:t> Engagement </a:t>
            </a:r>
            <a:r>
              <a:rPr lang="en-US" sz="2600" dirty="0" err="1"/>
              <a:t>befolgt</a:t>
            </a:r>
            <a:r>
              <a:rPr lang="en-US" sz="2600" dirty="0"/>
              <a:t> </a:t>
            </a:r>
            <a:r>
              <a:rPr lang="en-US" sz="2600" dirty="0" err="1"/>
              <a:t>werden</a:t>
            </a:r>
            <a:r>
              <a:rPr lang="en-US" sz="2600" dirty="0"/>
              <a:t> </a:t>
            </a:r>
            <a:r>
              <a:rPr lang="en-US" sz="2600" dirty="0" err="1"/>
              <a:t>können</a:t>
            </a:r>
            <a:r>
              <a:rPr lang="en-US" sz="2600" dirty="0"/>
              <a:t>, um </a:t>
            </a:r>
            <a:r>
              <a:rPr lang="en-US" sz="2600" dirty="0" err="1"/>
              <a:t>eine</a:t>
            </a:r>
            <a:r>
              <a:rPr lang="en-US" sz="2600" dirty="0"/>
              <a:t> Kultur des </a:t>
            </a:r>
            <a:r>
              <a:rPr lang="en-US" sz="2600" dirty="0" err="1"/>
              <a:t>Vertrauens</a:t>
            </a:r>
            <a:r>
              <a:rPr lang="en-US" sz="2600" dirty="0"/>
              <a:t> </a:t>
            </a:r>
            <a:r>
              <a:rPr lang="en-US" sz="2600" dirty="0" err="1"/>
              <a:t>zu</a:t>
            </a:r>
            <a:r>
              <a:rPr lang="en-US" sz="2600" dirty="0"/>
              <a:t> </a:t>
            </a:r>
            <a:r>
              <a:rPr lang="en-US" sz="2600" dirty="0" err="1"/>
              <a:t>schaffen</a:t>
            </a:r>
            <a:r>
              <a:rPr lang="en-US" sz="2600" dirty="0"/>
              <a:t>.</a:t>
            </a:r>
          </a:p>
          <a:p>
            <a:pPr marL="0">
              <a:lnSpc>
                <a:spcPct val="120000"/>
              </a:lnSpc>
            </a:pPr>
            <a:endParaRPr lang="en-US" dirty="0"/>
          </a:p>
          <a:p>
            <a:pPr marL="0"/>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632736" y="270183"/>
            <a:ext cx="5085159" cy="582221"/>
          </a:xfrm>
        </p:spPr>
        <p:txBody>
          <a:bodyPr>
            <a:noAutofit/>
          </a:bodyPr>
          <a:lstStyle/>
          <a:p>
            <a:r>
              <a:rPr lang="en-US" sz="2800" b="1" dirty="0"/>
              <a:t>Wie </a:t>
            </a:r>
            <a:r>
              <a:rPr lang="en-US" sz="2800" b="1" dirty="0" err="1"/>
              <a:t>Vertrauen</a:t>
            </a:r>
            <a:r>
              <a:rPr lang="en-US" sz="2800" b="1" dirty="0"/>
              <a:t> </a:t>
            </a:r>
            <a:r>
              <a:rPr lang="en-US" sz="2800" b="1" dirty="0" err="1"/>
              <a:t>aufgebaut</a:t>
            </a:r>
            <a:r>
              <a:rPr lang="en-US" sz="2800" b="1" dirty="0"/>
              <a:t> </a:t>
            </a:r>
            <a:r>
              <a:rPr lang="en-US" sz="2800" b="1" dirty="0" err="1"/>
              <a:t>werden</a:t>
            </a:r>
            <a:r>
              <a:rPr lang="en-US" sz="2800" b="1" dirty="0"/>
              <a:t> </a:t>
            </a:r>
            <a:r>
              <a:rPr lang="en-US" sz="2800" b="1" dirty="0" err="1"/>
              <a:t>kann</a:t>
            </a:r>
            <a:endParaRPr lang="en-US" sz="2800" b="1"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8" name="Picture Placeholder 7" descr="Couple holding hands">
            <a:extLst>
              <a:ext uri="{FF2B5EF4-FFF2-40B4-BE49-F238E27FC236}">
                <a16:creationId xmlns:a16="http://schemas.microsoft.com/office/drawing/2014/main" id="{655D8E1A-5981-4F59-8336-252241030C7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59505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12" name="Picture Placeholder 11">
            <a:extLst>
              <a:ext uri="{FF2B5EF4-FFF2-40B4-BE49-F238E27FC236}">
                <a16:creationId xmlns:a16="http://schemas.microsoft.com/office/drawing/2014/main" id="{16C3E790-C98E-4A17-89F8-0C9A76B7AC8F}"/>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sp>
        <p:nvSpPr>
          <p:cNvPr id="4" name="Text Placeholder 1">
            <a:extLst>
              <a:ext uri="{FF2B5EF4-FFF2-40B4-BE49-F238E27FC236}">
                <a16:creationId xmlns:a16="http://schemas.microsoft.com/office/drawing/2014/main" id="{DA85874B-A94F-40DE-8764-F001A2B3E056}"/>
              </a:ext>
            </a:extLst>
          </p:cNvPr>
          <p:cNvSpPr txBox="1">
            <a:spLocks/>
          </p:cNvSpPr>
          <p:nvPr/>
        </p:nvSpPr>
        <p:spPr>
          <a:xfrm>
            <a:off x="6096000" y="490572"/>
            <a:ext cx="6038850" cy="7572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Schritt 1 Aufbau von </a:t>
            </a:r>
            <a:r>
              <a:rPr lang="en-US" b="1" dirty="0" err="1">
                <a:solidFill>
                  <a:schemeClr val="bg1"/>
                </a:solidFill>
              </a:rPr>
              <a:t>Vertrauen</a:t>
            </a:r>
            <a:r>
              <a:rPr lang="en-US" b="1" dirty="0">
                <a:solidFill>
                  <a:schemeClr val="bg1"/>
                </a:solidFill>
              </a:rPr>
              <a:t> </a:t>
            </a:r>
            <a:r>
              <a:rPr lang="en-US" b="1" dirty="0" err="1">
                <a:solidFill>
                  <a:schemeClr val="bg1"/>
                </a:solidFill>
              </a:rPr>
              <a:t>im</a:t>
            </a:r>
            <a:r>
              <a:rPr lang="en-US" b="1" dirty="0">
                <a:solidFill>
                  <a:schemeClr val="bg1"/>
                </a:solidFill>
              </a:rPr>
              <a:t> </a:t>
            </a:r>
            <a:r>
              <a:rPr lang="en-US" b="1" dirty="0" err="1">
                <a:solidFill>
                  <a:schemeClr val="bg1"/>
                </a:solidFill>
              </a:rPr>
              <a:t>Projektteam</a:t>
            </a:r>
            <a:endParaRPr lang="en-US" b="1" dirty="0">
              <a:solidFill>
                <a:schemeClr val="bg1"/>
              </a:solidFill>
            </a:endParaRPr>
          </a:p>
        </p:txBody>
      </p:sp>
      <p:sp>
        <p:nvSpPr>
          <p:cNvPr id="5" name="Text Placeholder 4">
            <a:extLst>
              <a:ext uri="{FF2B5EF4-FFF2-40B4-BE49-F238E27FC236}">
                <a16:creationId xmlns:a16="http://schemas.microsoft.com/office/drawing/2014/main" id="{CC4BD337-53D3-4122-BD00-600912B30C64}"/>
              </a:ext>
            </a:extLst>
          </p:cNvPr>
          <p:cNvSpPr txBox="1">
            <a:spLocks/>
          </p:cNvSpPr>
          <p:nvPr/>
        </p:nvSpPr>
        <p:spPr>
          <a:xfrm>
            <a:off x="6096000" y="1454603"/>
            <a:ext cx="5497552" cy="452165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2400" dirty="0">
                <a:solidFill>
                  <a:schemeClr val="bg1"/>
                </a:solidFill>
              </a:rPr>
              <a:t>Der </a:t>
            </a:r>
            <a:r>
              <a:rPr lang="en-IE" sz="2400" dirty="0" err="1">
                <a:solidFill>
                  <a:schemeClr val="bg1"/>
                </a:solidFill>
              </a:rPr>
              <a:t>erste</a:t>
            </a:r>
            <a:r>
              <a:rPr lang="en-IE" sz="2400" dirty="0">
                <a:solidFill>
                  <a:schemeClr val="bg1"/>
                </a:solidFill>
              </a:rPr>
              <a:t> Schritt </a:t>
            </a:r>
            <a:r>
              <a:rPr lang="en-IE" sz="2400" dirty="0" err="1">
                <a:solidFill>
                  <a:schemeClr val="bg1"/>
                </a:solidFill>
              </a:rPr>
              <a:t>besteht</a:t>
            </a:r>
            <a:r>
              <a:rPr lang="en-IE" sz="2400" dirty="0">
                <a:solidFill>
                  <a:schemeClr val="bg1"/>
                </a:solidFill>
              </a:rPr>
              <a:t> </a:t>
            </a:r>
            <a:r>
              <a:rPr lang="en-IE" sz="2400" dirty="0" err="1">
                <a:solidFill>
                  <a:schemeClr val="bg1"/>
                </a:solidFill>
              </a:rPr>
              <a:t>darin</a:t>
            </a:r>
            <a:r>
              <a:rPr lang="en-IE" sz="2400" dirty="0">
                <a:solidFill>
                  <a:schemeClr val="bg1"/>
                </a:solidFill>
              </a:rPr>
              <a:t>, </a:t>
            </a:r>
            <a:r>
              <a:rPr lang="en-IE" sz="2400" dirty="0" err="1">
                <a:solidFill>
                  <a:schemeClr val="bg1"/>
                </a:solidFill>
              </a:rPr>
              <a:t>potenzielle</a:t>
            </a:r>
            <a:r>
              <a:rPr lang="en-IE" sz="2400" dirty="0">
                <a:solidFill>
                  <a:schemeClr val="bg1"/>
                </a:solidFill>
              </a:rPr>
              <a:t> </a:t>
            </a:r>
            <a:r>
              <a:rPr lang="en-IE" sz="2400" dirty="0" err="1">
                <a:solidFill>
                  <a:schemeClr val="bg1"/>
                </a:solidFill>
              </a:rPr>
              <a:t>Probleme</a:t>
            </a:r>
            <a:r>
              <a:rPr lang="en-IE" sz="2400" dirty="0">
                <a:solidFill>
                  <a:schemeClr val="bg1"/>
                </a:solidFill>
              </a:rPr>
              <a:t> und </a:t>
            </a:r>
            <a:r>
              <a:rPr lang="en-IE" sz="2400" dirty="0" err="1">
                <a:solidFill>
                  <a:schemeClr val="bg1"/>
                </a:solidFill>
              </a:rPr>
              <a:t>Konflikte</a:t>
            </a:r>
            <a:r>
              <a:rPr lang="en-IE" sz="2400" dirty="0">
                <a:solidFill>
                  <a:schemeClr val="bg1"/>
                </a:solidFill>
              </a:rPr>
              <a:t> </a:t>
            </a:r>
            <a:r>
              <a:rPr lang="en-IE" sz="2400" dirty="0" err="1">
                <a:solidFill>
                  <a:schemeClr val="bg1"/>
                </a:solidFill>
              </a:rPr>
              <a:t>gemeinsam</a:t>
            </a:r>
            <a:r>
              <a:rPr lang="en-IE" sz="2400" dirty="0">
                <a:solidFill>
                  <a:schemeClr val="bg1"/>
                </a:solidFill>
              </a:rPr>
              <a:t> </a:t>
            </a:r>
            <a:r>
              <a:rPr lang="en-IE" sz="2400" dirty="0" err="1">
                <a:solidFill>
                  <a:schemeClr val="bg1"/>
                </a:solidFill>
              </a:rPr>
              <a:t>im</a:t>
            </a:r>
            <a:r>
              <a:rPr lang="en-IE" sz="2400" dirty="0">
                <a:solidFill>
                  <a:schemeClr val="bg1"/>
                </a:solidFill>
              </a:rPr>
              <a:t> Team </a:t>
            </a:r>
            <a:r>
              <a:rPr lang="en-IE" sz="2400" dirty="0" err="1">
                <a:solidFill>
                  <a:schemeClr val="bg1"/>
                </a:solidFill>
              </a:rPr>
              <a:t>anzugehen</a:t>
            </a:r>
            <a:r>
              <a:rPr lang="en-IE" sz="2400" dirty="0">
                <a:solidFill>
                  <a:schemeClr val="bg1"/>
                </a:solidFill>
              </a:rPr>
              <a:t> und </a:t>
            </a:r>
            <a:r>
              <a:rPr lang="en-IE" sz="2400" dirty="0" err="1">
                <a:solidFill>
                  <a:schemeClr val="bg1"/>
                </a:solidFill>
              </a:rPr>
              <a:t>sich</a:t>
            </a:r>
            <a:r>
              <a:rPr lang="en-IE" sz="2400" dirty="0">
                <a:solidFill>
                  <a:schemeClr val="bg1"/>
                </a:solidFill>
              </a:rPr>
              <a:t> </a:t>
            </a:r>
            <a:r>
              <a:rPr lang="en-IE" sz="2400" dirty="0" err="1">
                <a:solidFill>
                  <a:schemeClr val="bg1"/>
                </a:solidFill>
              </a:rPr>
              <a:t>nicht</a:t>
            </a:r>
            <a:r>
              <a:rPr lang="en-IE" sz="2400" dirty="0">
                <a:solidFill>
                  <a:schemeClr val="bg1"/>
                </a:solidFill>
              </a:rPr>
              <a:t> </a:t>
            </a:r>
            <a:r>
              <a:rPr lang="en-IE" sz="2400" dirty="0" err="1">
                <a:solidFill>
                  <a:schemeClr val="bg1"/>
                </a:solidFill>
              </a:rPr>
              <a:t>gegenseitig</a:t>
            </a:r>
            <a:r>
              <a:rPr lang="en-IE" sz="2400" dirty="0">
                <a:solidFill>
                  <a:schemeClr val="bg1"/>
                </a:solidFill>
              </a:rPr>
              <a:t> </a:t>
            </a:r>
            <a:r>
              <a:rPr lang="en-IE" sz="2400" dirty="0" err="1">
                <a:solidFill>
                  <a:schemeClr val="bg1"/>
                </a:solidFill>
              </a:rPr>
              <a:t>als</a:t>
            </a:r>
            <a:r>
              <a:rPr lang="en-IE" sz="2400" dirty="0">
                <a:solidFill>
                  <a:schemeClr val="bg1"/>
                </a:solidFill>
              </a:rPr>
              <a:t> </a:t>
            </a:r>
            <a:r>
              <a:rPr lang="en-IE" sz="2400" dirty="0" err="1">
                <a:solidFill>
                  <a:schemeClr val="bg1"/>
                </a:solidFill>
              </a:rPr>
              <a:t>Konkurrenten</a:t>
            </a:r>
            <a:r>
              <a:rPr lang="en-IE" sz="2400" dirty="0">
                <a:solidFill>
                  <a:schemeClr val="bg1"/>
                </a:solidFill>
              </a:rPr>
              <a:t> </a:t>
            </a:r>
            <a:r>
              <a:rPr lang="en-IE" sz="2400" dirty="0" err="1">
                <a:solidFill>
                  <a:schemeClr val="bg1"/>
                </a:solidFill>
              </a:rPr>
              <a:t>zu</a:t>
            </a:r>
            <a:r>
              <a:rPr lang="en-IE" sz="2400" dirty="0">
                <a:solidFill>
                  <a:schemeClr val="bg1"/>
                </a:solidFill>
              </a:rPr>
              <a:t> </a:t>
            </a:r>
            <a:r>
              <a:rPr lang="en-IE" sz="2400" dirty="0" err="1">
                <a:solidFill>
                  <a:schemeClr val="bg1"/>
                </a:solidFill>
              </a:rPr>
              <a:t>sehen</a:t>
            </a:r>
            <a:r>
              <a:rPr lang="en-IE" sz="2400" dirty="0">
                <a:solidFill>
                  <a:schemeClr val="bg1"/>
                </a:solidFill>
              </a:rPr>
              <a:t>.</a:t>
            </a:r>
          </a:p>
          <a:p>
            <a:pPr marL="0" indent="0">
              <a:buNone/>
            </a:pPr>
            <a:r>
              <a:rPr lang="en-IE" sz="2400" dirty="0" err="1">
                <a:solidFill>
                  <a:schemeClr val="bg1"/>
                </a:solidFill>
              </a:rPr>
              <a:t>Innerhalb</a:t>
            </a:r>
            <a:r>
              <a:rPr lang="en-IE" sz="2400" dirty="0">
                <a:solidFill>
                  <a:schemeClr val="bg1"/>
                </a:solidFill>
              </a:rPr>
              <a:t> des </a:t>
            </a:r>
            <a:r>
              <a:rPr lang="en-IE" sz="2400" dirty="0" err="1">
                <a:solidFill>
                  <a:schemeClr val="bg1"/>
                </a:solidFill>
              </a:rPr>
              <a:t>Projektteams</a:t>
            </a:r>
            <a:r>
              <a:rPr lang="en-IE" sz="2400" dirty="0">
                <a:solidFill>
                  <a:schemeClr val="bg1"/>
                </a:solidFill>
              </a:rPr>
              <a:t> </a:t>
            </a:r>
            <a:r>
              <a:rPr lang="en-IE" sz="2400" dirty="0" err="1">
                <a:solidFill>
                  <a:schemeClr val="bg1"/>
                </a:solidFill>
              </a:rPr>
              <a:t>ist</a:t>
            </a:r>
            <a:r>
              <a:rPr lang="en-IE" sz="2400" dirty="0">
                <a:solidFill>
                  <a:schemeClr val="bg1"/>
                </a:solidFill>
              </a:rPr>
              <a:t> es </a:t>
            </a:r>
            <a:r>
              <a:rPr lang="en-IE" sz="2400" dirty="0" err="1">
                <a:solidFill>
                  <a:schemeClr val="bg1"/>
                </a:solidFill>
              </a:rPr>
              <a:t>wichtig</a:t>
            </a:r>
            <a:r>
              <a:rPr lang="en-IE" sz="2400" dirty="0">
                <a:solidFill>
                  <a:schemeClr val="bg1"/>
                </a:solidFill>
              </a:rPr>
              <a:t>, </a:t>
            </a:r>
            <a:r>
              <a:rPr lang="en-IE" sz="2400" dirty="0" err="1">
                <a:solidFill>
                  <a:schemeClr val="bg1"/>
                </a:solidFill>
              </a:rPr>
              <a:t>sich</a:t>
            </a:r>
            <a:r>
              <a:rPr lang="en-IE" sz="2400" dirty="0">
                <a:solidFill>
                  <a:schemeClr val="bg1"/>
                </a:solidFill>
              </a:rPr>
              <a:t> an den Wert der </a:t>
            </a:r>
            <a:r>
              <a:rPr lang="en-IE" sz="2400" dirty="0" err="1">
                <a:solidFill>
                  <a:schemeClr val="bg1"/>
                </a:solidFill>
              </a:rPr>
              <a:t>gemeinsamen</a:t>
            </a:r>
            <a:r>
              <a:rPr lang="en-IE" sz="2400" dirty="0">
                <a:solidFill>
                  <a:schemeClr val="bg1"/>
                </a:solidFill>
              </a:rPr>
              <a:t> </a:t>
            </a:r>
            <a:r>
              <a:rPr lang="en-IE" sz="2400" dirty="0" err="1">
                <a:solidFill>
                  <a:schemeClr val="bg1"/>
                </a:solidFill>
              </a:rPr>
              <a:t>Zusammenarbeit</a:t>
            </a:r>
            <a:r>
              <a:rPr lang="en-IE" sz="2400" dirty="0">
                <a:solidFill>
                  <a:schemeClr val="bg1"/>
                </a:solidFill>
              </a:rPr>
              <a:t> </a:t>
            </a:r>
            <a:r>
              <a:rPr lang="en-IE" sz="2400" dirty="0" err="1">
                <a:solidFill>
                  <a:schemeClr val="bg1"/>
                </a:solidFill>
              </a:rPr>
              <a:t>zu</a:t>
            </a:r>
            <a:r>
              <a:rPr lang="en-IE" sz="2400" dirty="0">
                <a:solidFill>
                  <a:schemeClr val="bg1"/>
                </a:solidFill>
              </a:rPr>
              <a:t> </a:t>
            </a:r>
            <a:r>
              <a:rPr lang="en-IE" sz="2400" dirty="0" err="1">
                <a:solidFill>
                  <a:schemeClr val="bg1"/>
                </a:solidFill>
              </a:rPr>
              <a:t>erinnern</a:t>
            </a:r>
            <a:r>
              <a:rPr lang="en-IE" sz="2400" dirty="0">
                <a:solidFill>
                  <a:schemeClr val="bg1"/>
                </a:solidFill>
              </a:rPr>
              <a:t>, die </a:t>
            </a:r>
            <a:r>
              <a:rPr lang="en-IE" sz="2400" dirty="0" err="1">
                <a:solidFill>
                  <a:schemeClr val="bg1"/>
                </a:solidFill>
              </a:rPr>
              <a:t>einen</a:t>
            </a:r>
            <a:r>
              <a:rPr lang="en-IE" sz="2400" dirty="0">
                <a:solidFill>
                  <a:schemeClr val="bg1"/>
                </a:solidFill>
              </a:rPr>
              <a:t> </a:t>
            </a:r>
            <a:r>
              <a:rPr lang="en-IE" sz="2400" dirty="0" err="1">
                <a:solidFill>
                  <a:schemeClr val="bg1"/>
                </a:solidFill>
              </a:rPr>
              <a:t>positiven</a:t>
            </a:r>
            <a:r>
              <a:rPr lang="en-IE" sz="2400" dirty="0">
                <a:solidFill>
                  <a:schemeClr val="bg1"/>
                </a:solidFill>
              </a:rPr>
              <a:t> </a:t>
            </a:r>
            <a:r>
              <a:rPr lang="en-IE" sz="2400" dirty="0" err="1">
                <a:solidFill>
                  <a:schemeClr val="bg1"/>
                </a:solidFill>
              </a:rPr>
              <a:t>Einfluss</a:t>
            </a:r>
            <a:r>
              <a:rPr lang="en-IE" sz="2400" dirty="0">
                <a:solidFill>
                  <a:schemeClr val="bg1"/>
                </a:solidFill>
              </a:rPr>
              <a:t> auf das </a:t>
            </a:r>
            <a:r>
              <a:rPr lang="en-IE" sz="2400" dirty="0" err="1">
                <a:solidFill>
                  <a:schemeClr val="bg1"/>
                </a:solidFill>
              </a:rPr>
              <a:t>im</a:t>
            </a:r>
            <a:r>
              <a:rPr lang="en-IE" sz="2400" dirty="0">
                <a:solidFill>
                  <a:schemeClr val="bg1"/>
                </a:solidFill>
              </a:rPr>
              <a:t> </a:t>
            </a:r>
            <a:r>
              <a:rPr lang="en-IE" sz="2400" dirty="0" err="1">
                <a:solidFill>
                  <a:schemeClr val="bg1"/>
                </a:solidFill>
              </a:rPr>
              <a:t>Zentrum</a:t>
            </a:r>
            <a:r>
              <a:rPr lang="en-IE" sz="2400" dirty="0">
                <a:solidFill>
                  <a:schemeClr val="bg1"/>
                </a:solidFill>
              </a:rPr>
              <a:t> </a:t>
            </a:r>
            <a:r>
              <a:rPr lang="en-IE" sz="2400" dirty="0" err="1">
                <a:solidFill>
                  <a:schemeClr val="bg1"/>
                </a:solidFill>
              </a:rPr>
              <a:t>stehende</a:t>
            </a:r>
            <a:r>
              <a:rPr lang="en-IE" sz="2400" dirty="0">
                <a:solidFill>
                  <a:schemeClr val="bg1"/>
                </a:solidFill>
              </a:rPr>
              <a:t> </a:t>
            </a:r>
            <a:r>
              <a:rPr lang="en-IE" sz="2400" dirty="0" err="1">
                <a:solidFill>
                  <a:schemeClr val="bg1"/>
                </a:solidFill>
              </a:rPr>
              <a:t>bürgerschaftliche</a:t>
            </a:r>
            <a:r>
              <a:rPr lang="en-IE" sz="2400" dirty="0">
                <a:solidFill>
                  <a:schemeClr val="bg1"/>
                </a:solidFill>
              </a:rPr>
              <a:t> Engagement </a:t>
            </a:r>
            <a:r>
              <a:rPr lang="en-IE" sz="2400" dirty="0" err="1">
                <a:solidFill>
                  <a:schemeClr val="bg1"/>
                </a:solidFill>
              </a:rPr>
              <a:t>ausübt</a:t>
            </a:r>
            <a:r>
              <a:rPr lang="en-IE" sz="2400" dirty="0">
                <a:solidFill>
                  <a:schemeClr val="bg1"/>
                </a:solidFill>
              </a:rPr>
              <a:t>. </a:t>
            </a:r>
            <a:r>
              <a:rPr lang="en-IE" sz="2400" dirty="0" err="1">
                <a:solidFill>
                  <a:schemeClr val="bg1"/>
                </a:solidFill>
              </a:rPr>
              <a:t>Passieren</a:t>
            </a:r>
            <a:r>
              <a:rPr lang="en-IE" sz="2400" dirty="0">
                <a:solidFill>
                  <a:schemeClr val="bg1"/>
                </a:solidFill>
              </a:rPr>
              <a:t> </a:t>
            </a:r>
            <a:r>
              <a:rPr lang="en-IE" sz="2400" dirty="0" err="1">
                <a:solidFill>
                  <a:schemeClr val="bg1"/>
                </a:solidFill>
              </a:rPr>
              <a:t>Fehler</a:t>
            </a:r>
            <a:r>
              <a:rPr lang="en-IE" sz="2400" dirty="0">
                <a:solidFill>
                  <a:schemeClr val="bg1"/>
                </a:solidFill>
              </a:rPr>
              <a:t>, so </a:t>
            </a:r>
            <a:r>
              <a:rPr lang="en-IE" sz="2400" dirty="0" err="1">
                <a:solidFill>
                  <a:schemeClr val="bg1"/>
                </a:solidFill>
              </a:rPr>
              <a:t>ist</a:t>
            </a:r>
            <a:r>
              <a:rPr lang="en-IE" sz="2400" dirty="0">
                <a:solidFill>
                  <a:schemeClr val="bg1"/>
                </a:solidFill>
              </a:rPr>
              <a:t> es </a:t>
            </a:r>
            <a:r>
              <a:rPr lang="en-IE" sz="2400" dirty="0" err="1">
                <a:solidFill>
                  <a:schemeClr val="bg1"/>
                </a:solidFill>
              </a:rPr>
              <a:t>wichtig</a:t>
            </a:r>
            <a:r>
              <a:rPr lang="en-IE" sz="2400" dirty="0">
                <a:solidFill>
                  <a:schemeClr val="bg1"/>
                </a:solidFill>
              </a:rPr>
              <a:t>, </a:t>
            </a:r>
            <a:r>
              <a:rPr lang="en-IE" sz="2400" dirty="0" err="1">
                <a:solidFill>
                  <a:schemeClr val="bg1"/>
                </a:solidFill>
              </a:rPr>
              <a:t>dass</a:t>
            </a:r>
            <a:r>
              <a:rPr lang="en-IE" sz="2400" dirty="0">
                <a:solidFill>
                  <a:schemeClr val="bg1"/>
                </a:solidFill>
              </a:rPr>
              <a:t> </a:t>
            </a:r>
            <a:r>
              <a:rPr lang="en-IE" sz="2400" dirty="0" err="1">
                <a:solidFill>
                  <a:schemeClr val="bg1"/>
                </a:solidFill>
              </a:rPr>
              <a:t>diese</a:t>
            </a:r>
            <a:r>
              <a:rPr lang="en-IE" sz="2400" dirty="0">
                <a:solidFill>
                  <a:schemeClr val="bg1"/>
                </a:solidFill>
              </a:rPr>
              <a:t> </a:t>
            </a:r>
            <a:r>
              <a:rPr lang="en-IE" sz="2400" dirty="0" err="1">
                <a:solidFill>
                  <a:schemeClr val="bg1"/>
                </a:solidFill>
              </a:rPr>
              <a:t>gemeinsam</a:t>
            </a:r>
            <a:r>
              <a:rPr lang="en-IE" sz="2400" dirty="0">
                <a:solidFill>
                  <a:schemeClr val="bg1"/>
                </a:solidFill>
              </a:rPr>
              <a:t> </a:t>
            </a:r>
            <a:r>
              <a:rPr lang="en-IE" sz="2400" dirty="0" err="1">
                <a:solidFill>
                  <a:schemeClr val="bg1"/>
                </a:solidFill>
              </a:rPr>
              <a:t>bearbeitet</a:t>
            </a:r>
            <a:r>
              <a:rPr lang="en-IE" sz="2400" dirty="0">
                <a:solidFill>
                  <a:schemeClr val="bg1"/>
                </a:solidFill>
              </a:rPr>
              <a:t> </a:t>
            </a:r>
            <a:r>
              <a:rPr lang="en-IE" sz="2400" dirty="0" err="1">
                <a:solidFill>
                  <a:schemeClr val="bg1"/>
                </a:solidFill>
              </a:rPr>
              <a:t>werden</a:t>
            </a:r>
            <a:r>
              <a:rPr lang="en-IE" sz="2400" dirty="0">
                <a:solidFill>
                  <a:schemeClr val="bg1"/>
                </a:solidFill>
              </a:rPr>
              <a:t>. Eine Kultur des </a:t>
            </a:r>
            <a:r>
              <a:rPr lang="en-IE" sz="2400" dirty="0" err="1">
                <a:solidFill>
                  <a:schemeClr val="bg1"/>
                </a:solidFill>
              </a:rPr>
              <a:t>Vertrauens</a:t>
            </a:r>
            <a:r>
              <a:rPr lang="en-IE" sz="2400" dirty="0">
                <a:solidFill>
                  <a:schemeClr val="bg1"/>
                </a:solidFill>
              </a:rPr>
              <a:t> und </a:t>
            </a:r>
            <a:r>
              <a:rPr lang="en-IE" sz="2400" dirty="0" err="1">
                <a:solidFill>
                  <a:schemeClr val="bg1"/>
                </a:solidFill>
              </a:rPr>
              <a:t>gegenseitigen</a:t>
            </a:r>
            <a:r>
              <a:rPr lang="en-IE" sz="2400" dirty="0">
                <a:solidFill>
                  <a:schemeClr val="bg1"/>
                </a:solidFill>
              </a:rPr>
              <a:t> </a:t>
            </a:r>
            <a:r>
              <a:rPr lang="en-IE" sz="2400" dirty="0" err="1">
                <a:solidFill>
                  <a:schemeClr val="bg1"/>
                </a:solidFill>
              </a:rPr>
              <a:t>Unterstützens</a:t>
            </a:r>
            <a:r>
              <a:rPr lang="en-IE" sz="2400" dirty="0">
                <a:solidFill>
                  <a:schemeClr val="bg1"/>
                </a:solidFill>
              </a:rPr>
              <a:t> </a:t>
            </a:r>
            <a:r>
              <a:rPr lang="en-IE" sz="2400" dirty="0" err="1">
                <a:solidFill>
                  <a:schemeClr val="bg1"/>
                </a:solidFill>
              </a:rPr>
              <a:t>innerhalb</a:t>
            </a:r>
            <a:r>
              <a:rPr lang="en-IE" sz="2400" dirty="0">
                <a:solidFill>
                  <a:schemeClr val="bg1"/>
                </a:solidFill>
              </a:rPr>
              <a:t> des </a:t>
            </a:r>
            <a:r>
              <a:rPr lang="en-IE" sz="2400" dirty="0" err="1">
                <a:solidFill>
                  <a:schemeClr val="bg1"/>
                </a:solidFill>
              </a:rPr>
              <a:t>Projektteams</a:t>
            </a:r>
            <a:r>
              <a:rPr lang="en-IE" sz="2400" dirty="0">
                <a:solidFill>
                  <a:schemeClr val="bg1"/>
                </a:solidFill>
              </a:rPr>
              <a:t> </a:t>
            </a:r>
            <a:r>
              <a:rPr lang="en-IE" sz="2400" dirty="0" err="1">
                <a:solidFill>
                  <a:schemeClr val="bg1"/>
                </a:solidFill>
              </a:rPr>
              <a:t>trägt</a:t>
            </a:r>
            <a:r>
              <a:rPr lang="en-IE" sz="2400" dirty="0">
                <a:solidFill>
                  <a:schemeClr val="bg1"/>
                </a:solidFill>
              </a:rPr>
              <a:t> </a:t>
            </a:r>
            <a:r>
              <a:rPr lang="en-IE" sz="2400" dirty="0" err="1">
                <a:solidFill>
                  <a:schemeClr val="bg1"/>
                </a:solidFill>
              </a:rPr>
              <a:t>dazu</a:t>
            </a:r>
            <a:r>
              <a:rPr lang="en-IE" sz="2400" dirty="0">
                <a:solidFill>
                  <a:schemeClr val="bg1"/>
                </a:solidFill>
              </a:rPr>
              <a:t> </a:t>
            </a:r>
            <a:r>
              <a:rPr lang="en-IE" sz="2400" dirty="0" err="1">
                <a:solidFill>
                  <a:schemeClr val="bg1"/>
                </a:solidFill>
              </a:rPr>
              <a:t>bei</a:t>
            </a:r>
            <a:r>
              <a:rPr lang="en-IE" sz="2400" dirty="0">
                <a:solidFill>
                  <a:schemeClr val="bg1"/>
                </a:solidFill>
              </a:rPr>
              <a:t>, </a:t>
            </a:r>
            <a:r>
              <a:rPr lang="en-IE" sz="2400" dirty="0" err="1">
                <a:solidFill>
                  <a:schemeClr val="bg1"/>
                </a:solidFill>
              </a:rPr>
              <a:t>dass</a:t>
            </a:r>
            <a:r>
              <a:rPr lang="en-IE" sz="2400" dirty="0">
                <a:solidFill>
                  <a:schemeClr val="bg1"/>
                </a:solidFill>
              </a:rPr>
              <a:t> das </a:t>
            </a:r>
            <a:r>
              <a:rPr lang="en-IE" sz="2400" dirty="0" err="1">
                <a:solidFill>
                  <a:schemeClr val="bg1"/>
                </a:solidFill>
              </a:rPr>
              <a:t>Projekt</a:t>
            </a:r>
            <a:r>
              <a:rPr lang="en-IE" sz="2400" dirty="0">
                <a:solidFill>
                  <a:schemeClr val="bg1"/>
                </a:solidFill>
              </a:rPr>
              <a:t> </a:t>
            </a:r>
            <a:r>
              <a:rPr lang="en-IE" sz="2400" dirty="0" err="1">
                <a:solidFill>
                  <a:schemeClr val="bg1"/>
                </a:solidFill>
              </a:rPr>
              <a:t>zum</a:t>
            </a:r>
            <a:r>
              <a:rPr lang="en-IE" sz="2400" dirty="0">
                <a:solidFill>
                  <a:schemeClr val="bg1"/>
                </a:solidFill>
              </a:rPr>
              <a:t> </a:t>
            </a:r>
            <a:r>
              <a:rPr lang="en-IE" sz="2400" dirty="0" err="1">
                <a:solidFill>
                  <a:schemeClr val="bg1"/>
                </a:solidFill>
              </a:rPr>
              <a:t>Erfolg</a:t>
            </a:r>
            <a:r>
              <a:rPr lang="en-IE" sz="2400" dirty="0">
                <a:solidFill>
                  <a:schemeClr val="bg1"/>
                </a:solidFill>
              </a:rPr>
              <a:t> </a:t>
            </a:r>
            <a:r>
              <a:rPr lang="en-IE" sz="2400" dirty="0" err="1">
                <a:solidFill>
                  <a:schemeClr val="bg1"/>
                </a:solidFill>
              </a:rPr>
              <a:t>wird</a:t>
            </a:r>
            <a:r>
              <a:rPr lang="en-IE" sz="2400" dirty="0">
                <a:solidFill>
                  <a:schemeClr val="bg1"/>
                </a:solidFill>
              </a:rPr>
              <a:t>. </a:t>
            </a:r>
          </a:p>
          <a:p>
            <a:pPr marL="0" indent="0">
              <a:buNone/>
            </a:pPr>
            <a:endParaRPr lang="en-US" sz="2600" dirty="0">
              <a:solidFill>
                <a:schemeClr val="bg1"/>
              </a:solidFill>
            </a:endParaRPr>
          </a:p>
          <a:p>
            <a:pPr marL="0"/>
            <a:endParaRPr lang="en-US" dirty="0"/>
          </a:p>
          <a:p>
            <a:pPr marL="0"/>
            <a:endParaRPr lang="en-US" dirty="0"/>
          </a:p>
        </p:txBody>
      </p:sp>
    </p:spTree>
    <p:extLst>
      <p:ext uri="{BB962C8B-B14F-4D97-AF65-F5344CB8AC3E}">
        <p14:creationId xmlns:p14="http://schemas.microsoft.com/office/powerpoint/2010/main" val="1876578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7" name="Picture Placeholder 6">
            <a:extLst>
              <a:ext uri="{FF2B5EF4-FFF2-40B4-BE49-F238E27FC236}">
                <a16:creationId xmlns:a16="http://schemas.microsoft.com/office/drawing/2014/main" id="{95222A75-1180-4C33-BF92-FB8D4B59FDE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1" name="Text Placeholder 4">
            <a:extLst>
              <a:ext uri="{FF2B5EF4-FFF2-40B4-BE49-F238E27FC236}">
                <a16:creationId xmlns:a16="http://schemas.microsoft.com/office/drawing/2014/main" id="{688D3C5F-4F10-43B5-A696-0BEA2A560AFF}"/>
              </a:ext>
            </a:extLst>
          </p:cNvPr>
          <p:cNvSpPr txBox="1">
            <a:spLocks/>
          </p:cNvSpPr>
          <p:nvPr/>
        </p:nvSpPr>
        <p:spPr>
          <a:xfrm>
            <a:off x="452248" y="1540567"/>
            <a:ext cx="5497552" cy="42340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1"/>
                </a:solidFill>
              </a:rPr>
              <a:t>Der </a:t>
            </a:r>
            <a:r>
              <a:rPr lang="en-US" sz="2600" dirty="0" err="1">
                <a:solidFill>
                  <a:schemeClr val="bg1"/>
                </a:solidFill>
              </a:rPr>
              <a:t>zweite</a:t>
            </a:r>
            <a:r>
              <a:rPr lang="en-US" sz="2600" dirty="0">
                <a:solidFill>
                  <a:schemeClr val="bg1"/>
                </a:solidFill>
              </a:rPr>
              <a:t> Schritt </a:t>
            </a:r>
            <a:r>
              <a:rPr lang="en-US" sz="2600" dirty="0" err="1">
                <a:solidFill>
                  <a:schemeClr val="bg1"/>
                </a:solidFill>
              </a:rPr>
              <a:t>besteht</a:t>
            </a:r>
            <a:r>
              <a:rPr lang="en-US" sz="2600" dirty="0">
                <a:solidFill>
                  <a:schemeClr val="bg1"/>
                </a:solidFill>
              </a:rPr>
              <a:t> </a:t>
            </a:r>
            <a:r>
              <a:rPr lang="en-US" sz="2600" dirty="0" err="1">
                <a:solidFill>
                  <a:schemeClr val="bg1"/>
                </a:solidFill>
              </a:rPr>
              <a:t>darin</a:t>
            </a:r>
            <a:r>
              <a:rPr lang="en-US" sz="2600" dirty="0">
                <a:solidFill>
                  <a:schemeClr val="bg1"/>
                </a:solidFill>
              </a:rPr>
              <a:t>, </a:t>
            </a:r>
            <a:r>
              <a:rPr lang="en-US" sz="2600" dirty="0" err="1">
                <a:solidFill>
                  <a:schemeClr val="bg1"/>
                </a:solidFill>
              </a:rPr>
              <a:t>klar</a:t>
            </a:r>
            <a:r>
              <a:rPr lang="en-US" sz="2600" dirty="0">
                <a:solidFill>
                  <a:schemeClr val="bg1"/>
                </a:solidFill>
              </a:rPr>
              <a:t> </a:t>
            </a:r>
            <a:r>
              <a:rPr lang="en-US" sz="2600" dirty="0" err="1">
                <a:solidFill>
                  <a:schemeClr val="bg1"/>
                </a:solidFill>
              </a:rPr>
              <a:t>miteinander</a:t>
            </a:r>
            <a:r>
              <a:rPr lang="en-US" sz="2600" dirty="0">
                <a:solidFill>
                  <a:schemeClr val="bg1"/>
                </a:solidFill>
              </a:rPr>
              <a:t> </a:t>
            </a:r>
            <a:r>
              <a:rPr lang="en-US" sz="2600" dirty="0" err="1">
                <a:solidFill>
                  <a:schemeClr val="bg1"/>
                </a:solidFill>
              </a:rPr>
              <a:t>zu</a:t>
            </a:r>
            <a:r>
              <a:rPr lang="en-US" sz="2600" dirty="0">
                <a:solidFill>
                  <a:schemeClr val="bg1"/>
                </a:solidFill>
              </a:rPr>
              <a:t> </a:t>
            </a:r>
            <a:r>
              <a:rPr lang="en-US" sz="2600" dirty="0" err="1">
                <a:solidFill>
                  <a:schemeClr val="bg1"/>
                </a:solidFill>
              </a:rPr>
              <a:t>kommunizieren</a:t>
            </a:r>
            <a:r>
              <a:rPr lang="en-US" sz="2600" dirty="0">
                <a:solidFill>
                  <a:schemeClr val="bg1"/>
                </a:solidFill>
              </a:rPr>
              <a:t>, um </a:t>
            </a:r>
            <a:r>
              <a:rPr lang="en-US" sz="2600" dirty="0" err="1">
                <a:solidFill>
                  <a:schemeClr val="bg1"/>
                </a:solidFill>
              </a:rPr>
              <a:t>Vertrauen</a:t>
            </a:r>
            <a:r>
              <a:rPr lang="en-US" sz="2600" dirty="0">
                <a:solidFill>
                  <a:schemeClr val="bg1"/>
                </a:solidFill>
              </a:rPr>
              <a:t> </a:t>
            </a:r>
            <a:r>
              <a:rPr lang="en-US" sz="2600" dirty="0" err="1">
                <a:solidFill>
                  <a:schemeClr val="bg1"/>
                </a:solidFill>
              </a:rPr>
              <a:t>herzustellen</a:t>
            </a:r>
            <a:r>
              <a:rPr lang="en-US" sz="2600" dirty="0">
                <a:solidFill>
                  <a:schemeClr val="bg1"/>
                </a:solidFill>
              </a:rPr>
              <a:t>.</a:t>
            </a:r>
          </a:p>
          <a:p>
            <a:pPr marL="0" indent="0">
              <a:buNone/>
            </a:pPr>
            <a:r>
              <a:rPr lang="en-US" sz="2600" dirty="0">
                <a:solidFill>
                  <a:schemeClr val="bg1"/>
                </a:solidFill>
              </a:rPr>
              <a:t>Dazu </a:t>
            </a:r>
            <a:r>
              <a:rPr lang="en-US" sz="2600" dirty="0" err="1">
                <a:solidFill>
                  <a:schemeClr val="bg1"/>
                </a:solidFill>
              </a:rPr>
              <a:t>zählt</a:t>
            </a:r>
            <a:r>
              <a:rPr lang="en-US" sz="2600" dirty="0">
                <a:solidFill>
                  <a:schemeClr val="bg1"/>
                </a:solidFill>
              </a:rPr>
              <a:t> </a:t>
            </a:r>
            <a:r>
              <a:rPr lang="en-US" sz="2600" dirty="0" err="1">
                <a:solidFill>
                  <a:schemeClr val="bg1"/>
                </a:solidFill>
              </a:rPr>
              <a:t>Transparenz</a:t>
            </a:r>
            <a:r>
              <a:rPr lang="en-US" sz="2600" dirty="0">
                <a:solidFill>
                  <a:schemeClr val="bg1"/>
                </a:solidFill>
              </a:rPr>
              <a:t> </a:t>
            </a:r>
            <a:r>
              <a:rPr lang="en-US" sz="2600" dirty="0" err="1">
                <a:solidFill>
                  <a:schemeClr val="bg1"/>
                </a:solidFill>
              </a:rPr>
              <a:t>bei</a:t>
            </a:r>
            <a:r>
              <a:rPr lang="en-US" sz="2600" dirty="0">
                <a:solidFill>
                  <a:schemeClr val="bg1"/>
                </a:solidFill>
              </a:rPr>
              <a:t> der </a:t>
            </a:r>
            <a:r>
              <a:rPr lang="en-US" sz="2600" dirty="0" err="1">
                <a:solidFill>
                  <a:schemeClr val="bg1"/>
                </a:solidFill>
              </a:rPr>
              <a:t>Weitergabe</a:t>
            </a:r>
            <a:r>
              <a:rPr lang="en-US" sz="2600" dirty="0">
                <a:solidFill>
                  <a:schemeClr val="bg1"/>
                </a:solidFill>
              </a:rPr>
              <a:t> von </a:t>
            </a:r>
            <a:r>
              <a:rPr lang="en-US" sz="2600" dirty="0" err="1">
                <a:solidFill>
                  <a:schemeClr val="bg1"/>
                </a:solidFill>
              </a:rPr>
              <a:t>Informationen</a:t>
            </a:r>
            <a:r>
              <a:rPr lang="en-US" sz="2600" dirty="0">
                <a:solidFill>
                  <a:schemeClr val="bg1"/>
                </a:solidFill>
              </a:rPr>
              <a:t> </a:t>
            </a:r>
            <a:r>
              <a:rPr lang="en-US" sz="2600" dirty="0" err="1">
                <a:solidFill>
                  <a:schemeClr val="bg1"/>
                </a:solidFill>
              </a:rPr>
              <a:t>innerhalb</a:t>
            </a:r>
            <a:r>
              <a:rPr lang="en-US" sz="2600" dirty="0">
                <a:solidFill>
                  <a:schemeClr val="bg1"/>
                </a:solidFill>
              </a:rPr>
              <a:t> des </a:t>
            </a:r>
            <a:r>
              <a:rPr lang="en-US" sz="2600" dirty="0" err="1">
                <a:solidFill>
                  <a:schemeClr val="bg1"/>
                </a:solidFill>
              </a:rPr>
              <a:t>Projektes</a:t>
            </a:r>
            <a:r>
              <a:rPr lang="en-US" sz="2600" dirty="0">
                <a:solidFill>
                  <a:schemeClr val="bg1"/>
                </a:solidFill>
              </a:rPr>
              <a:t>, </a:t>
            </a:r>
            <a:r>
              <a:rPr lang="en-US" sz="2600" dirty="0" err="1">
                <a:solidFill>
                  <a:schemeClr val="bg1"/>
                </a:solidFill>
              </a:rPr>
              <a:t>sodass</a:t>
            </a:r>
            <a:r>
              <a:rPr lang="en-US" sz="2600" dirty="0">
                <a:solidFill>
                  <a:schemeClr val="bg1"/>
                </a:solidFill>
              </a:rPr>
              <a:t> alle auf </a:t>
            </a:r>
            <a:r>
              <a:rPr lang="en-US" sz="2600" dirty="0" err="1">
                <a:solidFill>
                  <a:schemeClr val="bg1"/>
                </a:solidFill>
              </a:rPr>
              <a:t>demselben</a:t>
            </a:r>
            <a:r>
              <a:rPr lang="en-US" sz="2600" dirty="0">
                <a:solidFill>
                  <a:schemeClr val="bg1"/>
                </a:solidFill>
              </a:rPr>
              <a:t> </a:t>
            </a:r>
            <a:r>
              <a:rPr lang="en-US" sz="2600" dirty="0" err="1">
                <a:solidFill>
                  <a:schemeClr val="bg1"/>
                </a:solidFill>
              </a:rPr>
              <a:t>Wissensstand</a:t>
            </a:r>
            <a:r>
              <a:rPr lang="en-US" sz="2600" dirty="0">
                <a:solidFill>
                  <a:schemeClr val="bg1"/>
                </a:solidFill>
              </a:rPr>
              <a:t> </a:t>
            </a:r>
            <a:r>
              <a:rPr lang="en-US" sz="2600" dirty="0" err="1">
                <a:solidFill>
                  <a:schemeClr val="bg1"/>
                </a:solidFill>
              </a:rPr>
              <a:t>sind</a:t>
            </a:r>
            <a:r>
              <a:rPr lang="en-US" sz="2600" dirty="0">
                <a:solidFill>
                  <a:schemeClr val="bg1"/>
                </a:solidFill>
              </a:rPr>
              <a:t>, </a:t>
            </a:r>
            <a:r>
              <a:rPr lang="en-US" sz="2600" dirty="0" err="1">
                <a:solidFill>
                  <a:schemeClr val="bg1"/>
                </a:solidFill>
              </a:rPr>
              <a:t>sich</a:t>
            </a:r>
            <a:r>
              <a:rPr lang="en-US" sz="2600" dirty="0">
                <a:solidFill>
                  <a:schemeClr val="bg1"/>
                </a:solidFill>
              </a:rPr>
              <a:t> </a:t>
            </a:r>
            <a:r>
              <a:rPr lang="en-US" sz="2600" dirty="0" err="1">
                <a:solidFill>
                  <a:schemeClr val="bg1"/>
                </a:solidFill>
              </a:rPr>
              <a:t>niemand</a:t>
            </a:r>
            <a:r>
              <a:rPr lang="en-US" sz="2600" dirty="0">
                <a:solidFill>
                  <a:schemeClr val="bg1"/>
                </a:solidFill>
              </a:rPr>
              <a:t> </a:t>
            </a:r>
            <a:r>
              <a:rPr lang="en-US" sz="2600" dirty="0" err="1">
                <a:solidFill>
                  <a:schemeClr val="bg1"/>
                </a:solidFill>
              </a:rPr>
              <a:t>ausgeschlossen</a:t>
            </a:r>
            <a:r>
              <a:rPr lang="en-US" sz="2600" dirty="0">
                <a:solidFill>
                  <a:schemeClr val="bg1"/>
                </a:solidFill>
              </a:rPr>
              <a:t> </a:t>
            </a:r>
            <a:r>
              <a:rPr lang="en-US" sz="2600" dirty="0" err="1">
                <a:solidFill>
                  <a:schemeClr val="bg1"/>
                </a:solidFill>
              </a:rPr>
              <a:t>fühlt</a:t>
            </a:r>
            <a:r>
              <a:rPr lang="en-US" sz="2600" dirty="0">
                <a:solidFill>
                  <a:schemeClr val="bg1"/>
                </a:solidFill>
              </a:rPr>
              <a:t> und </a:t>
            </a:r>
            <a:r>
              <a:rPr lang="en-US" sz="2600" dirty="0" err="1">
                <a:solidFill>
                  <a:schemeClr val="bg1"/>
                </a:solidFill>
              </a:rPr>
              <a:t>keine</a:t>
            </a:r>
            <a:r>
              <a:rPr lang="en-US" sz="2600" dirty="0">
                <a:solidFill>
                  <a:schemeClr val="bg1"/>
                </a:solidFill>
              </a:rPr>
              <a:t> </a:t>
            </a:r>
            <a:r>
              <a:rPr lang="en-US" sz="2600" dirty="0" err="1">
                <a:solidFill>
                  <a:schemeClr val="bg1"/>
                </a:solidFill>
              </a:rPr>
              <a:t>falschen</a:t>
            </a:r>
            <a:r>
              <a:rPr lang="en-US" sz="2600" dirty="0">
                <a:solidFill>
                  <a:schemeClr val="bg1"/>
                </a:solidFill>
              </a:rPr>
              <a:t> </a:t>
            </a:r>
            <a:r>
              <a:rPr lang="en-US" sz="2600" dirty="0" err="1">
                <a:solidFill>
                  <a:schemeClr val="bg1"/>
                </a:solidFill>
              </a:rPr>
              <a:t>Informationen</a:t>
            </a:r>
            <a:r>
              <a:rPr lang="en-US" sz="2600" dirty="0">
                <a:solidFill>
                  <a:schemeClr val="bg1"/>
                </a:solidFill>
              </a:rPr>
              <a:t> </a:t>
            </a:r>
            <a:r>
              <a:rPr lang="en-US" sz="2600" dirty="0" err="1">
                <a:solidFill>
                  <a:schemeClr val="bg1"/>
                </a:solidFill>
              </a:rPr>
              <a:t>entstehen</a:t>
            </a:r>
            <a:r>
              <a:rPr lang="en-US" sz="2600" dirty="0">
                <a:solidFill>
                  <a:schemeClr val="bg1"/>
                </a:solidFill>
              </a:rPr>
              <a:t> </a:t>
            </a:r>
            <a:r>
              <a:rPr lang="en-US" sz="2600" dirty="0" err="1">
                <a:solidFill>
                  <a:schemeClr val="bg1"/>
                </a:solidFill>
              </a:rPr>
              <a:t>können</a:t>
            </a:r>
            <a:r>
              <a:rPr lang="en-US" sz="2600" dirty="0">
                <a:solidFill>
                  <a:schemeClr val="bg1"/>
                </a:solidFill>
              </a:rPr>
              <a:t>.</a:t>
            </a:r>
          </a:p>
          <a:p>
            <a:pPr marL="0"/>
            <a:endParaRPr lang="en-US" dirty="0"/>
          </a:p>
          <a:p>
            <a:pPr marL="0"/>
            <a:endParaRPr lang="en-US" dirty="0"/>
          </a:p>
        </p:txBody>
      </p:sp>
      <p:sp>
        <p:nvSpPr>
          <p:cNvPr id="2" name="Text Placeholder 1">
            <a:extLst>
              <a:ext uri="{FF2B5EF4-FFF2-40B4-BE49-F238E27FC236}">
                <a16:creationId xmlns:a16="http://schemas.microsoft.com/office/drawing/2014/main" id="{3EE4AF72-0660-7837-D214-039A38284CC8}"/>
              </a:ext>
            </a:extLst>
          </p:cNvPr>
          <p:cNvSpPr txBox="1">
            <a:spLocks/>
          </p:cNvSpPr>
          <p:nvPr/>
        </p:nvSpPr>
        <p:spPr>
          <a:xfrm>
            <a:off x="598714" y="228600"/>
            <a:ext cx="6038850" cy="7572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Schritt 2 Aufbau von </a:t>
            </a:r>
            <a:r>
              <a:rPr lang="en-US" b="1" dirty="0" err="1">
                <a:solidFill>
                  <a:schemeClr val="bg1"/>
                </a:solidFill>
              </a:rPr>
              <a:t>Vertrauen</a:t>
            </a:r>
            <a:r>
              <a:rPr lang="en-US" b="1" dirty="0">
                <a:solidFill>
                  <a:schemeClr val="bg1"/>
                </a:solidFill>
              </a:rPr>
              <a:t> </a:t>
            </a:r>
            <a:r>
              <a:rPr lang="en-US" b="1" dirty="0" err="1">
                <a:solidFill>
                  <a:schemeClr val="bg1"/>
                </a:solidFill>
              </a:rPr>
              <a:t>im</a:t>
            </a:r>
            <a:r>
              <a:rPr lang="en-US" b="1" dirty="0">
                <a:solidFill>
                  <a:schemeClr val="bg1"/>
                </a:solidFill>
              </a:rPr>
              <a:t> </a:t>
            </a:r>
            <a:r>
              <a:rPr lang="en-US" b="1" dirty="0" err="1">
                <a:solidFill>
                  <a:schemeClr val="bg1"/>
                </a:solidFill>
              </a:rPr>
              <a:t>Projektteam</a:t>
            </a:r>
            <a:endParaRPr lang="en-US" b="1" dirty="0">
              <a:solidFill>
                <a:schemeClr val="bg1"/>
              </a:solidFill>
            </a:endParaRPr>
          </a:p>
        </p:txBody>
      </p:sp>
    </p:spTree>
    <p:extLst>
      <p:ext uri="{BB962C8B-B14F-4D97-AF65-F5344CB8AC3E}">
        <p14:creationId xmlns:p14="http://schemas.microsoft.com/office/powerpoint/2010/main" val="837914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438150" y="1585561"/>
            <a:ext cx="5657850" cy="4234214"/>
          </a:xfrm>
        </p:spPr>
        <p:txBody>
          <a:bodyPr>
            <a:normAutofit/>
          </a:bodyPr>
          <a:lstStyle/>
          <a:p>
            <a:pPr marL="0"/>
            <a:r>
              <a:rPr lang="en-US" dirty="0"/>
              <a:t>Der </a:t>
            </a:r>
            <a:r>
              <a:rPr lang="en-US" dirty="0" err="1"/>
              <a:t>dritte</a:t>
            </a:r>
            <a:r>
              <a:rPr lang="en-US" dirty="0"/>
              <a:t> Schritt </a:t>
            </a:r>
            <a:r>
              <a:rPr lang="en-US" dirty="0" err="1"/>
              <a:t>besteht</a:t>
            </a:r>
            <a:r>
              <a:rPr lang="en-US" dirty="0"/>
              <a:t> </a:t>
            </a:r>
            <a:r>
              <a:rPr lang="en-US" dirty="0" err="1"/>
              <a:t>darin</a:t>
            </a:r>
            <a:r>
              <a:rPr lang="en-US" dirty="0"/>
              <a:t>, </a:t>
            </a:r>
            <a:r>
              <a:rPr lang="en-US" dirty="0" err="1"/>
              <a:t>eine</a:t>
            </a:r>
            <a:r>
              <a:rPr lang="en-US" dirty="0"/>
              <a:t> </a:t>
            </a:r>
            <a:r>
              <a:rPr lang="en-US" dirty="0" err="1"/>
              <a:t>tragfähige</a:t>
            </a:r>
            <a:r>
              <a:rPr lang="en-US" dirty="0"/>
              <a:t> </a:t>
            </a:r>
            <a:r>
              <a:rPr lang="en-US" dirty="0" err="1"/>
              <a:t>Kommunikationsbasis</a:t>
            </a:r>
            <a:r>
              <a:rPr lang="en-US" dirty="0"/>
              <a:t> </a:t>
            </a:r>
            <a:r>
              <a:rPr lang="en-US" dirty="0" err="1"/>
              <a:t>herzustellen</a:t>
            </a:r>
            <a:r>
              <a:rPr lang="en-US" dirty="0"/>
              <a:t> und </a:t>
            </a:r>
            <a:r>
              <a:rPr lang="en-US" dirty="0" err="1"/>
              <a:t>beständig</a:t>
            </a:r>
            <a:r>
              <a:rPr lang="en-US" dirty="0"/>
              <a:t> </a:t>
            </a:r>
            <a:r>
              <a:rPr lang="en-US" dirty="0" err="1"/>
              <a:t>umzusetzen</a:t>
            </a:r>
            <a:r>
              <a:rPr lang="en-US" dirty="0"/>
              <a:t>.</a:t>
            </a:r>
          </a:p>
          <a:p>
            <a:pPr marL="0"/>
            <a:r>
              <a:rPr lang="en-US" dirty="0"/>
              <a:t>Eine der </a:t>
            </a:r>
            <a:r>
              <a:rPr lang="en-US" dirty="0" err="1"/>
              <a:t>wichtigsten</a:t>
            </a:r>
            <a:r>
              <a:rPr lang="en-US" dirty="0"/>
              <a:t> </a:t>
            </a:r>
            <a:r>
              <a:rPr lang="en-US" dirty="0" err="1"/>
              <a:t>Quellen</a:t>
            </a:r>
            <a:r>
              <a:rPr lang="en-US" dirty="0"/>
              <a:t> für </a:t>
            </a:r>
            <a:r>
              <a:rPr lang="en-US" dirty="0" err="1"/>
              <a:t>Vertrauen</a:t>
            </a:r>
            <a:r>
              <a:rPr lang="en-US" dirty="0"/>
              <a:t> </a:t>
            </a:r>
            <a:r>
              <a:rPr lang="en-US" dirty="0" err="1"/>
              <a:t>ist</a:t>
            </a:r>
            <a:r>
              <a:rPr lang="en-US" dirty="0"/>
              <a:t> es, </a:t>
            </a:r>
            <a:r>
              <a:rPr lang="en-US" dirty="0" err="1"/>
              <a:t>einander</a:t>
            </a:r>
            <a:r>
              <a:rPr lang="en-US" dirty="0"/>
              <a:t> </a:t>
            </a:r>
            <a:r>
              <a:rPr lang="en-US" dirty="0" err="1"/>
              <a:t>zuzuhören</a:t>
            </a:r>
            <a:r>
              <a:rPr lang="en-US" dirty="0"/>
              <a:t>. </a:t>
            </a:r>
            <a:r>
              <a:rPr lang="en-US" dirty="0" err="1"/>
              <a:t>Indem</a:t>
            </a:r>
            <a:r>
              <a:rPr lang="en-US" dirty="0"/>
              <a:t> man </a:t>
            </a:r>
            <a:r>
              <a:rPr lang="en-US" dirty="0" err="1"/>
              <a:t>Fähigkeiten</a:t>
            </a:r>
            <a:r>
              <a:rPr lang="en-US" dirty="0"/>
              <a:t> </a:t>
            </a:r>
            <a:r>
              <a:rPr lang="en-US" dirty="0" err="1"/>
              <a:t>wie</a:t>
            </a:r>
            <a:r>
              <a:rPr lang="en-US" dirty="0"/>
              <a:t> </a:t>
            </a:r>
            <a:r>
              <a:rPr lang="en-US" dirty="0" err="1"/>
              <a:t>aktives</a:t>
            </a:r>
            <a:r>
              <a:rPr lang="en-US" dirty="0"/>
              <a:t> </a:t>
            </a:r>
            <a:r>
              <a:rPr lang="en-US" dirty="0" err="1"/>
              <a:t>Zuhören</a:t>
            </a:r>
            <a:r>
              <a:rPr lang="en-US" dirty="0"/>
              <a:t> </a:t>
            </a:r>
            <a:r>
              <a:rPr lang="en-US" dirty="0" err="1"/>
              <a:t>übt</a:t>
            </a:r>
            <a:r>
              <a:rPr lang="en-US" dirty="0"/>
              <a:t> und </a:t>
            </a:r>
            <a:r>
              <a:rPr lang="en-US" dirty="0" err="1"/>
              <a:t>sicherstellt</a:t>
            </a:r>
            <a:r>
              <a:rPr lang="en-US" dirty="0"/>
              <a:t>, </a:t>
            </a:r>
            <a:r>
              <a:rPr lang="en-US" dirty="0" err="1"/>
              <a:t>dass</a:t>
            </a:r>
            <a:r>
              <a:rPr lang="en-US" dirty="0"/>
              <a:t> </a:t>
            </a:r>
            <a:r>
              <a:rPr lang="en-US" dirty="0" err="1"/>
              <a:t>jedes</a:t>
            </a:r>
            <a:r>
              <a:rPr lang="en-US" dirty="0"/>
              <a:t> </a:t>
            </a:r>
            <a:r>
              <a:rPr lang="en-US" dirty="0" err="1"/>
              <a:t>Teammitglied</a:t>
            </a:r>
            <a:r>
              <a:rPr lang="en-US" dirty="0"/>
              <a:t> </a:t>
            </a:r>
            <a:r>
              <a:rPr lang="en-US" dirty="0" err="1"/>
              <a:t>gehört</a:t>
            </a:r>
            <a:r>
              <a:rPr lang="en-US" dirty="0"/>
              <a:t> </a:t>
            </a:r>
            <a:r>
              <a:rPr lang="en-US" dirty="0" err="1"/>
              <a:t>wird</a:t>
            </a:r>
            <a:r>
              <a:rPr lang="en-US" dirty="0"/>
              <a:t>, </a:t>
            </a:r>
            <a:r>
              <a:rPr lang="en-US" dirty="0" err="1"/>
              <a:t>kann</a:t>
            </a:r>
            <a:r>
              <a:rPr lang="en-US" dirty="0"/>
              <a:t> </a:t>
            </a:r>
            <a:r>
              <a:rPr lang="en-US" dirty="0" err="1"/>
              <a:t>vielen</a:t>
            </a:r>
            <a:r>
              <a:rPr lang="en-US" dirty="0"/>
              <a:t> </a:t>
            </a:r>
            <a:r>
              <a:rPr lang="en-US" dirty="0" err="1"/>
              <a:t>Problemen</a:t>
            </a:r>
            <a:r>
              <a:rPr lang="en-US" dirty="0"/>
              <a:t> </a:t>
            </a:r>
            <a:r>
              <a:rPr lang="en-US" dirty="0" err="1"/>
              <a:t>vorgebeugt</a:t>
            </a:r>
            <a:r>
              <a:rPr lang="en-US" dirty="0"/>
              <a:t> </a:t>
            </a:r>
            <a:r>
              <a:rPr lang="en-US" dirty="0" err="1"/>
              <a:t>werden</a:t>
            </a:r>
            <a:r>
              <a:rPr lang="en-US" dirty="0"/>
              <a:t>. </a:t>
            </a:r>
            <a:r>
              <a:rPr lang="en-US" dirty="0" err="1"/>
              <a:t>Indem</a:t>
            </a:r>
            <a:r>
              <a:rPr lang="en-US" dirty="0"/>
              <a:t> die </a:t>
            </a:r>
            <a:r>
              <a:rPr lang="en-US" dirty="0" err="1"/>
              <a:t>Teammitglieder</a:t>
            </a:r>
            <a:r>
              <a:rPr lang="en-US" dirty="0"/>
              <a:t>*</a:t>
            </a:r>
            <a:r>
              <a:rPr lang="en-US" dirty="0" err="1"/>
              <a:t>innen</a:t>
            </a:r>
            <a:r>
              <a:rPr lang="en-US" dirty="0"/>
              <a:t> </a:t>
            </a:r>
            <a:r>
              <a:rPr lang="en-US" dirty="0" err="1"/>
              <a:t>einander</a:t>
            </a:r>
            <a:r>
              <a:rPr lang="en-US" dirty="0"/>
              <a:t> </a:t>
            </a:r>
            <a:r>
              <a:rPr lang="en-US" dirty="0" err="1"/>
              <a:t>aktiv</a:t>
            </a:r>
            <a:r>
              <a:rPr lang="en-US" dirty="0"/>
              <a:t> </a:t>
            </a:r>
            <a:r>
              <a:rPr lang="en-US" dirty="0" err="1"/>
              <a:t>zuhören</a:t>
            </a:r>
            <a:r>
              <a:rPr lang="en-US" dirty="0"/>
              <a:t>, </a:t>
            </a:r>
            <a:r>
              <a:rPr lang="en-US" dirty="0" err="1"/>
              <a:t>wird</a:t>
            </a:r>
            <a:r>
              <a:rPr lang="en-US" dirty="0"/>
              <a:t> </a:t>
            </a:r>
            <a:r>
              <a:rPr lang="en-US" dirty="0" err="1"/>
              <a:t>dazu</a:t>
            </a:r>
            <a:r>
              <a:rPr lang="en-US" dirty="0"/>
              <a:t> </a:t>
            </a:r>
            <a:r>
              <a:rPr lang="en-US" dirty="0" err="1"/>
              <a:t>beigetragen</a:t>
            </a:r>
            <a:r>
              <a:rPr lang="en-US" dirty="0"/>
              <a:t>, </a:t>
            </a:r>
            <a:r>
              <a:rPr lang="en-US" dirty="0" err="1"/>
              <a:t>ein</a:t>
            </a:r>
            <a:r>
              <a:rPr lang="en-US" dirty="0"/>
              <a:t> ‚</a:t>
            </a:r>
            <a:r>
              <a:rPr lang="en-US" dirty="0" err="1"/>
              <a:t>starkes</a:t>
            </a:r>
            <a:r>
              <a:rPr lang="en-US" dirty="0"/>
              <a:t> Team‘ </a:t>
            </a:r>
            <a:r>
              <a:rPr lang="en-US" dirty="0" err="1"/>
              <a:t>aufzubauen</a:t>
            </a:r>
            <a:r>
              <a:rPr lang="en-US" dirty="0"/>
              <a:t>, in dem </a:t>
            </a:r>
            <a:r>
              <a:rPr lang="en-US" dirty="0" err="1"/>
              <a:t>jede</a:t>
            </a:r>
            <a:r>
              <a:rPr lang="en-US" dirty="0"/>
              <a:t>*r </a:t>
            </a:r>
            <a:r>
              <a:rPr lang="en-US" dirty="0" err="1"/>
              <a:t>respektiert</a:t>
            </a:r>
            <a:r>
              <a:rPr lang="en-US" dirty="0"/>
              <a:t> </a:t>
            </a:r>
            <a:r>
              <a:rPr lang="en-US" dirty="0" err="1"/>
              <a:t>wird</a:t>
            </a:r>
            <a:r>
              <a:rPr lang="en-US" dirty="0"/>
              <a:t>.</a:t>
            </a:r>
          </a:p>
          <a:p>
            <a:pPr marL="0"/>
            <a:endParaRPr lang="en-US" dirty="0"/>
          </a:p>
          <a:p>
            <a:pPr marL="0"/>
            <a:endParaRPr lang="en-US"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7" name="Picture Placeholder 6">
            <a:extLst>
              <a:ext uri="{FF2B5EF4-FFF2-40B4-BE49-F238E27FC236}">
                <a16:creationId xmlns:a16="http://schemas.microsoft.com/office/drawing/2014/main" id="{5DC737FA-8F2E-4D8C-8CD3-2362240F257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7C9059BD-96FD-22BC-2DFC-D330AB30A939}"/>
              </a:ext>
            </a:extLst>
          </p:cNvPr>
          <p:cNvSpPr txBox="1">
            <a:spLocks/>
          </p:cNvSpPr>
          <p:nvPr/>
        </p:nvSpPr>
        <p:spPr>
          <a:xfrm>
            <a:off x="598714" y="228600"/>
            <a:ext cx="6038850" cy="7572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Schritt 3 Aufbau von </a:t>
            </a:r>
            <a:r>
              <a:rPr lang="en-US" b="1" dirty="0" err="1">
                <a:solidFill>
                  <a:schemeClr val="bg1"/>
                </a:solidFill>
              </a:rPr>
              <a:t>Vertrauen</a:t>
            </a:r>
            <a:r>
              <a:rPr lang="en-US" b="1" dirty="0">
                <a:solidFill>
                  <a:schemeClr val="bg1"/>
                </a:solidFill>
              </a:rPr>
              <a:t> </a:t>
            </a:r>
            <a:r>
              <a:rPr lang="en-US" b="1" dirty="0" err="1">
                <a:solidFill>
                  <a:schemeClr val="bg1"/>
                </a:solidFill>
              </a:rPr>
              <a:t>im</a:t>
            </a:r>
            <a:r>
              <a:rPr lang="en-US" b="1" dirty="0">
                <a:solidFill>
                  <a:schemeClr val="bg1"/>
                </a:solidFill>
              </a:rPr>
              <a:t> </a:t>
            </a:r>
            <a:r>
              <a:rPr lang="en-US" b="1" dirty="0" err="1">
                <a:solidFill>
                  <a:schemeClr val="bg1"/>
                </a:solidFill>
              </a:rPr>
              <a:t>Projektteam</a:t>
            </a:r>
            <a:endParaRPr lang="en-US" b="1" dirty="0">
              <a:solidFill>
                <a:schemeClr val="bg1"/>
              </a:solidFill>
            </a:endParaRPr>
          </a:p>
        </p:txBody>
      </p:sp>
    </p:spTree>
    <p:extLst>
      <p:ext uri="{BB962C8B-B14F-4D97-AF65-F5344CB8AC3E}">
        <p14:creationId xmlns:p14="http://schemas.microsoft.com/office/powerpoint/2010/main" val="1268846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3" name="Text Placeholder 2">
            <a:extLst>
              <a:ext uri="{FF2B5EF4-FFF2-40B4-BE49-F238E27FC236}">
                <a16:creationId xmlns:a16="http://schemas.microsoft.com/office/drawing/2014/main" id="{69745A48-332F-4761-8303-60DA7149C1BE}"/>
              </a:ext>
            </a:extLst>
          </p:cNvPr>
          <p:cNvSpPr>
            <a:spLocks noGrp="1"/>
          </p:cNvSpPr>
          <p:nvPr>
            <p:ph type="body" sz="quarter" idx="18"/>
          </p:nvPr>
        </p:nvSpPr>
        <p:spPr>
          <a:xfrm>
            <a:off x="457283" y="1466850"/>
            <a:ext cx="5552050" cy="3995940"/>
          </a:xfrm>
        </p:spPr>
        <p:txBody>
          <a:bodyPr>
            <a:normAutofit lnSpcReduction="10000"/>
          </a:bodyPr>
          <a:lstStyle/>
          <a:p>
            <a:pPr marL="0"/>
            <a:r>
              <a:rPr lang="en-US" dirty="0" err="1"/>
              <a:t>Angesichts</a:t>
            </a:r>
            <a:r>
              <a:rPr lang="en-US" dirty="0"/>
              <a:t> der </a:t>
            </a:r>
            <a:r>
              <a:rPr lang="en-US" dirty="0" err="1"/>
              <a:t>Tatsache</a:t>
            </a:r>
            <a:r>
              <a:rPr lang="en-US" dirty="0"/>
              <a:t>, </a:t>
            </a:r>
            <a:r>
              <a:rPr lang="en-US" dirty="0" err="1"/>
              <a:t>dass</a:t>
            </a:r>
            <a:r>
              <a:rPr lang="en-US" dirty="0"/>
              <a:t> </a:t>
            </a:r>
            <a:r>
              <a:rPr lang="en-US" dirty="0" err="1"/>
              <a:t>sich</a:t>
            </a:r>
            <a:r>
              <a:rPr lang="en-US" dirty="0"/>
              <a:t> </a:t>
            </a:r>
            <a:r>
              <a:rPr lang="en-US" dirty="0" err="1"/>
              <a:t>unsere</a:t>
            </a:r>
            <a:r>
              <a:rPr lang="en-US" dirty="0"/>
              <a:t> Welt </a:t>
            </a:r>
            <a:r>
              <a:rPr lang="en-US" dirty="0" err="1"/>
              <a:t>durch</a:t>
            </a:r>
            <a:r>
              <a:rPr lang="en-US" dirty="0"/>
              <a:t> die COVID-19-Pandemie </a:t>
            </a:r>
            <a:r>
              <a:rPr lang="en-US" dirty="0" err="1"/>
              <a:t>sehr</a:t>
            </a:r>
            <a:r>
              <a:rPr lang="en-US" dirty="0"/>
              <a:t> </a:t>
            </a:r>
            <a:r>
              <a:rPr lang="en-US" dirty="0" err="1"/>
              <a:t>verändert</a:t>
            </a:r>
            <a:r>
              <a:rPr lang="en-US" dirty="0"/>
              <a:t> hat, </a:t>
            </a:r>
            <a:r>
              <a:rPr lang="en-US" dirty="0" err="1"/>
              <a:t>ist</a:t>
            </a:r>
            <a:r>
              <a:rPr lang="en-US" dirty="0"/>
              <a:t> es </a:t>
            </a:r>
            <a:r>
              <a:rPr lang="en-US" dirty="0" err="1"/>
              <a:t>wichtig</a:t>
            </a:r>
            <a:r>
              <a:rPr lang="en-US" dirty="0"/>
              <a:t>, </a:t>
            </a:r>
            <a:r>
              <a:rPr lang="en-US" dirty="0" err="1"/>
              <a:t>zu</a:t>
            </a:r>
            <a:r>
              <a:rPr lang="en-US" dirty="0"/>
              <a:t> </a:t>
            </a:r>
            <a:r>
              <a:rPr lang="en-US" dirty="0" err="1"/>
              <a:t>berücksichtigen</a:t>
            </a:r>
            <a:r>
              <a:rPr lang="en-US" dirty="0"/>
              <a:t>, </a:t>
            </a:r>
            <a:r>
              <a:rPr lang="en-US" dirty="0" err="1"/>
              <a:t>inwiefern</a:t>
            </a:r>
            <a:r>
              <a:rPr lang="en-US" dirty="0"/>
              <a:t> </a:t>
            </a:r>
            <a:r>
              <a:rPr lang="en-US" dirty="0" err="1"/>
              <a:t>Vertrauen</a:t>
            </a:r>
            <a:r>
              <a:rPr lang="en-US" dirty="0"/>
              <a:t> in </a:t>
            </a:r>
            <a:r>
              <a:rPr lang="en-US" dirty="0" err="1"/>
              <a:t>einer</a:t>
            </a:r>
            <a:r>
              <a:rPr lang="en-US" dirty="0"/>
              <a:t> </a:t>
            </a:r>
            <a:r>
              <a:rPr lang="en-US" dirty="0" err="1"/>
              <a:t>digitalen</a:t>
            </a:r>
            <a:r>
              <a:rPr lang="en-US" dirty="0"/>
              <a:t> </a:t>
            </a:r>
            <a:r>
              <a:rPr lang="en-US" dirty="0" err="1"/>
              <a:t>Umgebung</a:t>
            </a:r>
            <a:r>
              <a:rPr lang="en-US" dirty="0"/>
              <a:t> </a:t>
            </a:r>
            <a:r>
              <a:rPr lang="en-US" dirty="0" err="1"/>
              <a:t>aufgebaut</a:t>
            </a:r>
            <a:r>
              <a:rPr lang="en-US" dirty="0"/>
              <a:t> </a:t>
            </a:r>
            <a:r>
              <a:rPr lang="en-US" dirty="0" err="1"/>
              <a:t>werden</a:t>
            </a:r>
            <a:r>
              <a:rPr lang="en-US" dirty="0"/>
              <a:t> </a:t>
            </a:r>
            <a:r>
              <a:rPr lang="en-US" dirty="0" err="1"/>
              <a:t>kann</a:t>
            </a:r>
            <a:r>
              <a:rPr lang="en-US" dirty="0"/>
              <a:t>.</a:t>
            </a:r>
          </a:p>
          <a:p>
            <a:pPr marL="0"/>
            <a:r>
              <a:rPr lang="en-US" dirty="0" err="1"/>
              <a:t>Folgende</a:t>
            </a:r>
            <a:r>
              <a:rPr lang="en-US" dirty="0"/>
              <a:t> </a:t>
            </a:r>
            <a:r>
              <a:rPr lang="en-US" dirty="0" err="1"/>
              <a:t>Punkte</a:t>
            </a:r>
            <a:r>
              <a:rPr lang="en-US" dirty="0"/>
              <a:t> </a:t>
            </a:r>
            <a:r>
              <a:rPr lang="en-US" dirty="0" err="1"/>
              <a:t>geben</a:t>
            </a:r>
            <a:r>
              <a:rPr lang="en-US" dirty="0"/>
              <a:t> </a:t>
            </a:r>
            <a:r>
              <a:rPr lang="en-US" dirty="0" err="1"/>
              <a:t>dafür</a:t>
            </a:r>
            <a:r>
              <a:rPr lang="en-US" dirty="0"/>
              <a:t> </a:t>
            </a:r>
            <a:r>
              <a:rPr lang="en-US" dirty="0" err="1"/>
              <a:t>Hilfestellung</a:t>
            </a:r>
            <a:r>
              <a:rPr lang="en-US" dirty="0"/>
              <a:t>:</a:t>
            </a:r>
          </a:p>
          <a:p>
            <a:pPr marL="0" indent="0"/>
            <a:r>
              <a:rPr lang="en-US" dirty="0"/>
              <a:t>1. </a:t>
            </a:r>
            <a:r>
              <a:rPr lang="en-US" dirty="0" err="1"/>
              <a:t>Ermöglichung</a:t>
            </a:r>
            <a:r>
              <a:rPr lang="en-US" dirty="0"/>
              <a:t> von 1:1-Meetings</a:t>
            </a:r>
          </a:p>
          <a:p>
            <a:pPr marL="0"/>
            <a:r>
              <a:rPr lang="en-US" dirty="0"/>
              <a:t>2. </a:t>
            </a:r>
            <a:r>
              <a:rPr lang="en-US" dirty="0" err="1"/>
              <a:t>Gegenseitige</a:t>
            </a:r>
            <a:r>
              <a:rPr lang="en-US" dirty="0"/>
              <a:t> </a:t>
            </a:r>
            <a:r>
              <a:rPr lang="en-US" dirty="0" err="1"/>
              <a:t>Wertschätzung</a:t>
            </a:r>
            <a:r>
              <a:rPr lang="en-US" dirty="0"/>
              <a:t> und positives Feedback</a:t>
            </a:r>
          </a:p>
          <a:p>
            <a:pPr marL="0"/>
            <a:r>
              <a:rPr lang="en-US" dirty="0"/>
              <a:t>3. </a:t>
            </a:r>
            <a:r>
              <a:rPr lang="en-US" dirty="0" err="1"/>
              <a:t>Setzen</a:t>
            </a:r>
            <a:r>
              <a:rPr lang="en-US" dirty="0"/>
              <a:t> von </a:t>
            </a:r>
            <a:r>
              <a:rPr lang="en-US" dirty="0" err="1"/>
              <a:t>kurzfristigen</a:t>
            </a:r>
            <a:r>
              <a:rPr lang="en-US" dirty="0"/>
              <a:t> </a:t>
            </a:r>
            <a:r>
              <a:rPr lang="en-US" dirty="0" err="1"/>
              <a:t>Zielen</a:t>
            </a:r>
            <a:endParaRPr lang="en-IE" dirty="0"/>
          </a:p>
        </p:txBody>
      </p:sp>
      <p:sp>
        <p:nvSpPr>
          <p:cNvPr id="2" name="Text Placeholder 1">
            <a:extLst>
              <a:ext uri="{FF2B5EF4-FFF2-40B4-BE49-F238E27FC236}">
                <a16:creationId xmlns:a16="http://schemas.microsoft.com/office/drawing/2014/main" id="{45DAAEE6-E845-43E0-9EE0-C3837B2F194E}"/>
              </a:ext>
            </a:extLst>
          </p:cNvPr>
          <p:cNvSpPr>
            <a:spLocks noGrp="1"/>
          </p:cNvSpPr>
          <p:nvPr>
            <p:ph type="body" sz="quarter" idx="16"/>
          </p:nvPr>
        </p:nvSpPr>
        <p:spPr>
          <a:xfrm>
            <a:off x="457283" y="348175"/>
            <a:ext cx="5848349" cy="776253"/>
          </a:xfrm>
        </p:spPr>
        <p:txBody>
          <a:bodyPr>
            <a:noAutofit/>
          </a:bodyPr>
          <a:lstStyle/>
          <a:p>
            <a:r>
              <a:rPr lang="en-US" sz="2800" b="1" dirty="0"/>
              <a:t>Aufbau von </a:t>
            </a:r>
            <a:r>
              <a:rPr lang="en-US" sz="2800" b="1" dirty="0" err="1"/>
              <a:t>Vertrauen</a:t>
            </a:r>
            <a:r>
              <a:rPr lang="en-US" sz="2800" b="1" dirty="0"/>
              <a:t> </a:t>
            </a:r>
            <a:r>
              <a:rPr lang="en-US" sz="2800" b="1" dirty="0" err="1"/>
              <a:t>im</a:t>
            </a:r>
            <a:r>
              <a:rPr lang="en-US" sz="2800" b="1" dirty="0"/>
              <a:t> </a:t>
            </a:r>
            <a:r>
              <a:rPr lang="en-US" sz="2800" b="1" dirty="0" err="1"/>
              <a:t>Projektteam</a:t>
            </a:r>
            <a:r>
              <a:rPr lang="en-US" sz="2800" b="1" dirty="0"/>
              <a:t> in </a:t>
            </a:r>
            <a:r>
              <a:rPr lang="en-US" sz="2800" b="1" dirty="0" err="1"/>
              <a:t>einer</a:t>
            </a:r>
            <a:r>
              <a:rPr lang="en-US" sz="2800" b="1" dirty="0"/>
              <a:t> </a:t>
            </a:r>
            <a:r>
              <a:rPr lang="en-US" sz="2800" b="1" dirty="0" err="1"/>
              <a:t>digitalen</a:t>
            </a:r>
            <a:r>
              <a:rPr lang="en-US" sz="2800" b="1" dirty="0"/>
              <a:t> </a:t>
            </a:r>
            <a:r>
              <a:rPr lang="en-US" sz="2800" b="1" dirty="0" err="1"/>
              <a:t>Umgebung</a:t>
            </a:r>
            <a:endParaRPr lang="en-US" sz="2800" b="1" dirty="0"/>
          </a:p>
        </p:txBody>
      </p:sp>
      <p:pic>
        <p:nvPicPr>
          <p:cNvPr id="12" name="Picture Placeholder 11">
            <a:extLst>
              <a:ext uri="{FF2B5EF4-FFF2-40B4-BE49-F238E27FC236}">
                <a16:creationId xmlns:a16="http://schemas.microsoft.com/office/drawing/2014/main" id="{B683C811-6696-4E06-8C23-CE7CB4F427B9}"/>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998449959"/>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B227DF8-9103-49AB-955F-EB3979E6F133}">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2424</Words>
  <Application>Microsoft Macintosh PowerPoint</Application>
  <PresentationFormat>Widescreen</PresentationFormat>
  <Paragraphs>163</Paragraphs>
  <Slides>41</Slides>
  <Notes>0</Notes>
  <HiddenSlides>0</HiddenSlides>
  <MMClips>4</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AvenirNext</vt:lpstr>
      <vt:lpstr>Calibri</vt:lpstr>
      <vt:lpstr>Calibri Light</vt:lpstr>
      <vt:lpstr>Lato Regular</vt:lpstr>
      <vt:lpstr>Montserrat</vt:lpstr>
      <vt:lpstr>Montserrat Light</vt:lpstr>
      <vt:lpstr>Montserrat Medium</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229</cp:revision>
  <dcterms:created xsi:type="dcterms:W3CDTF">2020-10-14T13:32:04Z</dcterms:created>
  <dcterms:modified xsi:type="dcterms:W3CDTF">2022-08-01T09:05:17Z</dcterms:modified>
</cp:coreProperties>
</file>