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 id="257" r:id="rId3"/>
    <p:sldId id="258" r:id="rId4"/>
    <p:sldId id="259" r:id="rId5"/>
    <p:sldId id="260" r:id="rId6"/>
    <p:sldId id="261" r:id="rId7"/>
    <p:sldId id="262" r:id="rId8"/>
    <p:sldId id="265" r:id="rId9"/>
    <p:sldId id="263" r:id="rId10"/>
    <p:sldId id="264" r:id="rId11"/>
    <p:sldId id="266" r:id="rId12"/>
    <p:sldId id="267" r:id="rId13"/>
    <p:sldId id="268" r:id="rId14"/>
    <p:sldId id="288" r:id="rId15"/>
    <p:sldId id="269" r:id="rId16"/>
    <p:sldId id="270" r:id="rId17"/>
    <p:sldId id="271" r:id="rId18"/>
    <p:sldId id="272" r:id="rId19"/>
    <p:sldId id="273" r:id="rId20"/>
    <p:sldId id="274" r:id="rId21"/>
    <p:sldId id="276" r:id="rId22"/>
    <p:sldId id="277" r:id="rId23"/>
    <p:sldId id="278" r:id="rId24"/>
    <p:sldId id="279" r:id="rId25"/>
    <p:sldId id="280" r:id="rId26"/>
    <p:sldId id="283" r:id="rId27"/>
    <p:sldId id="284" r:id="rId28"/>
    <p:sldId id="285" r:id="rId29"/>
    <p:sldId id="287" r:id="rId30"/>
    <p:sldId id="286" r:id="rId31"/>
  </p:sldIdLst>
  <p:sldSz cx="7559675" cy="106918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3385C"/>
    <a:srgbClr val="7FCCC7"/>
    <a:srgbClr val="F26B4D"/>
    <a:srgbClr val="FDC662"/>
    <a:srgbClr val="16A6B9"/>
    <a:srgbClr val="008CAC"/>
    <a:srgbClr val="22385A"/>
    <a:srgbClr val="026394"/>
    <a:srgbClr val="2D4A73"/>
    <a:srgbClr val="FBF7E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506"/>
    <p:restoredTop sz="96281"/>
  </p:normalViewPr>
  <p:slideViewPr>
    <p:cSldViewPr snapToGrid="0" snapToObjects="1" showGuides="1">
      <p:cViewPr>
        <p:scale>
          <a:sx n="83" d="100"/>
          <a:sy n="83" d="100"/>
        </p:scale>
        <p:origin x="3032" y="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Cover">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F95AC7C-89C1-024F-8166-2B019AF75250}"/>
              </a:ext>
            </a:extLst>
          </p:cNvPr>
          <p:cNvSpPr/>
          <p:nvPr userDrawn="1"/>
        </p:nvSpPr>
        <p:spPr>
          <a:xfrm>
            <a:off x="779462" y="2259463"/>
            <a:ext cx="3680460" cy="7649939"/>
          </a:xfrm>
          <a:prstGeom prst="rect">
            <a:avLst/>
          </a:prstGeom>
          <a:solidFill>
            <a:srgbClr val="7ECDC7"/>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1" name="Rectangle 20">
            <a:extLst>
              <a:ext uri="{FF2B5EF4-FFF2-40B4-BE49-F238E27FC236}">
                <a16:creationId xmlns:a16="http://schemas.microsoft.com/office/drawing/2014/main" id="{B3D2D307-BB3F-7A4B-8448-6E4B308B0526}"/>
              </a:ext>
            </a:extLst>
          </p:cNvPr>
          <p:cNvSpPr/>
          <p:nvPr userDrawn="1"/>
        </p:nvSpPr>
        <p:spPr>
          <a:xfrm>
            <a:off x="3347357" y="6335488"/>
            <a:ext cx="3706586" cy="2096861"/>
          </a:xfrm>
          <a:prstGeom prst="rect">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pic>
        <p:nvPicPr>
          <p:cNvPr id="13" name="Picture 12">
            <a:extLst>
              <a:ext uri="{FF2B5EF4-FFF2-40B4-BE49-F238E27FC236}">
                <a16:creationId xmlns:a16="http://schemas.microsoft.com/office/drawing/2014/main" id="{2CE25296-73A4-804C-B698-FC766CF2DD6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5312239" y="10018173"/>
            <a:ext cx="1593156" cy="455071"/>
          </a:xfrm>
          <a:prstGeom prst="rect">
            <a:avLst/>
          </a:prstGeom>
        </p:spPr>
      </p:pic>
      <p:pic>
        <p:nvPicPr>
          <p:cNvPr id="15" name="Picture 14" descr="Logo, company name&#10;&#10;Description automatically generated">
            <a:extLst>
              <a:ext uri="{FF2B5EF4-FFF2-40B4-BE49-F238E27FC236}">
                <a16:creationId xmlns:a16="http://schemas.microsoft.com/office/drawing/2014/main" id="{7589C0D3-70DE-6746-BA74-91CB4E982AB1}"/>
              </a:ext>
            </a:extLst>
          </p:cNvPr>
          <p:cNvPicPr/>
          <p:nvPr userDrawn="1"/>
        </p:nvPicPr>
        <p:blipFill>
          <a:blip r:embed="rId3">
            <a:extLst>
              <a:ext uri="{28A0092B-C50C-407E-A947-70E740481C1C}">
                <a14:useLocalDpi xmlns:a14="http://schemas.microsoft.com/office/drawing/2010/main" val="0"/>
              </a:ext>
            </a:extLst>
          </a:blip>
          <a:stretch>
            <a:fillRect/>
          </a:stretch>
        </p:blipFill>
        <p:spPr>
          <a:xfrm>
            <a:off x="779462" y="0"/>
            <a:ext cx="3680460" cy="2357120"/>
          </a:xfrm>
          <a:prstGeom prst="rect">
            <a:avLst/>
          </a:prstGeom>
        </p:spPr>
      </p:pic>
      <p:sp>
        <p:nvSpPr>
          <p:cNvPr id="20" name="Picture Placeholder 19">
            <a:extLst>
              <a:ext uri="{FF2B5EF4-FFF2-40B4-BE49-F238E27FC236}">
                <a16:creationId xmlns:a16="http://schemas.microsoft.com/office/drawing/2014/main" id="{1915F7CD-ECB3-4B48-864C-C34C737FD5D8}"/>
              </a:ext>
            </a:extLst>
          </p:cNvPr>
          <p:cNvSpPr>
            <a:spLocks noGrp="1"/>
          </p:cNvSpPr>
          <p:nvPr>
            <p:ph type="pic" sz="quarter" idx="10"/>
          </p:nvPr>
        </p:nvSpPr>
        <p:spPr>
          <a:xfrm>
            <a:off x="0" y="2357438"/>
            <a:ext cx="7559675" cy="4645025"/>
          </a:xfrm>
          <a:custGeom>
            <a:avLst/>
            <a:gdLst>
              <a:gd name="connsiteX0" fmla="*/ 0 w 7559675"/>
              <a:gd name="connsiteY0" fmla="*/ 0 h 4645025"/>
              <a:gd name="connsiteX1" fmla="*/ 7559675 w 7559675"/>
              <a:gd name="connsiteY1" fmla="*/ 0 h 4645025"/>
              <a:gd name="connsiteX2" fmla="*/ 7559675 w 7559675"/>
              <a:gd name="connsiteY2" fmla="*/ 4645025 h 4645025"/>
              <a:gd name="connsiteX3" fmla="*/ 7053943 w 7559675"/>
              <a:gd name="connsiteY3" fmla="*/ 4645025 h 4645025"/>
              <a:gd name="connsiteX4" fmla="*/ 7053943 w 7559675"/>
              <a:gd name="connsiteY4" fmla="*/ 3978050 h 4645025"/>
              <a:gd name="connsiteX5" fmla="*/ 3347357 w 7559675"/>
              <a:gd name="connsiteY5" fmla="*/ 3978050 h 4645025"/>
              <a:gd name="connsiteX6" fmla="*/ 3347357 w 7559675"/>
              <a:gd name="connsiteY6" fmla="*/ 4645025 h 4645025"/>
              <a:gd name="connsiteX7" fmla="*/ 0 w 7559675"/>
              <a:gd name="connsiteY7" fmla="*/ 4645025 h 4645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59675" h="4645025">
                <a:moveTo>
                  <a:pt x="0" y="0"/>
                </a:moveTo>
                <a:lnTo>
                  <a:pt x="7559675" y="0"/>
                </a:lnTo>
                <a:lnTo>
                  <a:pt x="7559675" y="4645025"/>
                </a:lnTo>
                <a:lnTo>
                  <a:pt x="7053943" y="4645025"/>
                </a:lnTo>
                <a:lnTo>
                  <a:pt x="7053943" y="3978050"/>
                </a:lnTo>
                <a:lnTo>
                  <a:pt x="3347357" y="3978050"/>
                </a:lnTo>
                <a:lnTo>
                  <a:pt x="3347357" y="4645025"/>
                </a:lnTo>
                <a:lnTo>
                  <a:pt x="0" y="4645025"/>
                </a:lnTo>
                <a:close/>
              </a:path>
            </a:pathLst>
          </a:custGeom>
        </p:spPr>
        <p:txBody>
          <a:bodyPr wrap="square">
            <a:noAutofit/>
          </a:bodyPr>
          <a:lstStyle>
            <a:lvl1pPr>
              <a:defRPr sz="1800">
                <a:latin typeface="Calibri" panose="020F0502020204030204" pitchFamily="34" charset="0"/>
                <a:cs typeface="Calibri" panose="020F0502020204030204" pitchFamily="34" charset="0"/>
              </a:defRPr>
            </a:lvl1pPr>
          </a:lstStyle>
          <a:p>
            <a:endParaRPr lang="en-RU"/>
          </a:p>
        </p:txBody>
      </p:sp>
      <p:sp>
        <p:nvSpPr>
          <p:cNvPr id="18" name="object 12">
            <a:extLst>
              <a:ext uri="{FF2B5EF4-FFF2-40B4-BE49-F238E27FC236}">
                <a16:creationId xmlns:a16="http://schemas.microsoft.com/office/drawing/2014/main" id="{AA694E80-81F9-D54C-B220-E91AEE369C03}"/>
              </a:ext>
            </a:extLst>
          </p:cNvPr>
          <p:cNvSpPr txBox="1"/>
          <p:nvPr userDrawn="1"/>
        </p:nvSpPr>
        <p:spPr>
          <a:xfrm>
            <a:off x="900108" y="10109555"/>
            <a:ext cx="3681601" cy="363689"/>
          </a:xfrm>
          <a:prstGeom prst="rect">
            <a:avLst/>
          </a:prstGeom>
        </p:spPr>
        <p:txBody>
          <a:bodyPr vert="horz" wrap="square" lIns="0" tIns="12700" rIns="0" bIns="0" rtlCol="0">
            <a:spAutoFit/>
          </a:bodyPr>
          <a:lstStyle/>
          <a:p>
            <a:pPr marL="0" marR="0" indent="0" algn="just" defTabSz="325892" rtl="0" eaLnBrk="1" fontAlgn="auto" latinLnBrk="0" hangingPunct="1">
              <a:lnSpc>
                <a:spcPct val="100000"/>
              </a:lnSpc>
              <a:spcBef>
                <a:spcPts val="0"/>
              </a:spcBef>
              <a:spcAft>
                <a:spcPts val="0"/>
              </a:spcAft>
              <a:buClrTx/>
              <a:buSzTx/>
              <a:buFontTx/>
              <a:buNone/>
              <a:tabLst/>
              <a:defRPr/>
            </a:pPr>
            <a:r>
              <a:rPr lang="en-GB" sz="760" dirty="0">
                <a:solidFill>
                  <a:srgbClr val="26262A"/>
                </a:solidFill>
                <a:latin typeface="Calibri" panose="020F0502020204030204" pitchFamily="34" charset="0"/>
                <a:cs typeface="Calibri" panose="020F0502020204030204" pitchFamily="34" charset="0"/>
              </a:rPr>
              <a:t>Dieses Projekt wurde mit Unterstützung der Europäischen Kommission finanziert. Die Verantwortung für den Inhalt dieser Veröffentlichung trägt allein der Verfasser; die Kommission haftet nicht für die weitere Verwendung der darin enthaltenen Angaben. </a:t>
            </a:r>
          </a:p>
        </p:txBody>
      </p:sp>
      <p:pic>
        <p:nvPicPr>
          <p:cNvPr id="16" name="Picture 15" descr="Icon&#10;&#10;Description automatically generated">
            <a:extLst>
              <a:ext uri="{FF2B5EF4-FFF2-40B4-BE49-F238E27FC236}">
                <a16:creationId xmlns:a16="http://schemas.microsoft.com/office/drawing/2014/main" id="{AD4B1902-BAD8-B84E-9C6E-F3E99B0126E7}"/>
              </a:ext>
            </a:extLst>
          </p:cNvPr>
          <p:cNvPicPr/>
          <p:nvPr userDrawn="1"/>
        </p:nvPicPr>
        <p:blipFill>
          <a:blip r:embed="rId4">
            <a:extLst>
              <a:ext uri="{28A0092B-C50C-407E-A947-70E740481C1C}">
                <a14:useLocalDpi xmlns:a14="http://schemas.microsoft.com/office/drawing/2010/main" val="0"/>
              </a:ext>
            </a:extLst>
          </a:blip>
          <a:stretch>
            <a:fillRect/>
          </a:stretch>
        </p:blipFill>
        <p:spPr>
          <a:xfrm flipH="1">
            <a:off x="0" y="8037514"/>
            <a:ext cx="3780790" cy="1882775"/>
          </a:xfrm>
          <a:prstGeom prst="rect">
            <a:avLst/>
          </a:prstGeom>
        </p:spPr>
      </p:pic>
      <p:sp>
        <p:nvSpPr>
          <p:cNvPr id="19" name="Text Placeholder 23">
            <a:extLst>
              <a:ext uri="{FF2B5EF4-FFF2-40B4-BE49-F238E27FC236}">
                <a16:creationId xmlns:a16="http://schemas.microsoft.com/office/drawing/2014/main" id="{57A7FC59-E14F-4447-93A8-84E086D4BA45}"/>
              </a:ext>
            </a:extLst>
          </p:cNvPr>
          <p:cNvSpPr>
            <a:spLocks noGrp="1"/>
          </p:cNvSpPr>
          <p:nvPr>
            <p:ph type="body" sz="quarter" idx="16" hasCustomPrompt="1"/>
          </p:nvPr>
        </p:nvSpPr>
        <p:spPr>
          <a:xfrm>
            <a:off x="3370474" y="6629644"/>
            <a:ext cx="3657344" cy="1485654"/>
          </a:xfrm>
        </p:spPr>
        <p:txBody>
          <a:bodyPr>
            <a:normAutofit/>
          </a:bodyPr>
          <a:lstStyle>
            <a:lvl1pPr marL="0" indent="0" algn="l">
              <a:buNone/>
              <a:defRPr sz="2800" b="0" i="0">
                <a:solidFill>
                  <a:schemeClr val="bg1"/>
                </a:solidFill>
                <a:latin typeface="Calibri" panose="020F0502020204030204" pitchFamily="34" charset="0"/>
                <a:cs typeface="Calibri" panose="020F0502020204030204" pitchFamily="34" charset="0"/>
              </a:defRPr>
            </a:lvl1pPr>
          </a:lstStyle>
          <a:p>
            <a:pPr lvl="0"/>
            <a:r>
              <a:rPr lang="en-US" dirty="0"/>
              <a:t>Cover Design 1</a:t>
            </a:r>
          </a:p>
        </p:txBody>
      </p:sp>
    </p:spTree>
    <p:extLst>
      <p:ext uri="{BB962C8B-B14F-4D97-AF65-F5344CB8AC3E}">
        <p14:creationId xmlns:p14="http://schemas.microsoft.com/office/powerpoint/2010/main" val="11865242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BEF97BD-2F94-F848-B7D7-85E58816E8D9}"/>
              </a:ext>
            </a:extLst>
          </p:cNvPr>
          <p:cNvSpPr/>
          <p:nvPr userDrawn="1"/>
        </p:nvSpPr>
        <p:spPr>
          <a:xfrm>
            <a:off x="0" y="1"/>
            <a:ext cx="7559675" cy="1615664"/>
          </a:xfrm>
          <a:prstGeom prst="rect">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 name="Text Placeholder 25">
            <a:extLst>
              <a:ext uri="{FF2B5EF4-FFF2-40B4-BE49-F238E27FC236}">
                <a16:creationId xmlns:a16="http://schemas.microsoft.com/office/drawing/2014/main" id="{B2BD9450-52D0-FC4D-95FF-703651A716A1}"/>
              </a:ext>
            </a:extLst>
          </p:cNvPr>
          <p:cNvSpPr>
            <a:spLocks noGrp="1"/>
          </p:cNvSpPr>
          <p:nvPr>
            <p:ph type="body" sz="quarter" idx="15" hasCustomPrompt="1"/>
          </p:nvPr>
        </p:nvSpPr>
        <p:spPr>
          <a:xfrm>
            <a:off x="1044759" y="2149139"/>
            <a:ext cx="511077" cy="505268"/>
          </a:xfrm>
          <a:noFill/>
        </p:spPr>
        <p:txBody>
          <a:bodyPr anchor="ctr">
            <a:noAutofit/>
          </a:bodyPr>
          <a:lstStyle>
            <a:lvl1pPr marL="0" indent="0" algn="ctr">
              <a:buNone/>
              <a:defRPr sz="2400" b="1" baseline="0">
                <a:solidFill>
                  <a:srgbClr val="7FCCC7"/>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01</a:t>
            </a:r>
          </a:p>
        </p:txBody>
      </p:sp>
      <p:sp>
        <p:nvSpPr>
          <p:cNvPr id="8" name="Text Placeholder 25">
            <a:extLst>
              <a:ext uri="{FF2B5EF4-FFF2-40B4-BE49-F238E27FC236}">
                <a16:creationId xmlns:a16="http://schemas.microsoft.com/office/drawing/2014/main" id="{35C61A93-2DBB-064B-A70C-A29179B1E927}"/>
              </a:ext>
            </a:extLst>
          </p:cNvPr>
          <p:cNvSpPr>
            <a:spLocks noGrp="1"/>
          </p:cNvSpPr>
          <p:nvPr>
            <p:ph type="body" sz="quarter" idx="14" hasCustomPrompt="1"/>
          </p:nvPr>
        </p:nvSpPr>
        <p:spPr>
          <a:xfrm>
            <a:off x="1601242" y="2156561"/>
            <a:ext cx="4718277" cy="505268"/>
          </a:xfrm>
        </p:spPr>
        <p:txBody>
          <a:bodyPr anchor="ctr">
            <a:noAutofit/>
          </a:bodyPr>
          <a:lstStyle>
            <a:lvl1pPr marL="0" indent="0" algn="l">
              <a:buNone/>
              <a:defRPr sz="2000" baseline="0">
                <a:solidFill>
                  <a:srgbClr val="22385A"/>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9" name="Text Placeholder 23">
            <a:extLst>
              <a:ext uri="{FF2B5EF4-FFF2-40B4-BE49-F238E27FC236}">
                <a16:creationId xmlns:a16="http://schemas.microsoft.com/office/drawing/2014/main" id="{FF8ED9FE-2D82-224D-82D9-131B0B4DE2A1}"/>
              </a:ext>
            </a:extLst>
          </p:cNvPr>
          <p:cNvSpPr>
            <a:spLocks noGrp="1"/>
          </p:cNvSpPr>
          <p:nvPr>
            <p:ph type="body" sz="quarter" idx="16" hasCustomPrompt="1"/>
          </p:nvPr>
        </p:nvSpPr>
        <p:spPr>
          <a:xfrm>
            <a:off x="918629" y="628636"/>
            <a:ext cx="5669496" cy="603631"/>
          </a:xfrm>
        </p:spPr>
        <p:txBody>
          <a:bodyPr>
            <a:noAutofit/>
          </a:bodyPr>
          <a:lstStyle>
            <a:lvl1pPr marL="0" indent="0" algn="l">
              <a:buNone/>
              <a:defRPr sz="4400" b="1" i="0">
                <a:solidFill>
                  <a:schemeClr val="bg1"/>
                </a:solidFill>
                <a:latin typeface="Calibri" panose="020F0502020204030204" pitchFamily="34" charset="0"/>
                <a:cs typeface="Calibri" panose="020F0502020204030204" pitchFamily="34" charset="0"/>
              </a:defRPr>
            </a:lvl1pPr>
          </a:lstStyle>
          <a:p>
            <a:pPr lvl="0"/>
            <a:r>
              <a:rPr lang="en-US" dirty="0"/>
              <a:t>TABLE OF CONTENTS</a:t>
            </a:r>
          </a:p>
        </p:txBody>
      </p:sp>
      <p:sp>
        <p:nvSpPr>
          <p:cNvPr id="10" name="Text Placeholder 25">
            <a:extLst>
              <a:ext uri="{FF2B5EF4-FFF2-40B4-BE49-F238E27FC236}">
                <a16:creationId xmlns:a16="http://schemas.microsoft.com/office/drawing/2014/main" id="{DABCA074-477D-EF48-95CA-C68BF50FD823}"/>
              </a:ext>
            </a:extLst>
          </p:cNvPr>
          <p:cNvSpPr>
            <a:spLocks noGrp="1"/>
          </p:cNvSpPr>
          <p:nvPr>
            <p:ph type="body" sz="quarter" idx="17" hasCustomPrompt="1"/>
          </p:nvPr>
        </p:nvSpPr>
        <p:spPr>
          <a:xfrm>
            <a:off x="1060521" y="2867816"/>
            <a:ext cx="511077" cy="505268"/>
          </a:xfrm>
          <a:noFill/>
        </p:spPr>
        <p:txBody>
          <a:bodyPr anchor="ctr">
            <a:noAutofit/>
          </a:bodyPr>
          <a:lstStyle>
            <a:lvl1pPr marL="0" indent="0" algn="ctr">
              <a:buNone/>
              <a:defRPr sz="2400" b="1" baseline="0">
                <a:solidFill>
                  <a:srgbClr val="7FCCC7"/>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02</a:t>
            </a:r>
          </a:p>
        </p:txBody>
      </p:sp>
      <p:sp>
        <p:nvSpPr>
          <p:cNvPr id="11" name="Text Placeholder 25">
            <a:extLst>
              <a:ext uri="{FF2B5EF4-FFF2-40B4-BE49-F238E27FC236}">
                <a16:creationId xmlns:a16="http://schemas.microsoft.com/office/drawing/2014/main" id="{8E2294D2-920F-3143-B93D-50381C1D1064}"/>
              </a:ext>
            </a:extLst>
          </p:cNvPr>
          <p:cNvSpPr>
            <a:spLocks noGrp="1"/>
          </p:cNvSpPr>
          <p:nvPr>
            <p:ph type="body" sz="quarter" idx="18" hasCustomPrompt="1"/>
          </p:nvPr>
        </p:nvSpPr>
        <p:spPr>
          <a:xfrm>
            <a:off x="1617004" y="2875238"/>
            <a:ext cx="4718277" cy="505268"/>
          </a:xfrm>
        </p:spPr>
        <p:txBody>
          <a:bodyPr anchor="ctr">
            <a:noAutofit/>
          </a:bodyPr>
          <a:lstStyle>
            <a:lvl1pPr marL="0" indent="0" algn="l">
              <a:buNone/>
              <a:defRPr sz="2000" baseline="0">
                <a:solidFill>
                  <a:srgbClr val="22385A"/>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12" name="Text Placeholder 25">
            <a:extLst>
              <a:ext uri="{FF2B5EF4-FFF2-40B4-BE49-F238E27FC236}">
                <a16:creationId xmlns:a16="http://schemas.microsoft.com/office/drawing/2014/main" id="{A8EA006C-C946-E746-8775-FBD21BD70703}"/>
              </a:ext>
            </a:extLst>
          </p:cNvPr>
          <p:cNvSpPr>
            <a:spLocks noGrp="1"/>
          </p:cNvSpPr>
          <p:nvPr>
            <p:ph type="body" sz="quarter" idx="19" hasCustomPrompt="1"/>
          </p:nvPr>
        </p:nvSpPr>
        <p:spPr>
          <a:xfrm>
            <a:off x="1060521" y="3579071"/>
            <a:ext cx="511077" cy="505268"/>
          </a:xfrm>
          <a:noFill/>
        </p:spPr>
        <p:txBody>
          <a:bodyPr anchor="ctr">
            <a:noAutofit/>
          </a:bodyPr>
          <a:lstStyle>
            <a:lvl1pPr marL="0" indent="0" algn="ctr">
              <a:buNone/>
              <a:defRPr sz="2400" b="1" baseline="0">
                <a:solidFill>
                  <a:srgbClr val="7FCCC7"/>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03</a:t>
            </a:r>
          </a:p>
        </p:txBody>
      </p:sp>
      <p:sp>
        <p:nvSpPr>
          <p:cNvPr id="13" name="Text Placeholder 25">
            <a:extLst>
              <a:ext uri="{FF2B5EF4-FFF2-40B4-BE49-F238E27FC236}">
                <a16:creationId xmlns:a16="http://schemas.microsoft.com/office/drawing/2014/main" id="{91EF9FB7-D387-3042-AB32-0C11C7E2521C}"/>
              </a:ext>
            </a:extLst>
          </p:cNvPr>
          <p:cNvSpPr>
            <a:spLocks noGrp="1"/>
          </p:cNvSpPr>
          <p:nvPr>
            <p:ph type="body" sz="quarter" idx="20" hasCustomPrompt="1"/>
          </p:nvPr>
        </p:nvSpPr>
        <p:spPr>
          <a:xfrm>
            <a:off x="1617004" y="3586493"/>
            <a:ext cx="4718277" cy="505268"/>
          </a:xfrm>
        </p:spPr>
        <p:txBody>
          <a:bodyPr anchor="ctr">
            <a:noAutofit/>
          </a:bodyPr>
          <a:lstStyle>
            <a:lvl1pPr marL="0" indent="0" algn="l">
              <a:buNone/>
              <a:defRPr sz="2000" baseline="0">
                <a:solidFill>
                  <a:srgbClr val="22385A"/>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14" name="Text Placeholder 25">
            <a:extLst>
              <a:ext uri="{FF2B5EF4-FFF2-40B4-BE49-F238E27FC236}">
                <a16:creationId xmlns:a16="http://schemas.microsoft.com/office/drawing/2014/main" id="{6E30352E-2C6C-F948-A26E-002F572B5EAF}"/>
              </a:ext>
            </a:extLst>
          </p:cNvPr>
          <p:cNvSpPr>
            <a:spLocks noGrp="1"/>
          </p:cNvSpPr>
          <p:nvPr>
            <p:ph type="body" sz="quarter" idx="21" hasCustomPrompt="1"/>
          </p:nvPr>
        </p:nvSpPr>
        <p:spPr>
          <a:xfrm>
            <a:off x="1076283" y="4297748"/>
            <a:ext cx="511077" cy="505268"/>
          </a:xfrm>
          <a:noFill/>
        </p:spPr>
        <p:txBody>
          <a:bodyPr anchor="ctr">
            <a:noAutofit/>
          </a:bodyPr>
          <a:lstStyle>
            <a:lvl1pPr marL="0" indent="0" algn="ctr">
              <a:buNone/>
              <a:defRPr sz="2400" b="1" baseline="0">
                <a:solidFill>
                  <a:srgbClr val="7FCCC7"/>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04</a:t>
            </a:r>
          </a:p>
        </p:txBody>
      </p:sp>
      <p:sp>
        <p:nvSpPr>
          <p:cNvPr id="15" name="Text Placeholder 25">
            <a:extLst>
              <a:ext uri="{FF2B5EF4-FFF2-40B4-BE49-F238E27FC236}">
                <a16:creationId xmlns:a16="http://schemas.microsoft.com/office/drawing/2014/main" id="{C1F28CE5-D4AA-F644-B6D3-50C821922C49}"/>
              </a:ext>
            </a:extLst>
          </p:cNvPr>
          <p:cNvSpPr>
            <a:spLocks noGrp="1"/>
          </p:cNvSpPr>
          <p:nvPr>
            <p:ph type="body" sz="quarter" idx="22" hasCustomPrompt="1"/>
          </p:nvPr>
        </p:nvSpPr>
        <p:spPr>
          <a:xfrm>
            <a:off x="1632766" y="4305170"/>
            <a:ext cx="4718277" cy="505268"/>
          </a:xfrm>
        </p:spPr>
        <p:txBody>
          <a:bodyPr anchor="ctr">
            <a:noAutofit/>
          </a:bodyPr>
          <a:lstStyle>
            <a:lvl1pPr marL="0" indent="0" algn="l">
              <a:buNone/>
              <a:defRPr sz="2000" baseline="0">
                <a:solidFill>
                  <a:srgbClr val="22385A"/>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16" name="Text Placeholder 25">
            <a:extLst>
              <a:ext uri="{FF2B5EF4-FFF2-40B4-BE49-F238E27FC236}">
                <a16:creationId xmlns:a16="http://schemas.microsoft.com/office/drawing/2014/main" id="{DA1986C8-0784-F347-80CC-06E8FE497310}"/>
              </a:ext>
            </a:extLst>
          </p:cNvPr>
          <p:cNvSpPr>
            <a:spLocks noGrp="1"/>
          </p:cNvSpPr>
          <p:nvPr>
            <p:ph type="body" sz="quarter" idx="23" hasCustomPrompt="1"/>
          </p:nvPr>
        </p:nvSpPr>
        <p:spPr>
          <a:xfrm>
            <a:off x="1076287" y="5001581"/>
            <a:ext cx="511077" cy="505268"/>
          </a:xfrm>
          <a:noFill/>
        </p:spPr>
        <p:txBody>
          <a:bodyPr anchor="ctr">
            <a:noAutofit/>
          </a:bodyPr>
          <a:lstStyle>
            <a:lvl1pPr marL="0" indent="0" algn="ctr">
              <a:buNone/>
              <a:defRPr sz="2400" b="1" baseline="0">
                <a:solidFill>
                  <a:srgbClr val="7FCCC7"/>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05</a:t>
            </a:r>
          </a:p>
        </p:txBody>
      </p:sp>
      <p:sp>
        <p:nvSpPr>
          <p:cNvPr id="17" name="Text Placeholder 25">
            <a:extLst>
              <a:ext uri="{FF2B5EF4-FFF2-40B4-BE49-F238E27FC236}">
                <a16:creationId xmlns:a16="http://schemas.microsoft.com/office/drawing/2014/main" id="{1641409C-5F79-904A-9F21-BDAF9944CC7C}"/>
              </a:ext>
            </a:extLst>
          </p:cNvPr>
          <p:cNvSpPr>
            <a:spLocks noGrp="1"/>
          </p:cNvSpPr>
          <p:nvPr>
            <p:ph type="body" sz="quarter" idx="24" hasCustomPrompt="1"/>
          </p:nvPr>
        </p:nvSpPr>
        <p:spPr>
          <a:xfrm>
            <a:off x="1632770" y="5009003"/>
            <a:ext cx="4718277" cy="505268"/>
          </a:xfrm>
        </p:spPr>
        <p:txBody>
          <a:bodyPr anchor="ctr">
            <a:noAutofit/>
          </a:bodyPr>
          <a:lstStyle>
            <a:lvl1pPr marL="0" indent="0" algn="l">
              <a:buNone/>
              <a:defRPr sz="2000" baseline="0">
                <a:solidFill>
                  <a:srgbClr val="22385A"/>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18" name="Text Placeholder 25">
            <a:extLst>
              <a:ext uri="{FF2B5EF4-FFF2-40B4-BE49-F238E27FC236}">
                <a16:creationId xmlns:a16="http://schemas.microsoft.com/office/drawing/2014/main" id="{76E48AE2-617A-1E49-88B4-474FADED7483}"/>
              </a:ext>
            </a:extLst>
          </p:cNvPr>
          <p:cNvSpPr>
            <a:spLocks noGrp="1"/>
          </p:cNvSpPr>
          <p:nvPr>
            <p:ph type="body" sz="quarter" idx="25" hasCustomPrompt="1"/>
          </p:nvPr>
        </p:nvSpPr>
        <p:spPr>
          <a:xfrm>
            <a:off x="1092049" y="5720258"/>
            <a:ext cx="511077" cy="505268"/>
          </a:xfrm>
          <a:noFill/>
        </p:spPr>
        <p:txBody>
          <a:bodyPr anchor="ctr">
            <a:noAutofit/>
          </a:bodyPr>
          <a:lstStyle>
            <a:lvl1pPr marL="0" indent="0" algn="ctr">
              <a:buNone/>
              <a:defRPr sz="2400" b="1" baseline="0">
                <a:solidFill>
                  <a:srgbClr val="7FCCC7"/>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06</a:t>
            </a:r>
          </a:p>
        </p:txBody>
      </p:sp>
      <p:sp>
        <p:nvSpPr>
          <p:cNvPr id="19" name="Text Placeholder 25">
            <a:extLst>
              <a:ext uri="{FF2B5EF4-FFF2-40B4-BE49-F238E27FC236}">
                <a16:creationId xmlns:a16="http://schemas.microsoft.com/office/drawing/2014/main" id="{A1635B02-C58D-F447-95B0-4135DC38EB1F}"/>
              </a:ext>
            </a:extLst>
          </p:cNvPr>
          <p:cNvSpPr>
            <a:spLocks noGrp="1"/>
          </p:cNvSpPr>
          <p:nvPr>
            <p:ph type="body" sz="quarter" idx="26" hasCustomPrompt="1"/>
          </p:nvPr>
        </p:nvSpPr>
        <p:spPr>
          <a:xfrm>
            <a:off x="1648532" y="5727680"/>
            <a:ext cx="4718277" cy="505268"/>
          </a:xfrm>
        </p:spPr>
        <p:txBody>
          <a:bodyPr anchor="ctr">
            <a:noAutofit/>
          </a:bodyPr>
          <a:lstStyle>
            <a:lvl1pPr marL="0" indent="0" algn="l">
              <a:buNone/>
              <a:defRPr sz="2000" baseline="0">
                <a:solidFill>
                  <a:srgbClr val="22385A"/>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20" name="Text Placeholder 25">
            <a:extLst>
              <a:ext uri="{FF2B5EF4-FFF2-40B4-BE49-F238E27FC236}">
                <a16:creationId xmlns:a16="http://schemas.microsoft.com/office/drawing/2014/main" id="{0A6BF27F-8993-A948-AD8D-0C33C3C49927}"/>
              </a:ext>
            </a:extLst>
          </p:cNvPr>
          <p:cNvSpPr>
            <a:spLocks noGrp="1"/>
          </p:cNvSpPr>
          <p:nvPr>
            <p:ph type="body" sz="quarter" idx="27" hasCustomPrompt="1"/>
          </p:nvPr>
        </p:nvSpPr>
        <p:spPr>
          <a:xfrm>
            <a:off x="1092049" y="6431513"/>
            <a:ext cx="511077" cy="505268"/>
          </a:xfrm>
          <a:noFill/>
        </p:spPr>
        <p:txBody>
          <a:bodyPr anchor="ctr">
            <a:noAutofit/>
          </a:bodyPr>
          <a:lstStyle>
            <a:lvl1pPr marL="0" indent="0" algn="ctr">
              <a:buNone/>
              <a:defRPr sz="2400" b="1" baseline="0">
                <a:solidFill>
                  <a:srgbClr val="7FCCC7"/>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07</a:t>
            </a:r>
          </a:p>
        </p:txBody>
      </p:sp>
      <p:sp>
        <p:nvSpPr>
          <p:cNvPr id="21" name="Text Placeholder 25">
            <a:extLst>
              <a:ext uri="{FF2B5EF4-FFF2-40B4-BE49-F238E27FC236}">
                <a16:creationId xmlns:a16="http://schemas.microsoft.com/office/drawing/2014/main" id="{8BF5859A-6924-E44D-9CDA-8C2392237D29}"/>
              </a:ext>
            </a:extLst>
          </p:cNvPr>
          <p:cNvSpPr>
            <a:spLocks noGrp="1"/>
          </p:cNvSpPr>
          <p:nvPr>
            <p:ph type="body" sz="quarter" idx="28" hasCustomPrompt="1"/>
          </p:nvPr>
        </p:nvSpPr>
        <p:spPr>
          <a:xfrm>
            <a:off x="1648532" y="6438935"/>
            <a:ext cx="4718277" cy="505268"/>
          </a:xfrm>
        </p:spPr>
        <p:txBody>
          <a:bodyPr anchor="ctr">
            <a:noAutofit/>
          </a:bodyPr>
          <a:lstStyle>
            <a:lvl1pPr marL="0" indent="0" algn="l">
              <a:buNone/>
              <a:defRPr sz="2000" baseline="0">
                <a:solidFill>
                  <a:srgbClr val="22385A"/>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22" name="Text Placeholder 25">
            <a:extLst>
              <a:ext uri="{FF2B5EF4-FFF2-40B4-BE49-F238E27FC236}">
                <a16:creationId xmlns:a16="http://schemas.microsoft.com/office/drawing/2014/main" id="{ACF99E6C-32BB-CF4E-9411-06C081971839}"/>
              </a:ext>
            </a:extLst>
          </p:cNvPr>
          <p:cNvSpPr>
            <a:spLocks noGrp="1"/>
          </p:cNvSpPr>
          <p:nvPr>
            <p:ph type="body" sz="quarter" idx="29" hasCustomPrompt="1"/>
          </p:nvPr>
        </p:nvSpPr>
        <p:spPr>
          <a:xfrm>
            <a:off x="1107811" y="7150190"/>
            <a:ext cx="511077" cy="505268"/>
          </a:xfrm>
          <a:noFill/>
        </p:spPr>
        <p:txBody>
          <a:bodyPr anchor="ctr">
            <a:noAutofit/>
          </a:bodyPr>
          <a:lstStyle>
            <a:lvl1pPr marL="0" indent="0" algn="ctr">
              <a:buNone/>
              <a:defRPr sz="2400" b="1" baseline="0">
                <a:solidFill>
                  <a:srgbClr val="7FCCC7"/>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08</a:t>
            </a:r>
          </a:p>
        </p:txBody>
      </p:sp>
      <p:sp>
        <p:nvSpPr>
          <p:cNvPr id="23" name="Text Placeholder 25">
            <a:extLst>
              <a:ext uri="{FF2B5EF4-FFF2-40B4-BE49-F238E27FC236}">
                <a16:creationId xmlns:a16="http://schemas.microsoft.com/office/drawing/2014/main" id="{4E11F4B3-E482-C14E-ADA2-002B0EAFC885}"/>
              </a:ext>
            </a:extLst>
          </p:cNvPr>
          <p:cNvSpPr>
            <a:spLocks noGrp="1"/>
          </p:cNvSpPr>
          <p:nvPr>
            <p:ph type="body" sz="quarter" idx="30" hasCustomPrompt="1"/>
          </p:nvPr>
        </p:nvSpPr>
        <p:spPr>
          <a:xfrm>
            <a:off x="1664294" y="7157612"/>
            <a:ext cx="4718277" cy="505268"/>
          </a:xfrm>
        </p:spPr>
        <p:txBody>
          <a:bodyPr anchor="ctr">
            <a:noAutofit/>
          </a:bodyPr>
          <a:lstStyle>
            <a:lvl1pPr marL="0" indent="0" algn="l">
              <a:buNone/>
              <a:defRPr sz="2000" baseline="0">
                <a:solidFill>
                  <a:srgbClr val="22385A"/>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 </a:t>
            </a:r>
          </a:p>
        </p:txBody>
      </p:sp>
      <p:cxnSp>
        <p:nvCxnSpPr>
          <p:cNvPr id="28" name="Straight Connector 27">
            <a:extLst>
              <a:ext uri="{FF2B5EF4-FFF2-40B4-BE49-F238E27FC236}">
                <a16:creationId xmlns:a16="http://schemas.microsoft.com/office/drawing/2014/main" id="{FD27CC1B-C654-184F-9676-0CC3BDFE508A}"/>
              </a:ext>
            </a:extLst>
          </p:cNvPr>
          <p:cNvCxnSpPr>
            <a:cxnSpLocks/>
          </p:cNvCxnSpPr>
          <p:nvPr userDrawn="1"/>
        </p:nvCxnSpPr>
        <p:spPr>
          <a:xfrm>
            <a:off x="0" y="10435317"/>
            <a:ext cx="2338939" cy="0"/>
          </a:xfrm>
          <a:prstGeom prst="line">
            <a:avLst/>
          </a:prstGeom>
          <a:ln w="9525">
            <a:solidFill>
              <a:srgbClr val="7FCCC7"/>
            </a:solidFill>
          </a:ln>
        </p:spPr>
        <p:style>
          <a:lnRef idx="1">
            <a:schemeClr val="accent1"/>
          </a:lnRef>
          <a:fillRef idx="0">
            <a:schemeClr val="accent1"/>
          </a:fillRef>
          <a:effectRef idx="0">
            <a:schemeClr val="accent1"/>
          </a:effectRef>
          <a:fontRef idx="minor">
            <a:schemeClr val="tx1"/>
          </a:fontRef>
        </p:style>
      </p:cxnSp>
      <p:sp>
        <p:nvSpPr>
          <p:cNvPr id="29" name="Slide Number Placeholder 5">
            <a:extLst>
              <a:ext uri="{FF2B5EF4-FFF2-40B4-BE49-F238E27FC236}">
                <a16:creationId xmlns:a16="http://schemas.microsoft.com/office/drawing/2014/main" id="{27AFEE40-1C74-7344-AC3C-2F3A1BAFBBF0}"/>
              </a:ext>
            </a:extLst>
          </p:cNvPr>
          <p:cNvSpPr txBox="1">
            <a:spLocks/>
          </p:cNvSpPr>
          <p:nvPr userDrawn="1"/>
        </p:nvSpPr>
        <p:spPr>
          <a:xfrm>
            <a:off x="7004048" y="10295018"/>
            <a:ext cx="357598" cy="266594"/>
          </a:xfrm>
          <a:prstGeom prst="rect">
            <a:avLst/>
          </a:prstGeom>
        </p:spPr>
        <p:txBody>
          <a:bodyPr vert="horz" lIns="91440" tIns="45720" rIns="91440" bIns="45720" rtlCol="0" anchor="ctr"/>
          <a:lstStyle>
            <a:defPPr>
              <a:defRPr lang="en-US"/>
            </a:defPPr>
            <a:lvl1pPr marL="0" algn="ctr" defTabSz="325892" rtl="0" eaLnBrk="1" latinLnBrk="0" hangingPunct="1">
              <a:defRPr sz="900" b="0" i="0" kern="1200">
                <a:solidFill>
                  <a:schemeClr val="bg1">
                    <a:lumMod val="50000"/>
                  </a:schemeClr>
                </a:solidFill>
                <a:latin typeface="Calibri" panose="020F0502020204030204" pitchFamily="34" charset="0"/>
                <a:ea typeface="+mn-ea"/>
                <a:cs typeface="Calibri" panose="020F0502020204030204" pitchFamily="34" charset="0"/>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fld id="{CB2079F2-58AF-ED44-82D7-E04B2F6FD686}" type="slidenum">
              <a:rPr lang="en-US" sz="1000" smtClean="0">
                <a:solidFill>
                  <a:srgbClr val="F26B4D"/>
                </a:solidFill>
              </a:rPr>
              <a:pPr/>
              <a:t>‹#›</a:t>
            </a:fld>
            <a:endParaRPr lang="en-US" sz="1000" dirty="0">
              <a:solidFill>
                <a:srgbClr val="F26B4D"/>
              </a:solidFill>
            </a:endParaRPr>
          </a:p>
        </p:txBody>
      </p:sp>
      <p:sp>
        <p:nvSpPr>
          <p:cNvPr id="27" name="Text Placeholder 25">
            <a:extLst>
              <a:ext uri="{FF2B5EF4-FFF2-40B4-BE49-F238E27FC236}">
                <a16:creationId xmlns:a16="http://schemas.microsoft.com/office/drawing/2014/main" id="{634C37CA-21E4-274C-A159-A300999FEFBF}"/>
              </a:ext>
            </a:extLst>
          </p:cNvPr>
          <p:cNvSpPr>
            <a:spLocks noGrp="1"/>
          </p:cNvSpPr>
          <p:nvPr>
            <p:ph type="body" sz="quarter" idx="32" hasCustomPrompt="1"/>
          </p:nvPr>
        </p:nvSpPr>
        <p:spPr>
          <a:xfrm>
            <a:off x="2468443" y="10175681"/>
            <a:ext cx="4023432" cy="505268"/>
          </a:xfrm>
        </p:spPr>
        <p:txBody>
          <a:bodyPr anchor="ctr">
            <a:noAutofit/>
          </a:bodyPr>
          <a:lstStyle>
            <a:lvl1pPr marL="0" indent="0" algn="l">
              <a:buNone/>
              <a:defRPr sz="1300" spc="50" baseline="0">
                <a:solidFill>
                  <a:srgbClr val="F26B4D"/>
                </a:solidFill>
                <a:latin typeface="Bebas Neue" panose="020B0000000000000000"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Pedagogic Guide for Teaching Digital Civic Engagement (IO3)</a:t>
            </a:r>
          </a:p>
        </p:txBody>
      </p:sp>
      <p:grpSp>
        <p:nvGrpSpPr>
          <p:cNvPr id="31" name="Group 30">
            <a:extLst>
              <a:ext uri="{FF2B5EF4-FFF2-40B4-BE49-F238E27FC236}">
                <a16:creationId xmlns:a16="http://schemas.microsoft.com/office/drawing/2014/main" id="{8BD70DD2-E166-604C-8EFC-020341811DDD}"/>
              </a:ext>
            </a:extLst>
          </p:cNvPr>
          <p:cNvGrpSpPr/>
          <p:nvPr userDrawn="1"/>
        </p:nvGrpSpPr>
        <p:grpSpPr>
          <a:xfrm rot="16200000">
            <a:off x="5968100" y="2142365"/>
            <a:ext cx="2110356" cy="1072793"/>
            <a:chOff x="10857600" y="6178622"/>
            <a:chExt cx="1334400" cy="678338"/>
          </a:xfrm>
        </p:grpSpPr>
        <p:pic>
          <p:nvPicPr>
            <p:cNvPr id="32" name="Picture 31" descr="Icon&#10;&#10;Description automatically generated">
              <a:extLst>
                <a:ext uri="{FF2B5EF4-FFF2-40B4-BE49-F238E27FC236}">
                  <a16:creationId xmlns:a16="http://schemas.microsoft.com/office/drawing/2014/main" id="{7459E3EC-B5DA-1849-9C5B-B39D29E699F2}"/>
                </a:ext>
              </a:extLst>
            </p:cNvPr>
            <p:cNvPicPr>
              <a:picLocks noChangeAspect="1"/>
            </p:cNvPicPr>
            <p:nvPr userDrawn="1"/>
          </p:nvPicPr>
          <p:blipFill>
            <a:blip r:embed="rId2"/>
            <a:stretch>
              <a:fillRect/>
            </a:stretch>
          </p:blipFill>
          <p:spPr>
            <a:xfrm>
              <a:off x="11133132" y="6178622"/>
              <a:ext cx="1058868" cy="678338"/>
            </a:xfrm>
            <a:prstGeom prst="rect">
              <a:avLst/>
            </a:prstGeom>
          </p:spPr>
        </p:pic>
        <p:pic>
          <p:nvPicPr>
            <p:cNvPr id="33" name="Picture 32" descr="A picture containing text, sign, tableware, plate&#10;&#10;Description automatically generated">
              <a:extLst>
                <a:ext uri="{FF2B5EF4-FFF2-40B4-BE49-F238E27FC236}">
                  <a16:creationId xmlns:a16="http://schemas.microsoft.com/office/drawing/2014/main" id="{007E9721-90AA-E34E-8FFD-E4B9F17F34AA}"/>
                </a:ext>
              </a:extLst>
            </p:cNvPr>
            <p:cNvPicPr>
              <a:picLocks noChangeAspect="1"/>
            </p:cNvPicPr>
            <p:nvPr userDrawn="1"/>
          </p:nvPicPr>
          <p:blipFill>
            <a:blip r:embed="rId3"/>
            <a:stretch>
              <a:fillRect/>
            </a:stretch>
          </p:blipFill>
          <p:spPr>
            <a:xfrm>
              <a:off x="10857600" y="6218244"/>
              <a:ext cx="1080400" cy="315277"/>
            </a:xfrm>
            <a:prstGeom prst="rect">
              <a:avLst/>
            </a:prstGeom>
          </p:spPr>
        </p:pic>
      </p:grpSp>
      <p:grpSp>
        <p:nvGrpSpPr>
          <p:cNvPr id="50" name="Graphic 48">
            <a:extLst>
              <a:ext uri="{FF2B5EF4-FFF2-40B4-BE49-F238E27FC236}">
                <a16:creationId xmlns:a16="http://schemas.microsoft.com/office/drawing/2014/main" id="{212A8EEE-59FC-5C4B-B860-C3F46145F6C0}"/>
              </a:ext>
            </a:extLst>
          </p:cNvPr>
          <p:cNvGrpSpPr/>
          <p:nvPr/>
        </p:nvGrpSpPr>
        <p:grpSpPr>
          <a:xfrm>
            <a:off x="6421152" y="10341404"/>
            <a:ext cx="518804" cy="187825"/>
            <a:chOff x="80265" y="4007987"/>
            <a:chExt cx="7398066" cy="2678353"/>
          </a:xfrm>
          <a:solidFill>
            <a:srgbClr val="7FCCC7"/>
          </a:solidFill>
        </p:grpSpPr>
        <p:sp>
          <p:nvSpPr>
            <p:cNvPr id="51" name="Freeform 50">
              <a:extLst>
                <a:ext uri="{FF2B5EF4-FFF2-40B4-BE49-F238E27FC236}">
                  <a16:creationId xmlns:a16="http://schemas.microsoft.com/office/drawing/2014/main" id="{C3835D37-AAA2-4547-A4EA-8AE63B8D735E}"/>
                </a:ext>
              </a:extLst>
            </p:cNvPr>
            <p:cNvSpPr/>
            <p:nvPr/>
          </p:nvSpPr>
          <p:spPr>
            <a:xfrm>
              <a:off x="5646771" y="4007987"/>
              <a:ext cx="1831560" cy="2678353"/>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grpFill/>
            <a:ln w="8971" cap="flat">
              <a:noFill/>
              <a:prstDash val="solid"/>
              <a:miter/>
            </a:ln>
          </p:spPr>
          <p:txBody>
            <a:bodyPr rtlCol="0" anchor="ctr"/>
            <a:lstStyle/>
            <a:p>
              <a:endParaRPr lang="en-RU"/>
            </a:p>
          </p:txBody>
        </p:sp>
        <p:sp>
          <p:nvSpPr>
            <p:cNvPr id="52" name="Freeform 51">
              <a:extLst>
                <a:ext uri="{FF2B5EF4-FFF2-40B4-BE49-F238E27FC236}">
                  <a16:creationId xmlns:a16="http://schemas.microsoft.com/office/drawing/2014/main" id="{0DB7B773-383C-9940-B67F-84AF95F4EAFE}"/>
                </a:ext>
              </a:extLst>
            </p:cNvPr>
            <p:cNvSpPr/>
            <p:nvPr/>
          </p:nvSpPr>
          <p:spPr>
            <a:xfrm>
              <a:off x="3794382" y="4007987"/>
              <a:ext cx="1831650" cy="2678353"/>
            </a:xfrm>
            <a:custGeom>
              <a:avLst/>
              <a:gdLst>
                <a:gd name="connsiteX0" fmla="*/ 1831650 w 1831650"/>
                <a:gd name="connsiteY0" fmla="*/ 1339177 h 2678353"/>
                <a:gd name="connsiteX1" fmla="*/ 0 w 1831650"/>
                <a:gd name="connsiteY1" fmla="*/ 0 h 2678353"/>
                <a:gd name="connsiteX2" fmla="*/ 0 w 1831650"/>
                <a:gd name="connsiteY2" fmla="*/ 2678354 h 2678353"/>
              </a:gdLst>
              <a:ahLst/>
              <a:cxnLst>
                <a:cxn ang="0">
                  <a:pos x="connsiteX0" y="connsiteY0"/>
                </a:cxn>
                <a:cxn ang="0">
                  <a:pos x="connsiteX1" y="connsiteY1"/>
                </a:cxn>
                <a:cxn ang="0">
                  <a:pos x="connsiteX2" y="connsiteY2"/>
                </a:cxn>
              </a:cxnLst>
              <a:rect l="l" t="t" r="r" b="b"/>
              <a:pathLst>
                <a:path w="1831650" h="2678353">
                  <a:moveTo>
                    <a:pt x="1831650" y="1339177"/>
                  </a:moveTo>
                  <a:lnTo>
                    <a:pt x="0" y="0"/>
                  </a:lnTo>
                  <a:lnTo>
                    <a:pt x="0" y="2678354"/>
                  </a:lnTo>
                  <a:close/>
                </a:path>
              </a:pathLst>
            </a:custGeom>
            <a:grpFill/>
            <a:ln w="8971" cap="flat">
              <a:noFill/>
              <a:prstDash val="solid"/>
              <a:miter/>
            </a:ln>
          </p:spPr>
          <p:txBody>
            <a:bodyPr rtlCol="0" anchor="ctr"/>
            <a:lstStyle/>
            <a:p>
              <a:endParaRPr lang="en-RU"/>
            </a:p>
          </p:txBody>
        </p:sp>
        <p:sp>
          <p:nvSpPr>
            <p:cNvPr id="53" name="Freeform 52">
              <a:extLst>
                <a:ext uri="{FF2B5EF4-FFF2-40B4-BE49-F238E27FC236}">
                  <a16:creationId xmlns:a16="http://schemas.microsoft.com/office/drawing/2014/main" id="{E464291A-FEE7-1443-B098-A0D4FE0EA21A}"/>
                </a:ext>
              </a:extLst>
            </p:cNvPr>
            <p:cNvSpPr/>
            <p:nvPr/>
          </p:nvSpPr>
          <p:spPr>
            <a:xfrm>
              <a:off x="1942082" y="4007987"/>
              <a:ext cx="1831650" cy="2678353"/>
            </a:xfrm>
            <a:custGeom>
              <a:avLst/>
              <a:gdLst>
                <a:gd name="connsiteX0" fmla="*/ 1831650 w 1831650"/>
                <a:gd name="connsiteY0" fmla="*/ 1339177 h 2678353"/>
                <a:gd name="connsiteX1" fmla="*/ 0 w 1831650"/>
                <a:gd name="connsiteY1" fmla="*/ 0 h 2678353"/>
                <a:gd name="connsiteX2" fmla="*/ 0 w 1831650"/>
                <a:gd name="connsiteY2" fmla="*/ 2678354 h 2678353"/>
              </a:gdLst>
              <a:ahLst/>
              <a:cxnLst>
                <a:cxn ang="0">
                  <a:pos x="connsiteX0" y="connsiteY0"/>
                </a:cxn>
                <a:cxn ang="0">
                  <a:pos x="connsiteX1" y="connsiteY1"/>
                </a:cxn>
                <a:cxn ang="0">
                  <a:pos x="connsiteX2" y="connsiteY2"/>
                </a:cxn>
              </a:cxnLst>
              <a:rect l="l" t="t" r="r" b="b"/>
              <a:pathLst>
                <a:path w="1831650" h="2678353">
                  <a:moveTo>
                    <a:pt x="1831650" y="1339177"/>
                  </a:moveTo>
                  <a:lnTo>
                    <a:pt x="0" y="0"/>
                  </a:lnTo>
                  <a:lnTo>
                    <a:pt x="0" y="2678354"/>
                  </a:lnTo>
                  <a:close/>
                </a:path>
              </a:pathLst>
            </a:custGeom>
            <a:grpFill/>
            <a:ln w="8971" cap="flat">
              <a:noFill/>
              <a:prstDash val="solid"/>
              <a:miter/>
            </a:ln>
          </p:spPr>
          <p:txBody>
            <a:bodyPr rtlCol="0" anchor="ctr"/>
            <a:lstStyle/>
            <a:p>
              <a:endParaRPr lang="en-RU"/>
            </a:p>
          </p:txBody>
        </p:sp>
        <p:sp>
          <p:nvSpPr>
            <p:cNvPr id="54" name="Freeform 53">
              <a:extLst>
                <a:ext uri="{FF2B5EF4-FFF2-40B4-BE49-F238E27FC236}">
                  <a16:creationId xmlns:a16="http://schemas.microsoft.com/office/drawing/2014/main" id="{9358865B-5EE4-E847-B865-E79F05964FF3}"/>
                </a:ext>
              </a:extLst>
            </p:cNvPr>
            <p:cNvSpPr/>
            <p:nvPr/>
          </p:nvSpPr>
          <p:spPr>
            <a:xfrm>
              <a:off x="80265" y="4007987"/>
              <a:ext cx="1831649" cy="2678353"/>
            </a:xfrm>
            <a:custGeom>
              <a:avLst/>
              <a:gdLst>
                <a:gd name="connsiteX0" fmla="*/ 1831650 w 1831649"/>
                <a:gd name="connsiteY0" fmla="*/ 1339177 h 2678353"/>
                <a:gd name="connsiteX1" fmla="*/ 0 w 1831649"/>
                <a:gd name="connsiteY1" fmla="*/ 0 h 2678353"/>
                <a:gd name="connsiteX2" fmla="*/ 0 w 1831649"/>
                <a:gd name="connsiteY2" fmla="*/ 2678354 h 2678353"/>
              </a:gdLst>
              <a:ahLst/>
              <a:cxnLst>
                <a:cxn ang="0">
                  <a:pos x="connsiteX0" y="connsiteY0"/>
                </a:cxn>
                <a:cxn ang="0">
                  <a:pos x="connsiteX1" y="connsiteY1"/>
                </a:cxn>
                <a:cxn ang="0">
                  <a:pos x="connsiteX2" y="connsiteY2"/>
                </a:cxn>
              </a:cxnLst>
              <a:rect l="l" t="t" r="r" b="b"/>
              <a:pathLst>
                <a:path w="1831649" h="2678353">
                  <a:moveTo>
                    <a:pt x="1831650" y="1339177"/>
                  </a:moveTo>
                  <a:lnTo>
                    <a:pt x="0" y="0"/>
                  </a:lnTo>
                  <a:lnTo>
                    <a:pt x="0" y="2678354"/>
                  </a:lnTo>
                  <a:close/>
                </a:path>
              </a:pathLst>
            </a:custGeom>
            <a:grpFill/>
            <a:ln w="8971" cap="flat">
              <a:noFill/>
              <a:prstDash val="solid"/>
              <a:miter/>
            </a:ln>
          </p:spPr>
          <p:txBody>
            <a:bodyPr rtlCol="0" anchor="ctr"/>
            <a:lstStyle/>
            <a:p>
              <a:endParaRPr lang="en-RU"/>
            </a:p>
          </p:txBody>
        </p:sp>
      </p:grpSp>
    </p:spTree>
    <p:extLst>
      <p:ext uri="{BB962C8B-B14F-4D97-AF65-F5344CB8AC3E}">
        <p14:creationId xmlns:p14="http://schemas.microsoft.com/office/powerpoint/2010/main" val="3891517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7010853-CA14-B644-B147-ABDDA35BADA6}"/>
              </a:ext>
            </a:extLst>
          </p:cNvPr>
          <p:cNvSpPr/>
          <p:nvPr userDrawn="1"/>
        </p:nvSpPr>
        <p:spPr>
          <a:xfrm>
            <a:off x="3779837" y="0"/>
            <a:ext cx="3779838" cy="10691813"/>
          </a:xfrm>
          <a:prstGeom prst="rect">
            <a:avLst/>
          </a:prstGeom>
          <a:solidFill>
            <a:srgbClr val="7FCCC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grpSp>
        <p:nvGrpSpPr>
          <p:cNvPr id="9" name="Graphic 48">
            <a:extLst>
              <a:ext uri="{FF2B5EF4-FFF2-40B4-BE49-F238E27FC236}">
                <a16:creationId xmlns:a16="http://schemas.microsoft.com/office/drawing/2014/main" id="{661AEC97-DE87-3243-A26F-F3B6436AF5B1}"/>
              </a:ext>
            </a:extLst>
          </p:cNvPr>
          <p:cNvGrpSpPr/>
          <p:nvPr userDrawn="1"/>
        </p:nvGrpSpPr>
        <p:grpSpPr>
          <a:xfrm>
            <a:off x="6421152" y="10341404"/>
            <a:ext cx="518804" cy="187825"/>
            <a:chOff x="80265" y="4007987"/>
            <a:chExt cx="7398066" cy="2678353"/>
          </a:xfrm>
          <a:solidFill>
            <a:srgbClr val="FBF7EF"/>
          </a:solidFill>
        </p:grpSpPr>
        <p:sp>
          <p:nvSpPr>
            <p:cNvPr id="10" name="Freeform 9">
              <a:extLst>
                <a:ext uri="{FF2B5EF4-FFF2-40B4-BE49-F238E27FC236}">
                  <a16:creationId xmlns:a16="http://schemas.microsoft.com/office/drawing/2014/main" id="{5B1516D5-DA27-9549-A7EB-7521F3EE0622}"/>
                </a:ext>
              </a:extLst>
            </p:cNvPr>
            <p:cNvSpPr/>
            <p:nvPr/>
          </p:nvSpPr>
          <p:spPr>
            <a:xfrm>
              <a:off x="5646771" y="4007987"/>
              <a:ext cx="1831560" cy="2678353"/>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grpFill/>
            <a:ln w="8971" cap="flat">
              <a:noFill/>
              <a:prstDash val="solid"/>
              <a:miter/>
            </a:ln>
          </p:spPr>
          <p:txBody>
            <a:bodyPr rtlCol="0" anchor="ctr"/>
            <a:lstStyle/>
            <a:p>
              <a:endParaRPr lang="en-RU"/>
            </a:p>
          </p:txBody>
        </p:sp>
        <p:sp>
          <p:nvSpPr>
            <p:cNvPr id="11" name="Freeform 10">
              <a:extLst>
                <a:ext uri="{FF2B5EF4-FFF2-40B4-BE49-F238E27FC236}">
                  <a16:creationId xmlns:a16="http://schemas.microsoft.com/office/drawing/2014/main" id="{EF398D9A-43E7-4D46-B06E-DCF3550BE48C}"/>
                </a:ext>
              </a:extLst>
            </p:cNvPr>
            <p:cNvSpPr/>
            <p:nvPr/>
          </p:nvSpPr>
          <p:spPr>
            <a:xfrm>
              <a:off x="3794382" y="4007987"/>
              <a:ext cx="1831650" cy="2678353"/>
            </a:xfrm>
            <a:custGeom>
              <a:avLst/>
              <a:gdLst>
                <a:gd name="connsiteX0" fmla="*/ 1831650 w 1831650"/>
                <a:gd name="connsiteY0" fmla="*/ 1339177 h 2678353"/>
                <a:gd name="connsiteX1" fmla="*/ 0 w 1831650"/>
                <a:gd name="connsiteY1" fmla="*/ 0 h 2678353"/>
                <a:gd name="connsiteX2" fmla="*/ 0 w 1831650"/>
                <a:gd name="connsiteY2" fmla="*/ 2678354 h 2678353"/>
              </a:gdLst>
              <a:ahLst/>
              <a:cxnLst>
                <a:cxn ang="0">
                  <a:pos x="connsiteX0" y="connsiteY0"/>
                </a:cxn>
                <a:cxn ang="0">
                  <a:pos x="connsiteX1" y="connsiteY1"/>
                </a:cxn>
                <a:cxn ang="0">
                  <a:pos x="connsiteX2" y="connsiteY2"/>
                </a:cxn>
              </a:cxnLst>
              <a:rect l="l" t="t" r="r" b="b"/>
              <a:pathLst>
                <a:path w="1831650" h="2678353">
                  <a:moveTo>
                    <a:pt x="1831650" y="1339177"/>
                  </a:moveTo>
                  <a:lnTo>
                    <a:pt x="0" y="0"/>
                  </a:lnTo>
                  <a:lnTo>
                    <a:pt x="0" y="2678354"/>
                  </a:lnTo>
                  <a:close/>
                </a:path>
              </a:pathLst>
            </a:custGeom>
            <a:grpFill/>
            <a:ln w="8971" cap="flat">
              <a:noFill/>
              <a:prstDash val="solid"/>
              <a:miter/>
            </a:ln>
          </p:spPr>
          <p:txBody>
            <a:bodyPr rtlCol="0" anchor="ctr"/>
            <a:lstStyle/>
            <a:p>
              <a:endParaRPr lang="en-RU"/>
            </a:p>
          </p:txBody>
        </p:sp>
        <p:sp>
          <p:nvSpPr>
            <p:cNvPr id="12" name="Freeform 11">
              <a:extLst>
                <a:ext uri="{FF2B5EF4-FFF2-40B4-BE49-F238E27FC236}">
                  <a16:creationId xmlns:a16="http://schemas.microsoft.com/office/drawing/2014/main" id="{9407EF34-33DF-BA46-AB68-2F90B25C62B6}"/>
                </a:ext>
              </a:extLst>
            </p:cNvPr>
            <p:cNvSpPr/>
            <p:nvPr/>
          </p:nvSpPr>
          <p:spPr>
            <a:xfrm>
              <a:off x="1942082" y="4007987"/>
              <a:ext cx="1831650" cy="2678353"/>
            </a:xfrm>
            <a:custGeom>
              <a:avLst/>
              <a:gdLst>
                <a:gd name="connsiteX0" fmla="*/ 1831650 w 1831650"/>
                <a:gd name="connsiteY0" fmla="*/ 1339177 h 2678353"/>
                <a:gd name="connsiteX1" fmla="*/ 0 w 1831650"/>
                <a:gd name="connsiteY1" fmla="*/ 0 h 2678353"/>
                <a:gd name="connsiteX2" fmla="*/ 0 w 1831650"/>
                <a:gd name="connsiteY2" fmla="*/ 2678354 h 2678353"/>
              </a:gdLst>
              <a:ahLst/>
              <a:cxnLst>
                <a:cxn ang="0">
                  <a:pos x="connsiteX0" y="connsiteY0"/>
                </a:cxn>
                <a:cxn ang="0">
                  <a:pos x="connsiteX1" y="connsiteY1"/>
                </a:cxn>
                <a:cxn ang="0">
                  <a:pos x="connsiteX2" y="connsiteY2"/>
                </a:cxn>
              </a:cxnLst>
              <a:rect l="l" t="t" r="r" b="b"/>
              <a:pathLst>
                <a:path w="1831650" h="2678353">
                  <a:moveTo>
                    <a:pt x="1831650" y="1339177"/>
                  </a:moveTo>
                  <a:lnTo>
                    <a:pt x="0" y="0"/>
                  </a:lnTo>
                  <a:lnTo>
                    <a:pt x="0" y="2678354"/>
                  </a:lnTo>
                  <a:close/>
                </a:path>
              </a:pathLst>
            </a:custGeom>
            <a:grpFill/>
            <a:ln w="8971" cap="flat">
              <a:noFill/>
              <a:prstDash val="solid"/>
              <a:miter/>
            </a:ln>
          </p:spPr>
          <p:txBody>
            <a:bodyPr rtlCol="0" anchor="ctr"/>
            <a:lstStyle/>
            <a:p>
              <a:endParaRPr lang="en-RU"/>
            </a:p>
          </p:txBody>
        </p:sp>
        <p:sp>
          <p:nvSpPr>
            <p:cNvPr id="13" name="Freeform 12">
              <a:extLst>
                <a:ext uri="{FF2B5EF4-FFF2-40B4-BE49-F238E27FC236}">
                  <a16:creationId xmlns:a16="http://schemas.microsoft.com/office/drawing/2014/main" id="{B9178625-0778-654C-A69A-029032C617AC}"/>
                </a:ext>
              </a:extLst>
            </p:cNvPr>
            <p:cNvSpPr/>
            <p:nvPr/>
          </p:nvSpPr>
          <p:spPr>
            <a:xfrm>
              <a:off x="80265" y="4007987"/>
              <a:ext cx="1831649" cy="2678353"/>
            </a:xfrm>
            <a:custGeom>
              <a:avLst/>
              <a:gdLst>
                <a:gd name="connsiteX0" fmla="*/ 1831650 w 1831649"/>
                <a:gd name="connsiteY0" fmla="*/ 1339177 h 2678353"/>
                <a:gd name="connsiteX1" fmla="*/ 0 w 1831649"/>
                <a:gd name="connsiteY1" fmla="*/ 0 h 2678353"/>
                <a:gd name="connsiteX2" fmla="*/ 0 w 1831649"/>
                <a:gd name="connsiteY2" fmla="*/ 2678354 h 2678353"/>
              </a:gdLst>
              <a:ahLst/>
              <a:cxnLst>
                <a:cxn ang="0">
                  <a:pos x="connsiteX0" y="connsiteY0"/>
                </a:cxn>
                <a:cxn ang="0">
                  <a:pos x="connsiteX1" y="connsiteY1"/>
                </a:cxn>
                <a:cxn ang="0">
                  <a:pos x="connsiteX2" y="connsiteY2"/>
                </a:cxn>
              </a:cxnLst>
              <a:rect l="l" t="t" r="r" b="b"/>
              <a:pathLst>
                <a:path w="1831649" h="2678353">
                  <a:moveTo>
                    <a:pt x="1831650" y="1339177"/>
                  </a:moveTo>
                  <a:lnTo>
                    <a:pt x="0" y="0"/>
                  </a:lnTo>
                  <a:lnTo>
                    <a:pt x="0" y="2678354"/>
                  </a:lnTo>
                  <a:close/>
                </a:path>
              </a:pathLst>
            </a:custGeom>
            <a:grpFill/>
            <a:ln w="8971" cap="flat">
              <a:noFill/>
              <a:prstDash val="solid"/>
              <a:miter/>
            </a:ln>
          </p:spPr>
          <p:txBody>
            <a:bodyPr rtlCol="0" anchor="ctr"/>
            <a:lstStyle/>
            <a:p>
              <a:endParaRPr lang="en-RU"/>
            </a:p>
          </p:txBody>
        </p:sp>
      </p:grpSp>
      <p:cxnSp>
        <p:nvCxnSpPr>
          <p:cNvPr id="15" name="Straight Connector 14">
            <a:extLst>
              <a:ext uri="{FF2B5EF4-FFF2-40B4-BE49-F238E27FC236}">
                <a16:creationId xmlns:a16="http://schemas.microsoft.com/office/drawing/2014/main" id="{D9F0D7CB-C6D1-7444-B559-DFFBB1ECFA27}"/>
              </a:ext>
            </a:extLst>
          </p:cNvPr>
          <p:cNvCxnSpPr>
            <a:cxnSpLocks/>
          </p:cNvCxnSpPr>
          <p:nvPr userDrawn="1"/>
        </p:nvCxnSpPr>
        <p:spPr>
          <a:xfrm flipV="1">
            <a:off x="596348" y="7235825"/>
            <a:ext cx="0" cy="3455989"/>
          </a:xfrm>
          <a:prstGeom prst="line">
            <a:avLst/>
          </a:prstGeom>
          <a:ln w="9525">
            <a:solidFill>
              <a:srgbClr val="7FCCC7"/>
            </a:solidFill>
          </a:ln>
        </p:spPr>
        <p:style>
          <a:lnRef idx="1">
            <a:schemeClr val="accent1"/>
          </a:lnRef>
          <a:fillRef idx="0">
            <a:schemeClr val="accent1"/>
          </a:fillRef>
          <a:effectRef idx="0">
            <a:schemeClr val="accent1"/>
          </a:effectRef>
          <a:fontRef idx="minor">
            <a:schemeClr val="tx1"/>
          </a:fontRef>
        </p:style>
      </p:cxnSp>
      <p:sp>
        <p:nvSpPr>
          <p:cNvPr id="17" name="Picture Placeholder 16">
            <a:extLst>
              <a:ext uri="{FF2B5EF4-FFF2-40B4-BE49-F238E27FC236}">
                <a16:creationId xmlns:a16="http://schemas.microsoft.com/office/drawing/2014/main" id="{8142B68E-6C1D-914D-9B08-811019D690B4}"/>
              </a:ext>
            </a:extLst>
          </p:cNvPr>
          <p:cNvSpPr>
            <a:spLocks noGrp="1"/>
          </p:cNvSpPr>
          <p:nvPr>
            <p:ph type="pic" sz="quarter" idx="10"/>
          </p:nvPr>
        </p:nvSpPr>
        <p:spPr>
          <a:xfrm>
            <a:off x="0" y="2941638"/>
            <a:ext cx="7559675" cy="4294187"/>
          </a:xfrm>
        </p:spPr>
        <p:txBody>
          <a:bodyPr>
            <a:normAutofit/>
          </a:bodyPr>
          <a:lstStyle>
            <a:lvl1pPr>
              <a:defRPr sz="1800"/>
            </a:lvl1pPr>
          </a:lstStyle>
          <a:p>
            <a:endParaRPr lang="en-RU"/>
          </a:p>
        </p:txBody>
      </p:sp>
      <p:sp>
        <p:nvSpPr>
          <p:cNvPr id="20" name="Rectangle 19">
            <a:extLst>
              <a:ext uri="{FF2B5EF4-FFF2-40B4-BE49-F238E27FC236}">
                <a16:creationId xmlns:a16="http://schemas.microsoft.com/office/drawing/2014/main" id="{378EF6D8-94C8-D343-9B33-0A67AB966159}"/>
              </a:ext>
            </a:extLst>
          </p:cNvPr>
          <p:cNvSpPr/>
          <p:nvPr userDrawn="1"/>
        </p:nvSpPr>
        <p:spPr>
          <a:xfrm>
            <a:off x="2146852" y="2327063"/>
            <a:ext cx="4793104" cy="615881"/>
          </a:xfrm>
          <a:prstGeom prst="rect">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19" name="Text Placeholder 25">
            <a:extLst>
              <a:ext uri="{FF2B5EF4-FFF2-40B4-BE49-F238E27FC236}">
                <a16:creationId xmlns:a16="http://schemas.microsoft.com/office/drawing/2014/main" id="{BE38B1D3-76FF-8142-AB86-24EA6FAAF723}"/>
              </a:ext>
            </a:extLst>
          </p:cNvPr>
          <p:cNvSpPr>
            <a:spLocks noGrp="1"/>
          </p:cNvSpPr>
          <p:nvPr>
            <p:ph type="body" sz="quarter" idx="14" hasCustomPrompt="1"/>
          </p:nvPr>
        </p:nvSpPr>
        <p:spPr>
          <a:xfrm>
            <a:off x="2146852" y="2305879"/>
            <a:ext cx="4753348" cy="635759"/>
          </a:xfrm>
        </p:spPr>
        <p:txBody>
          <a:bodyPr anchor="ctr">
            <a:noAutofit/>
          </a:bodyPr>
          <a:lstStyle>
            <a:lvl1pPr marL="0" indent="0" algn="l">
              <a:buNone/>
              <a:defRPr sz="3300" baseline="0">
                <a:solidFill>
                  <a:schemeClr val="bg1"/>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HEADING</a:t>
            </a:r>
          </a:p>
        </p:txBody>
      </p:sp>
    </p:spTree>
    <p:extLst>
      <p:ext uri="{BB962C8B-B14F-4D97-AF65-F5344CB8AC3E}">
        <p14:creationId xmlns:p14="http://schemas.microsoft.com/office/powerpoint/2010/main" val="64183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Slide 1">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A5E9E9F4-8495-FD4E-80B5-3C70E23C96CA}"/>
              </a:ext>
            </a:extLst>
          </p:cNvPr>
          <p:cNvCxnSpPr>
            <a:cxnSpLocks/>
          </p:cNvCxnSpPr>
          <p:nvPr userDrawn="1"/>
        </p:nvCxnSpPr>
        <p:spPr>
          <a:xfrm>
            <a:off x="0" y="10435317"/>
            <a:ext cx="2338939" cy="0"/>
          </a:xfrm>
          <a:prstGeom prst="line">
            <a:avLst/>
          </a:prstGeom>
          <a:ln w="9525">
            <a:solidFill>
              <a:srgbClr val="7FCCC7"/>
            </a:solidFill>
          </a:ln>
        </p:spPr>
        <p:style>
          <a:lnRef idx="1">
            <a:schemeClr val="accent1"/>
          </a:lnRef>
          <a:fillRef idx="0">
            <a:schemeClr val="accent1"/>
          </a:fillRef>
          <a:effectRef idx="0">
            <a:schemeClr val="accent1"/>
          </a:effectRef>
          <a:fontRef idx="minor">
            <a:schemeClr val="tx1"/>
          </a:fontRef>
        </p:style>
      </p:cxnSp>
      <p:sp>
        <p:nvSpPr>
          <p:cNvPr id="7" name="Slide Number Placeholder 5">
            <a:extLst>
              <a:ext uri="{FF2B5EF4-FFF2-40B4-BE49-F238E27FC236}">
                <a16:creationId xmlns:a16="http://schemas.microsoft.com/office/drawing/2014/main" id="{E0DCA6F5-C235-8142-8524-099330AB3EC5}"/>
              </a:ext>
            </a:extLst>
          </p:cNvPr>
          <p:cNvSpPr txBox="1">
            <a:spLocks/>
          </p:cNvSpPr>
          <p:nvPr userDrawn="1"/>
        </p:nvSpPr>
        <p:spPr>
          <a:xfrm>
            <a:off x="7004048" y="10295018"/>
            <a:ext cx="357598" cy="266594"/>
          </a:xfrm>
          <a:prstGeom prst="rect">
            <a:avLst/>
          </a:prstGeom>
        </p:spPr>
        <p:txBody>
          <a:bodyPr vert="horz" lIns="91440" tIns="45720" rIns="91440" bIns="45720" rtlCol="0" anchor="ctr"/>
          <a:lstStyle>
            <a:defPPr>
              <a:defRPr lang="en-US"/>
            </a:defPPr>
            <a:lvl1pPr marL="0" algn="ctr" defTabSz="325892" rtl="0" eaLnBrk="1" latinLnBrk="0" hangingPunct="1">
              <a:defRPr sz="900" b="0" i="0" kern="1200">
                <a:solidFill>
                  <a:schemeClr val="bg1">
                    <a:lumMod val="50000"/>
                  </a:schemeClr>
                </a:solidFill>
                <a:latin typeface="Calibri" panose="020F0502020204030204" pitchFamily="34" charset="0"/>
                <a:ea typeface="+mn-ea"/>
                <a:cs typeface="Calibri" panose="020F0502020204030204" pitchFamily="34" charset="0"/>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fld id="{CB2079F2-58AF-ED44-82D7-E04B2F6FD686}" type="slidenum">
              <a:rPr lang="en-US" sz="1000" smtClean="0">
                <a:solidFill>
                  <a:srgbClr val="F26B4D"/>
                </a:solidFill>
              </a:rPr>
              <a:pPr/>
              <a:t>‹#›</a:t>
            </a:fld>
            <a:endParaRPr lang="en-US" sz="1000" dirty="0">
              <a:solidFill>
                <a:srgbClr val="F26B4D"/>
              </a:solidFill>
            </a:endParaRPr>
          </a:p>
        </p:txBody>
      </p:sp>
      <p:sp>
        <p:nvSpPr>
          <p:cNvPr id="8" name="Text Placeholder 25">
            <a:extLst>
              <a:ext uri="{FF2B5EF4-FFF2-40B4-BE49-F238E27FC236}">
                <a16:creationId xmlns:a16="http://schemas.microsoft.com/office/drawing/2014/main" id="{1BC71800-382B-7647-8CE6-503C8D38F3D1}"/>
              </a:ext>
            </a:extLst>
          </p:cNvPr>
          <p:cNvSpPr>
            <a:spLocks noGrp="1"/>
          </p:cNvSpPr>
          <p:nvPr>
            <p:ph type="body" sz="quarter" idx="32" hasCustomPrompt="1"/>
          </p:nvPr>
        </p:nvSpPr>
        <p:spPr>
          <a:xfrm>
            <a:off x="2468443" y="10175681"/>
            <a:ext cx="4023432" cy="505268"/>
          </a:xfrm>
        </p:spPr>
        <p:txBody>
          <a:bodyPr anchor="ctr">
            <a:noAutofit/>
          </a:bodyPr>
          <a:lstStyle>
            <a:lvl1pPr marL="0" indent="0" algn="l">
              <a:buNone/>
              <a:defRPr sz="1300" spc="50" baseline="0">
                <a:solidFill>
                  <a:srgbClr val="F26B4D"/>
                </a:solidFill>
                <a:latin typeface="Bebas Neue" panose="020B0000000000000000"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Pedagogic Guide for Teaching Digital Civic Engagement (IO3)</a:t>
            </a:r>
          </a:p>
        </p:txBody>
      </p:sp>
      <p:grpSp>
        <p:nvGrpSpPr>
          <p:cNvPr id="9" name="Graphic 48">
            <a:extLst>
              <a:ext uri="{FF2B5EF4-FFF2-40B4-BE49-F238E27FC236}">
                <a16:creationId xmlns:a16="http://schemas.microsoft.com/office/drawing/2014/main" id="{59242505-4017-6640-AF45-CC6CC0F640FD}"/>
              </a:ext>
            </a:extLst>
          </p:cNvPr>
          <p:cNvGrpSpPr/>
          <p:nvPr userDrawn="1"/>
        </p:nvGrpSpPr>
        <p:grpSpPr>
          <a:xfrm>
            <a:off x="6421152" y="10341404"/>
            <a:ext cx="518804" cy="187825"/>
            <a:chOff x="80265" y="4007987"/>
            <a:chExt cx="7398066" cy="2678353"/>
          </a:xfrm>
          <a:solidFill>
            <a:srgbClr val="7FCCC7"/>
          </a:solidFill>
        </p:grpSpPr>
        <p:sp>
          <p:nvSpPr>
            <p:cNvPr id="10" name="Freeform 9">
              <a:extLst>
                <a:ext uri="{FF2B5EF4-FFF2-40B4-BE49-F238E27FC236}">
                  <a16:creationId xmlns:a16="http://schemas.microsoft.com/office/drawing/2014/main" id="{53949B69-CDDB-2D4F-8F41-E85C2CC0D03D}"/>
                </a:ext>
              </a:extLst>
            </p:cNvPr>
            <p:cNvSpPr/>
            <p:nvPr/>
          </p:nvSpPr>
          <p:spPr>
            <a:xfrm>
              <a:off x="5646771" y="4007987"/>
              <a:ext cx="1831560" cy="2678353"/>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grpFill/>
            <a:ln w="8971" cap="flat">
              <a:noFill/>
              <a:prstDash val="solid"/>
              <a:miter/>
            </a:ln>
          </p:spPr>
          <p:txBody>
            <a:bodyPr rtlCol="0" anchor="ctr"/>
            <a:lstStyle/>
            <a:p>
              <a:endParaRPr lang="en-RU"/>
            </a:p>
          </p:txBody>
        </p:sp>
        <p:sp>
          <p:nvSpPr>
            <p:cNvPr id="11" name="Freeform 10">
              <a:extLst>
                <a:ext uri="{FF2B5EF4-FFF2-40B4-BE49-F238E27FC236}">
                  <a16:creationId xmlns:a16="http://schemas.microsoft.com/office/drawing/2014/main" id="{140F0478-B06A-1D41-92B1-D172A3651D72}"/>
                </a:ext>
              </a:extLst>
            </p:cNvPr>
            <p:cNvSpPr/>
            <p:nvPr/>
          </p:nvSpPr>
          <p:spPr>
            <a:xfrm>
              <a:off x="3794382" y="4007987"/>
              <a:ext cx="1831650" cy="2678353"/>
            </a:xfrm>
            <a:custGeom>
              <a:avLst/>
              <a:gdLst>
                <a:gd name="connsiteX0" fmla="*/ 1831650 w 1831650"/>
                <a:gd name="connsiteY0" fmla="*/ 1339177 h 2678353"/>
                <a:gd name="connsiteX1" fmla="*/ 0 w 1831650"/>
                <a:gd name="connsiteY1" fmla="*/ 0 h 2678353"/>
                <a:gd name="connsiteX2" fmla="*/ 0 w 1831650"/>
                <a:gd name="connsiteY2" fmla="*/ 2678354 h 2678353"/>
              </a:gdLst>
              <a:ahLst/>
              <a:cxnLst>
                <a:cxn ang="0">
                  <a:pos x="connsiteX0" y="connsiteY0"/>
                </a:cxn>
                <a:cxn ang="0">
                  <a:pos x="connsiteX1" y="connsiteY1"/>
                </a:cxn>
                <a:cxn ang="0">
                  <a:pos x="connsiteX2" y="connsiteY2"/>
                </a:cxn>
              </a:cxnLst>
              <a:rect l="l" t="t" r="r" b="b"/>
              <a:pathLst>
                <a:path w="1831650" h="2678353">
                  <a:moveTo>
                    <a:pt x="1831650" y="1339177"/>
                  </a:moveTo>
                  <a:lnTo>
                    <a:pt x="0" y="0"/>
                  </a:lnTo>
                  <a:lnTo>
                    <a:pt x="0" y="2678354"/>
                  </a:lnTo>
                  <a:close/>
                </a:path>
              </a:pathLst>
            </a:custGeom>
            <a:grpFill/>
            <a:ln w="8971" cap="flat">
              <a:noFill/>
              <a:prstDash val="solid"/>
              <a:miter/>
            </a:ln>
          </p:spPr>
          <p:txBody>
            <a:bodyPr rtlCol="0" anchor="ctr"/>
            <a:lstStyle/>
            <a:p>
              <a:endParaRPr lang="en-RU"/>
            </a:p>
          </p:txBody>
        </p:sp>
        <p:sp>
          <p:nvSpPr>
            <p:cNvPr id="12" name="Freeform 11">
              <a:extLst>
                <a:ext uri="{FF2B5EF4-FFF2-40B4-BE49-F238E27FC236}">
                  <a16:creationId xmlns:a16="http://schemas.microsoft.com/office/drawing/2014/main" id="{BA94AF21-738D-EE44-BD8B-916306C611D8}"/>
                </a:ext>
              </a:extLst>
            </p:cNvPr>
            <p:cNvSpPr/>
            <p:nvPr/>
          </p:nvSpPr>
          <p:spPr>
            <a:xfrm>
              <a:off x="1942082" y="4007987"/>
              <a:ext cx="1831650" cy="2678353"/>
            </a:xfrm>
            <a:custGeom>
              <a:avLst/>
              <a:gdLst>
                <a:gd name="connsiteX0" fmla="*/ 1831650 w 1831650"/>
                <a:gd name="connsiteY0" fmla="*/ 1339177 h 2678353"/>
                <a:gd name="connsiteX1" fmla="*/ 0 w 1831650"/>
                <a:gd name="connsiteY1" fmla="*/ 0 h 2678353"/>
                <a:gd name="connsiteX2" fmla="*/ 0 w 1831650"/>
                <a:gd name="connsiteY2" fmla="*/ 2678354 h 2678353"/>
              </a:gdLst>
              <a:ahLst/>
              <a:cxnLst>
                <a:cxn ang="0">
                  <a:pos x="connsiteX0" y="connsiteY0"/>
                </a:cxn>
                <a:cxn ang="0">
                  <a:pos x="connsiteX1" y="connsiteY1"/>
                </a:cxn>
                <a:cxn ang="0">
                  <a:pos x="connsiteX2" y="connsiteY2"/>
                </a:cxn>
              </a:cxnLst>
              <a:rect l="l" t="t" r="r" b="b"/>
              <a:pathLst>
                <a:path w="1831650" h="2678353">
                  <a:moveTo>
                    <a:pt x="1831650" y="1339177"/>
                  </a:moveTo>
                  <a:lnTo>
                    <a:pt x="0" y="0"/>
                  </a:lnTo>
                  <a:lnTo>
                    <a:pt x="0" y="2678354"/>
                  </a:lnTo>
                  <a:close/>
                </a:path>
              </a:pathLst>
            </a:custGeom>
            <a:grpFill/>
            <a:ln w="8971" cap="flat">
              <a:noFill/>
              <a:prstDash val="solid"/>
              <a:miter/>
            </a:ln>
          </p:spPr>
          <p:txBody>
            <a:bodyPr rtlCol="0" anchor="ctr"/>
            <a:lstStyle/>
            <a:p>
              <a:endParaRPr lang="en-RU"/>
            </a:p>
          </p:txBody>
        </p:sp>
        <p:sp>
          <p:nvSpPr>
            <p:cNvPr id="13" name="Freeform 12">
              <a:extLst>
                <a:ext uri="{FF2B5EF4-FFF2-40B4-BE49-F238E27FC236}">
                  <a16:creationId xmlns:a16="http://schemas.microsoft.com/office/drawing/2014/main" id="{B54277D4-2756-0B48-96F0-323808F5F60D}"/>
                </a:ext>
              </a:extLst>
            </p:cNvPr>
            <p:cNvSpPr/>
            <p:nvPr/>
          </p:nvSpPr>
          <p:spPr>
            <a:xfrm>
              <a:off x="80265" y="4007987"/>
              <a:ext cx="1831649" cy="2678353"/>
            </a:xfrm>
            <a:custGeom>
              <a:avLst/>
              <a:gdLst>
                <a:gd name="connsiteX0" fmla="*/ 1831650 w 1831649"/>
                <a:gd name="connsiteY0" fmla="*/ 1339177 h 2678353"/>
                <a:gd name="connsiteX1" fmla="*/ 0 w 1831649"/>
                <a:gd name="connsiteY1" fmla="*/ 0 h 2678353"/>
                <a:gd name="connsiteX2" fmla="*/ 0 w 1831649"/>
                <a:gd name="connsiteY2" fmla="*/ 2678354 h 2678353"/>
              </a:gdLst>
              <a:ahLst/>
              <a:cxnLst>
                <a:cxn ang="0">
                  <a:pos x="connsiteX0" y="connsiteY0"/>
                </a:cxn>
                <a:cxn ang="0">
                  <a:pos x="connsiteX1" y="connsiteY1"/>
                </a:cxn>
                <a:cxn ang="0">
                  <a:pos x="connsiteX2" y="connsiteY2"/>
                </a:cxn>
              </a:cxnLst>
              <a:rect l="l" t="t" r="r" b="b"/>
              <a:pathLst>
                <a:path w="1831649" h="2678353">
                  <a:moveTo>
                    <a:pt x="1831650" y="1339177"/>
                  </a:moveTo>
                  <a:lnTo>
                    <a:pt x="0" y="0"/>
                  </a:lnTo>
                  <a:lnTo>
                    <a:pt x="0" y="2678354"/>
                  </a:lnTo>
                  <a:close/>
                </a:path>
              </a:pathLst>
            </a:custGeom>
            <a:grpFill/>
            <a:ln w="8971" cap="flat">
              <a:noFill/>
              <a:prstDash val="solid"/>
              <a:miter/>
            </a:ln>
          </p:spPr>
          <p:txBody>
            <a:bodyPr rtlCol="0" anchor="ctr"/>
            <a:lstStyle/>
            <a:p>
              <a:endParaRPr lang="en-RU"/>
            </a:p>
          </p:txBody>
        </p:sp>
      </p:grpSp>
      <p:sp>
        <p:nvSpPr>
          <p:cNvPr id="14" name="Text Placeholder 25">
            <a:extLst>
              <a:ext uri="{FF2B5EF4-FFF2-40B4-BE49-F238E27FC236}">
                <a16:creationId xmlns:a16="http://schemas.microsoft.com/office/drawing/2014/main" id="{DF5A791B-68D5-9047-8D1E-15821D6BF52A}"/>
              </a:ext>
            </a:extLst>
          </p:cNvPr>
          <p:cNvSpPr>
            <a:spLocks noGrp="1"/>
          </p:cNvSpPr>
          <p:nvPr>
            <p:ph type="body" sz="quarter" idx="14" hasCustomPrompt="1"/>
          </p:nvPr>
        </p:nvSpPr>
        <p:spPr>
          <a:xfrm>
            <a:off x="539389" y="561746"/>
            <a:ext cx="6533982" cy="635759"/>
          </a:xfrm>
        </p:spPr>
        <p:txBody>
          <a:bodyPr anchor="ctr">
            <a:noAutofit/>
          </a:bodyPr>
          <a:lstStyle>
            <a:lvl1pPr marL="0" indent="0" algn="l">
              <a:buNone/>
              <a:defRPr sz="1800" baseline="0">
                <a:solidFill>
                  <a:srgbClr val="7FCCC7"/>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SUB HEADING</a:t>
            </a:r>
          </a:p>
        </p:txBody>
      </p:sp>
      <p:sp>
        <p:nvSpPr>
          <p:cNvPr id="16" name="Text Placeholder 25">
            <a:extLst>
              <a:ext uri="{FF2B5EF4-FFF2-40B4-BE49-F238E27FC236}">
                <a16:creationId xmlns:a16="http://schemas.microsoft.com/office/drawing/2014/main" id="{53349255-F0E3-9F45-8AA2-C9876D4F5708}"/>
              </a:ext>
            </a:extLst>
          </p:cNvPr>
          <p:cNvSpPr>
            <a:spLocks noGrp="1"/>
          </p:cNvSpPr>
          <p:nvPr>
            <p:ph type="body" sz="quarter" idx="33" hasCustomPrompt="1"/>
          </p:nvPr>
        </p:nvSpPr>
        <p:spPr>
          <a:xfrm>
            <a:off x="522456" y="1442279"/>
            <a:ext cx="6533982" cy="7955717"/>
          </a:xfrm>
        </p:spPr>
        <p:txBody>
          <a:bodyPr anchor="t">
            <a:noAutofit/>
          </a:bodyPr>
          <a:lstStyle>
            <a:lvl1pPr marL="0" indent="0" algn="just">
              <a:buNone/>
              <a:defRPr sz="1100" baseline="0">
                <a:solidFill>
                  <a:srgbClr val="22385A"/>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Text</a:t>
            </a:r>
          </a:p>
        </p:txBody>
      </p:sp>
    </p:spTree>
    <p:extLst>
      <p:ext uri="{BB962C8B-B14F-4D97-AF65-F5344CB8AC3E}">
        <p14:creationId xmlns:p14="http://schemas.microsoft.com/office/powerpoint/2010/main" val="3797791234"/>
      </p:ext>
    </p:extLst>
  </p:cSld>
  <p:clrMapOvr>
    <a:masterClrMapping/>
  </p:clrMapOvr>
  <p:extLst>
    <p:ext uri="{DCECCB84-F9BA-43D5-87BE-67443E8EF086}">
      <p15:sldGuideLst xmlns:p15="http://schemas.microsoft.com/office/powerpoint/2012/main">
        <p15:guide id="1" orient="horz" pos="351" userDrawn="1">
          <p15:clr>
            <a:srgbClr val="FBAE40"/>
          </p15:clr>
        </p15:guide>
        <p15:guide id="2" pos="317" userDrawn="1">
          <p15:clr>
            <a:srgbClr val="FBAE40"/>
          </p15:clr>
        </p15:guide>
        <p15:guide id="3" pos="4445"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 Photo">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7086FE18-670A-4045-B851-B94ABC7D1535}"/>
              </a:ext>
            </a:extLst>
          </p:cNvPr>
          <p:cNvSpPr>
            <a:spLocks noGrp="1"/>
          </p:cNvSpPr>
          <p:nvPr>
            <p:ph type="pic" sz="quarter" idx="10"/>
          </p:nvPr>
        </p:nvSpPr>
        <p:spPr>
          <a:xfrm>
            <a:off x="0" y="7829550"/>
            <a:ext cx="7559675" cy="2300288"/>
          </a:xfrm>
        </p:spPr>
        <p:txBody>
          <a:bodyPr>
            <a:normAutofit/>
          </a:bodyPr>
          <a:lstStyle>
            <a:lvl1pPr>
              <a:defRPr sz="1800"/>
            </a:lvl1pPr>
          </a:lstStyle>
          <a:p>
            <a:endParaRPr lang="en-RU"/>
          </a:p>
        </p:txBody>
      </p:sp>
      <p:cxnSp>
        <p:nvCxnSpPr>
          <p:cNvPr id="9" name="Straight Connector 8">
            <a:extLst>
              <a:ext uri="{FF2B5EF4-FFF2-40B4-BE49-F238E27FC236}">
                <a16:creationId xmlns:a16="http://schemas.microsoft.com/office/drawing/2014/main" id="{1C849E13-DA46-C34D-B9D2-860C1DE30A09}"/>
              </a:ext>
            </a:extLst>
          </p:cNvPr>
          <p:cNvCxnSpPr>
            <a:cxnSpLocks/>
          </p:cNvCxnSpPr>
          <p:nvPr userDrawn="1"/>
        </p:nvCxnSpPr>
        <p:spPr>
          <a:xfrm>
            <a:off x="0" y="10435317"/>
            <a:ext cx="2338939" cy="0"/>
          </a:xfrm>
          <a:prstGeom prst="line">
            <a:avLst/>
          </a:prstGeom>
          <a:ln w="9525">
            <a:solidFill>
              <a:srgbClr val="7FCCC7"/>
            </a:solidFill>
          </a:ln>
        </p:spPr>
        <p:style>
          <a:lnRef idx="1">
            <a:schemeClr val="accent1"/>
          </a:lnRef>
          <a:fillRef idx="0">
            <a:schemeClr val="accent1"/>
          </a:fillRef>
          <a:effectRef idx="0">
            <a:schemeClr val="accent1"/>
          </a:effectRef>
          <a:fontRef idx="minor">
            <a:schemeClr val="tx1"/>
          </a:fontRef>
        </p:style>
      </p:cxnSp>
      <p:sp>
        <p:nvSpPr>
          <p:cNvPr id="10" name="Slide Number Placeholder 5">
            <a:extLst>
              <a:ext uri="{FF2B5EF4-FFF2-40B4-BE49-F238E27FC236}">
                <a16:creationId xmlns:a16="http://schemas.microsoft.com/office/drawing/2014/main" id="{B1E60183-26D0-2449-9832-EDE4D5B5E1AC}"/>
              </a:ext>
            </a:extLst>
          </p:cNvPr>
          <p:cNvSpPr txBox="1">
            <a:spLocks/>
          </p:cNvSpPr>
          <p:nvPr userDrawn="1"/>
        </p:nvSpPr>
        <p:spPr>
          <a:xfrm>
            <a:off x="7004048" y="10295018"/>
            <a:ext cx="357598" cy="266594"/>
          </a:xfrm>
          <a:prstGeom prst="rect">
            <a:avLst/>
          </a:prstGeom>
        </p:spPr>
        <p:txBody>
          <a:bodyPr vert="horz" lIns="91440" tIns="45720" rIns="91440" bIns="45720" rtlCol="0" anchor="ctr"/>
          <a:lstStyle>
            <a:defPPr>
              <a:defRPr lang="en-US"/>
            </a:defPPr>
            <a:lvl1pPr marL="0" algn="ctr" defTabSz="325892" rtl="0" eaLnBrk="1" latinLnBrk="0" hangingPunct="1">
              <a:defRPr sz="900" b="0" i="0" kern="1200">
                <a:solidFill>
                  <a:schemeClr val="bg1">
                    <a:lumMod val="50000"/>
                  </a:schemeClr>
                </a:solidFill>
                <a:latin typeface="Calibri" panose="020F0502020204030204" pitchFamily="34" charset="0"/>
                <a:ea typeface="+mn-ea"/>
                <a:cs typeface="Calibri" panose="020F0502020204030204" pitchFamily="34" charset="0"/>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fld id="{CB2079F2-58AF-ED44-82D7-E04B2F6FD686}" type="slidenum">
              <a:rPr lang="en-US" sz="1000" smtClean="0">
                <a:solidFill>
                  <a:srgbClr val="F26B4D"/>
                </a:solidFill>
              </a:rPr>
              <a:pPr/>
              <a:t>‹#›</a:t>
            </a:fld>
            <a:endParaRPr lang="en-US" sz="1000" dirty="0">
              <a:solidFill>
                <a:srgbClr val="F26B4D"/>
              </a:solidFill>
            </a:endParaRPr>
          </a:p>
        </p:txBody>
      </p:sp>
      <p:sp>
        <p:nvSpPr>
          <p:cNvPr id="11" name="Text Placeholder 25">
            <a:extLst>
              <a:ext uri="{FF2B5EF4-FFF2-40B4-BE49-F238E27FC236}">
                <a16:creationId xmlns:a16="http://schemas.microsoft.com/office/drawing/2014/main" id="{F895409E-9839-A841-B050-B2BFADCB0D6A}"/>
              </a:ext>
            </a:extLst>
          </p:cNvPr>
          <p:cNvSpPr>
            <a:spLocks noGrp="1"/>
          </p:cNvSpPr>
          <p:nvPr>
            <p:ph type="body" sz="quarter" idx="32" hasCustomPrompt="1"/>
          </p:nvPr>
        </p:nvSpPr>
        <p:spPr>
          <a:xfrm>
            <a:off x="2468443" y="10175681"/>
            <a:ext cx="4023432" cy="505268"/>
          </a:xfrm>
        </p:spPr>
        <p:txBody>
          <a:bodyPr anchor="ctr">
            <a:noAutofit/>
          </a:bodyPr>
          <a:lstStyle>
            <a:lvl1pPr marL="0" indent="0" algn="l">
              <a:buNone/>
              <a:defRPr sz="1300" spc="50" baseline="0">
                <a:solidFill>
                  <a:srgbClr val="F26B4D"/>
                </a:solidFill>
                <a:latin typeface="Bebas Neue" panose="020B0000000000000000"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Pedagogic Guide for Teaching Digital Civic Engagement (IO3)</a:t>
            </a:r>
          </a:p>
        </p:txBody>
      </p:sp>
      <p:grpSp>
        <p:nvGrpSpPr>
          <p:cNvPr id="12" name="Graphic 48">
            <a:extLst>
              <a:ext uri="{FF2B5EF4-FFF2-40B4-BE49-F238E27FC236}">
                <a16:creationId xmlns:a16="http://schemas.microsoft.com/office/drawing/2014/main" id="{F00DE80B-9ACD-4449-8B4F-E7C0A9627117}"/>
              </a:ext>
            </a:extLst>
          </p:cNvPr>
          <p:cNvGrpSpPr/>
          <p:nvPr userDrawn="1"/>
        </p:nvGrpSpPr>
        <p:grpSpPr>
          <a:xfrm>
            <a:off x="6421152" y="10341404"/>
            <a:ext cx="518804" cy="187825"/>
            <a:chOff x="80265" y="4007987"/>
            <a:chExt cx="7398066" cy="2678353"/>
          </a:xfrm>
          <a:solidFill>
            <a:srgbClr val="7FCCC7"/>
          </a:solidFill>
        </p:grpSpPr>
        <p:sp>
          <p:nvSpPr>
            <p:cNvPr id="13" name="Freeform 12">
              <a:extLst>
                <a:ext uri="{FF2B5EF4-FFF2-40B4-BE49-F238E27FC236}">
                  <a16:creationId xmlns:a16="http://schemas.microsoft.com/office/drawing/2014/main" id="{47C721C7-32E7-9C4E-B0BF-9071162B6F8F}"/>
                </a:ext>
              </a:extLst>
            </p:cNvPr>
            <p:cNvSpPr/>
            <p:nvPr/>
          </p:nvSpPr>
          <p:spPr>
            <a:xfrm>
              <a:off x="5646771" y="4007987"/>
              <a:ext cx="1831560" cy="2678353"/>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grpFill/>
            <a:ln w="8971" cap="flat">
              <a:noFill/>
              <a:prstDash val="solid"/>
              <a:miter/>
            </a:ln>
          </p:spPr>
          <p:txBody>
            <a:bodyPr rtlCol="0" anchor="ctr"/>
            <a:lstStyle/>
            <a:p>
              <a:endParaRPr lang="en-RU"/>
            </a:p>
          </p:txBody>
        </p:sp>
        <p:sp>
          <p:nvSpPr>
            <p:cNvPr id="14" name="Freeform 13">
              <a:extLst>
                <a:ext uri="{FF2B5EF4-FFF2-40B4-BE49-F238E27FC236}">
                  <a16:creationId xmlns:a16="http://schemas.microsoft.com/office/drawing/2014/main" id="{85720680-9264-B74D-8ABE-0ED5737DF413}"/>
                </a:ext>
              </a:extLst>
            </p:cNvPr>
            <p:cNvSpPr/>
            <p:nvPr/>
          </p:nvSpPr>
          <p:spPr>
            <a:xfrm>
              <a:off x="3794382" y="4007987"/>
              <a:ext cx="1831650" cy="2678353"/>
            </a:xfrm>
            <a:custGeom>
              <a:avLst/>
              <a:gdLst>
                <a:gd name="connsiteX0" fmla="*/ 1831650 w 1831650"/>
                <a:gd name="connsiteY0" fmla="*/ 1339177 h 2678353"/>
                <a:gd name="connsiteX1" fmla="*/ 0 w 1831650"/>
                <a:gd name="connsiteY1" fmla="*/ 0 h 2678353"/>
                <a:gd name="connsiteX2" fmla="*/ 0 w 1831650"/>
                <a:gd name="connsiteY2" fmla="*/ 2678354 h 2678353"/>
              </a:gdLst>
              <a:ahLst/>
              <a:cxnLst>
                <a:cxn ang="0">
                  <a:pos x="connsiteX0" y="connsiteY0"/>
                </a:cxn>
                <a:cxn ang="0">
                  <a:pos x="connsiteX1" y="connsiteY1"/>
                </a:cxn>
                <a:cxn ang="0">
                  <a:pos x="connsiteX2" y="connsiteY2"/>
                </a:cxn>
              </a:cxnLst>
              <a:rect l="l" t="t" r="r" b="b"/>
              <a:pathLst>
                <a:path w="1831650" h="2678353">
                  <a:moveTo>
                    <a:pt x="1831650" y="1339177"/>
                  </a:moveTo>
                  <a:lnTo>
                    <a:pt x="0" y="0"/>
                  </a:lnTo>
                  <a:lnTo>
                    <a:pt x="0" y="2678354"/>
                  </a:lnTo>
                  <a:close/>
                </a:path>
              </a:pathLst>
            </a:custGeom>
            <a:grpFill/>
            <a:ln w="8971" cap="flat">
              <a:noFill/>
              <a:prstDash val="solid"/>
              <a:miter/>
            </a:ln>
          </p:spPr>
          <p:txBody>
            <a:bodyPr rtlCol="0" anchor="ctr"/>
            <a:lstStyle/>
            <a:p>
              <a:endParaRPr lang="en-RU"/>
            </a:p>
          </p:txBody>
        </p:sp>
        <p:sp>
          <p:nvSpPr>
            <p:cNvPr id="15" name="Freeform 14">
              <a:extLst>
                <a:ext uri="{FF2B5EF4-FFF2-40B4-BE49-F238E27FC236}">
                  <a16:creationId xmlns:a16="http://schemas.microsoft.com/office/drawing/2014/main" id="{B5C00EF0-5591-E24D-B988-9137D9AE799F}"/>
                </a:ext>
              </a:extLst>
            </p:cNvPr>
            <p:cNvSpPr/>
            <p:nvPr/>
          </p:nvSpPr>
          <p:spPr>
            <a:xfrm>
              <a:off x="1942082" y="4007987"/>
              <a:ext cx="1831650" cy="2678353"/>
            </a:xfrm>
            <a:custGeom>
              <a:avLst/>
              <a:gdLst>
                <a:gd name="connsiteX0" fmla="*/ 1831650 w 1831650"/>
                <a:gd name="connsiteY0" fmla="*/ 1339177 h 2678353"/>
                <a:gd name="connsiteX1" fmla="*/ 0 w 1831650"/>
                <a:gd name="connsiteY1" fmla="*/ 0 h 2678353"/>
                <a:gd name="connsiteX2" fmla="*/ 0 w 1831650"/>
                <a:gd name="connsiteY2" fmla="*/ 2678354 h 2678353"/>
              </a:gdLst>
              <a:ahLst/>
              <a:cxnLst>
                <a:cxn ang="0">
                  <a:pos x="connsiteX0" y="connsiteY0"/>
                </a:cxn>
                <a:cxn ang="0">
                  <a:pos x="connsiteX1" y="connsiteY1"/>
                </a:cxn>
                <a:cxn ang="0">
                  <a:pos x="connsiteX2" y="connsiteY2"/>
                </a:cxn>
              </a:cxnLst>
              <a:rect l="l" t="t" r="r" b="b"/>
              <a:pathLst>
                <a:path w="1831650" h="2678353">
                  <a:moveTo>
                    <a:pt x="1831650" y="1339177"/>
                  </a:moveTo>
                  <a:lnTo>
                    <a:pt x="0" y="0"/>
                  </a:lnTo>
                  <a:lnTo>
                    <a:pt x="0" y="2678354"/>
                  </a:lnTo>
                  <a:close/>
                </a:path>
              </a:pathLst>
            </a:custGeom>
            <a:grpFill/>
            <a:ln w="8971" cap="flat">
              <a:noFill/>
              <a:prstDash val="solid"/>
              <a:miter/>
            </a:ln>
          </p:spPr>
          <p:txBody>
            <a:bodyPr rtlCol="0" anchor="ctr"/>
            <a:lstStyle/>
            <a:p>
              <a:endParaRPr lang="en-RU"/>
            </a:p>
          </p:txBody>
        </p:sp>
        <p:sp>
          <p:nvSpPr>
            <p:cNvPr id="16" name="Freeform 15">
              <a:extLst>
                <a:ext uri="{FF2B5EF4-FFF2-40B4-BE49-F238E27FC236}">
                  <a16:creationId xmlns:a16="http://schemas.microsoft.com/office/drawing/2014/main" id="{DC48A16E-AF1C-6D42-BD95-4E163555E7C1}"/>
                </a:ext>
              </a:extLst>
            </p:cNvPr>
            <p:cNvSpPr/>
            <p:nvPr/>
          </p:nvSpPr>
          <p:spPr>
            <a:xfrm>
              <a:off x="80265" y="4007987"/>
              <a:ext cx="1831649" cy="2678353"/>
            </a:xfrm>
            <a:custGeom>
              <a:avLst/>
              <a:gdLst>
                <a:gd name="connsiteX0" fmla="*/ 1831650 w 1831649"/>
                <a:gd name="connsiteY0" fmla="*/ 1339177 h 2678353"/>
                <a:gd name="connsiteX1" fmla="*/ 0 w 1831649"/>
                <a:gd name="connsiteY1" fmla="*/ 0 h 2678353"/>
                <a:gd name="connsiteX2" fmla="*/ 0 w 1831649"/>
                <a:gd name="connsiteY2" fmla="*/ 2678354 h 2678353"/>
              </a:gdLst>
              <a:ahLst/>
              <a:cxnLst>
                <a:cxn ang="0">
                  <a:pos x="connsiteX0" y="connsiteY0"/>
                </a:cxn>
                <a:cxn ang="0">
                  <a:pos x="connsiteX1" y="connsiteY1"/>
                </a:cxn>
                <a:cxn ang="0">
                  <a:pos x="connsiteX2" y="connsiteY2"/>
                </a:cxn>
              </a:cxnLst>
              <a:rect l="l" t="t" r="r" b="b"/>
              <a:pathLst>
                <a:path w="1831649" h="2678353">
                  <a:moveTo>
                    <a:pt x="1831650" y="1339177"/>
                  </a:moveTo>
                  <a:lnTo>
                    <a:pt x="0" y="0"/>
                  </a:lnTo>
                  <a:lnTo>
                    <a:pt x="0" y="2678354"/>
                  </a:lnTo>
                  <a:close/>
                </a:path>
              </a:pathLst>
            </a:custGeom>
            <a:grpFill/>
            <a:ln w="8971" cap="flat">
              <a:noFill/>
              <a:prstDash val="solid"/>
              <a:miter/>
            </a:ln>
          </p:spPr>
          <p:txBody>
            <a:bodyPr rtlCol="0" anchor="ctr"/>
            <a:lstStyle/>
            <a:p>
              <a:endParaRPr lang="en-RU"/>
            </a:p>
          </p:txBody>
        </p:sp>
      </p:grpSp>
      <p:sp>
        <p:nvSpPr>
          <p:cNvPr id="17" name="Text Placeholder 25">
            <a:extLst>
              <a:ext uri="{FF2B5EF4-FFF2-40B4-BE49-F238E27FC236}">
                <a16:creationId xmlns:a16="http://schemas.microsoft.com/office/drawing/2014/main" id="{BA6264D9-BCF5-BD4C-9447-09F01649AE63}"/>
              </a:ext>
            </a:extLst>
          </p:cNvPr>
          <p:cNvSpPr>
            <a:spLocks noGrp="1"/>
          </p:cNvSpPr>
          <p:nvPr>
            <p:ph type="body" sz="quarter" idx="14" hasCustomPrompt="1"/>
          </p:nvPr>
        </p:nvSpPr>
        <p:spPr>
          <a:xfrm>
            <a:off x="539389" y="561746"/>
            <a:ext cx="6533982" cy="635759"/>
          </a:xfrm>
        </p:spPr>
        <p:txBody>
          <a:bodyPr anchor="ctr">
            <a:noAutofit/>
          </a:bodyPr>
          <a:lstStyle>
            <a:lvl1pPr marL="0" indent="0" algn="l">
              <a:buNone/>
              <a:defRPr sz="1800" baseline="0">
                <a:solidFill>
                  <a:srgbClr val="7FCCC7"/>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SUB HEADING</a:t>
            </a:r>
          </a:p>
        </p:txBody>
      </p:sp>
      <p:sp>
        <p:nvSpPr>
          <p:cNvPr id="18" name="Text Placeholder 25">
            <a:extLst>
              <a:ext uri="{FF2B5EF4-FFF2-40B4-BE49-F238E27FC236}">
                <a16:creationId xmlns:a16="http://schemas.microsoft.com/office/drawing/2014/main" id="{66732A4E-FA8B-D549-906D-9CE98ECA5AA0}"/>
              </a:ext>
            </a:extLst>
          </p:cNvPr>
          <p:cNvSpPr>
            <a:spLocks noGrp="1"/>
          </p:cNvSpPr>
          <p:nvPr>
            <p:ph type="body" sz="quarter" idx="33" hasCustomPrompt="1"/>
          </p:nvPr>
        </p:nvSpPr>
        <p:spPr>
          <a:xfrm>
            <a:off x="522456" y="1442280"/>
            <a:ext cx="6533982" cy="6081792"/>
          </a:xfrm>
        </p:spPr>
        <p:txBody>
          <a:bodyPr anchor="t">
            <a:noAutofit/>
          </a:bodyPr>
          <a:lstStyle>
            <a:lvl1pPr marL="0" indent="0" algn="just">
              <a:buNone/>
              <a:defRPr sz="1100" baseline="0">
                <a:solidFill>
                  <a:srgbClr val="22385A"/>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Text</a:t>
            </a:r>
          </a:p>
        </p:txBody>
      </p:sp>
    </p:spTree>
    <p:extLst>
      <p:ext uri="{BB962C8B-B14F-4D97-AF65-F5344CB8AC3E}">
        <p14:creationId xmlns:p14="http://schemas.microsoft.com/office/powerpoint/2010/main" val="49156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Bullet Points with Photos">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A9750AAC-F163-FF4B-9E07-29D0C06DAD51}"/>
              </a:ext>
            </a:extLst>
          </p:cNvPr>
          <p:cNvSpPr/>
          <p:nvPr userDrawn="1"/>
        </p:nvSpPr>
        <p:spPr>
          <a:xfrm>
            <a:off x="4371975" y="5573458"/>
            <a:ext cx="3202828" cy="4267199"/>
          </a:xfrm>
          <a:prstGeom prst="rect">
            <a:avLst/>
          </a:prstGeom>
          <a:solidFill>
            <a:srgbClr val="7FCCC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6" name="Rectangle 5">
            <a:extLst>
              <a:ext uri="{FF2B5EF4-FFF2-40B4-BE49-F238E27FC236}">
                <a16:creationId xmlns:a16="http://schemas.microsoft.com/office/drawing/2014/main" id="{FC1F3F53-828E-D745-81FD-F02B1A5DAF74}"/>
              </a:ext>
            </a:extLst>
          </p:cNvPr>
          <p:cNvSpPr/>
          <p:nvPr userDrawn="1"/>
        </p:nvSpPr>
        <p:spPr>
          <a:xfrm>
            <a:off x="0" y="1187195"/>
            <a:ext cx="3202828" cy="4267199"/>
          </a:xfrm>
          <a:prstGeom prst="rect">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42" name="Picture Placeholder 41">
            <a:extLst>
              <a:ext uri="{FF2B5EF4-FFF2-40B4-BE49-F238E27FC236}">
                <a16:creationId xmlns:a16="http://schemas.microsoft.com/office/drawing/2014/main" id="{A344E871-0E5A-EF44-8037-387E50185C32}"/>
              </a:ext>
            </a:extLst>
          </p:cNvPr>
          <p:cNvSpPr>
            <a:spLocks noGrp="1"/>
          </p:cNvSpPr>
          <p:nvPr>
            <p:ph type="pic" sz="quarter" idx="33"/>
          </p:nvPr>
        </p:nvSpPr>
        <p:spPr>
          <a:xfrm>
            <a:off x="522288" y="1689100"/>
            <a:ext cx="2166937" cy="3263900"/>
          </a:xfrm>
        </p:spPr>
        <p:txBody>
          <a:bodyPr>
            <a:normAutofit/>
          </a:bodyPr>
          <a:lstStyle>
            <a:lvl1pPr>
              <a:defRPr sz="1800"/>
            </a:lvl1pPr>
          </a:lstStyle>
          <a:p>
            <a:endParaRPr lang="en-RU"/>
          </a:p>
        </p:txBody>
      </p:sp>
      <p:grpSp>
        <p:nvGrpSpPr>
          <p:cNvPr id="8" name="Group 7">
            <a:extLst>
              <a:ext uri="{FF2B5EF4-FFF2-40B4-BE49-F238E27FC236}">
                <a16:creationId xmlns:a16="http://schemas.microsoft.com/office/drawing/2014/main" id="{6B7B0237-135A-8940-A196-4BAA5D999CD4}"/>
              </a:ext>
            </a:extLst>
          </p:cNvPr>
          <p:cNvGrpSpPr/>
          <p:nvPr userDrawn="1"/>
        </p:nvGrpSpPr>
        <p:grpSpPr>
          <a:xfrm rot="5400000">
            <a:off x="2956299" y="1862137"/>
            <a:ext cx="201476" cy="906650"/>
            <a:chOff x="-1604074" y="3107411"/>
            <a:chExt cx="201476" cy="906650"/>
          </a:xfrm>
        </p:grpSpPr>
        <p:cxnSp>
          <p:nvCxnSpPr>
            <p:cNvPr id="9" name="Straight Connector 8">
              <a:extLst>
                <a:ext uri="{FF2B5EF4-FFF2-40B4-BE49-F238E27FC236}">
                  <a16:creationId xmlns:a16="http://schemas.microsoft.com/office/drawing/2014/main" id="{AA9AFEBC-E64E-D744-AF1A-AE1DE94B6378}"/>
                </a:ext>
              </a:extLst>
            </p:cNvPr>
            <p:cNvCxnSpPr>
              <a:cxnSpLocks/>
            </p:cNvCxnSpPr>
            <p:nvPr/>
          </p:nvCxnSpPr>
          <p:spPr>
            <a:xfrm flipV="1">
              <a:off x="-1503336" y="3208149"/>
              <a:ext cx="0" cy="805912"/>
            </a:xfrm>
            <a:prstGeom prst="line">
              <a:avLst/>
            </a:prstGeom>
            <a:ln w="19050">
              <a:solidFill>
                <a:srgbClr val="7FCCC7"/>
              </a:solidFill>
            </a:ln>
          </p:spPr>
          <p:style>
            <a:lnRef idx="1">
              <a:schemeClr val="accent1"/>
            </a:lnRef>
            <a:fillRef idx="0">
              <a:schemeClr val="accent1"/>
            </a:fillRef>
            <a:effectRef idx="0">
              <a:schemeClr val="accent1"/>
            </a:effectRef>
            <a:fontRef idx="minor">
              <a:schemeClr val="tx1"/>
            </a:fontRef>
          </p:style>
        </p:cxnSp>
        <p:sp>
          <p:nvSpPr>
            <p:cNvPr id="10" name="Oval 9">
              <a:extLst>
                <a:ext uri="{FF2B5EF4-FFF2-40B4-BE49-F238E27FC236}">
                  <a16:creationId xmlns:a16="http://schemas.microsoft.com/office/drawing/2014/main" id="{9D63AD0F-67F4-6F4C-A86D-06EB4A90B5BC}"/>
                </a:ext>
              </a:extLst>
            </p:cNvPr>
            <p:cNvSpPr/>
            <p:nvPr/>
          </p:nvSpPr>
          <p:spPr>
            <a:xfrm>
              <a:off x="-1604074" y="3107411"/>
              <a:ext cx="201476" cy="201476"/>
            </a:xfrm>
            <a:prstGeom prst="ellipse">
              <a:avLst/>
            </a:prstGeom>
            <a:solidFill>
              <a:srgbClr val="7FCCC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grpSp>
      <p:grpSp>
        <p:nvGrpSpPr>
          <p:cNvPr id="11" name="Group 10">
            <a:extLst>
              <a:ext uri="{FF2B5EF4-FFF2-40B4-BE49-F238E27FC236}">
                <a16:creationId xmlns:a16="http://schemas.microsoft.com/office/drawing/2014/main" id="{E535BE39-20DA-AE48-83B2-BADBE3AB51B8}"/>
              </a:ext>
            </a:extLst>
          </p:cNvPr>
          <p:cNvGrpSpPr/>
          <p:nvPr userDrawn="1"/>
        </p:nvGrpSpPr>
        <p:grpSpPr>
          <a:xfrm rot="5400000">
            <a:off x="2956299" y="2513065"/>
            <a:ext cx="201476" cy="906650"/>
            <a:chOff x="-1604074" y="3107411"/>
            <a:chExt cx="201476" cy="906650"/>
          </a:xfrm>
        </p:grpSpPr>
        <p:cxnSp>
          <p:nvCxnSpPr>
            <p:cNvPr id="12" name="Straight Connector 11">
              <a:extLst>
                <a:ext uri="{FF2B5EF4-FFF2-40B4-BE49-F238E27FC236}">
                  <a16:creationId xmlns:a16="http://schemas.microsoft.com/office/drawing/2014/main" id="{CDBBCC3A-570B-EB4D-9D5B-927BDF34CC76}"/>
                </a:ext>
              </a:extLst>
            </p:cNvPr>
            <p:cNvCxnSpPr>
              <a:cxnSpLocks/>
            </p:cNvCxnSpPr>
            <p:nvPr/>
          </p:nvCxnSpPr>
          <p:spPr>
            <a:xfrm flipV="1">
              <a:off x="-1503336" y="3208149"/>
              <a:ext cx="0" cy="805912"/>
            </a:xfrm>
            <a:prstGeom prst="line">
              <a:avLst/>
            </a:prstGeom>
            <a:ln w="19050">
              <a:solidFill>
                <a:srgbClr val="7FCCC7"/>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9DE343C3-87F3-6846-B73C-94B45A70910A}"/>
                </a:ext>
              </a:extLst>
            </p:cNvPr>
            <p:cNvSpPr/>
            <p:nvPr/>
          </p:nvSpPr>
          <p:spPr>
            <a:xfrm>
              <a:off x="-1604074" y="3107411"/>
              <a:ext cx="201476" cy="201476"/>
            </a:xfrm>
            <a:prstGeom prst="ellipse">
              <a:avLst/>
            </a:prstGeom>
            <a:solidFill>
              <a:srgbClr val="7FCCC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grpSp>
      <p:grpSp>
        <p:nvGrpSpPr>
          <p:cNvPr id="14" name="Group 13">
            <a:extLst>
              <a:ext uri="{FF2B5EF4-FFF2-40B4-BE49-F238E27FC236}">
                <a16:creationId xmlns:a16="http://schemas.microsoft.com/office/drawing/2014/main" id="{A910DCA2-FE9C-0B48-808E-B0C6F3A931DD}"/>
              </a:ext>
            </a:extLst>
          </p:cNvPr>
          <p:cNvGrpSpPr/>
          <p:nvPr userDrawn="1"/>
        </p:nvGrpSpPr>
        <p:grpSpPr>
          <a:xfrm rot="5400000">
            <a:off x="2956299" y="3194991"/>
            <a:ext cx="201476" cy="906650"/>
            <a:chOff x="-1604074" y="3107411"/>
            <a:chExt cx="201476" cy="906650"/>
          </a:xfrm>
        </p:grpSpPr>
        <p:cxnSp>
          <p:nvCxnSpPr>
            <p:cNvPr id="15" name="Straight Connector 14">
              <a:extLst>
                <a:ext uri="{FF2B5EF4-FFF2-40B4-BE49-F238E27FC236}">
                  <a16:creationId xmlns:a16="http://schemas.microsoft.com/office/drawing/2014/main" id="{D44AB86B-5E19-0940-A553-2567E3BB6F3F}"/>
                </a:ext>
              </a:extLst>
            </p:cNvPr>
            <p:cNvCxnSpPr>
              <a:cxnSpLocks/>
            </p:cNvCxnSpPr>
            <p:nvPr/>
          </p:nvCxnSpPr>
          <p:spPr>
            <a:xfrm flipV="1">
              <a:off x="-1503336" y="3208149"/>
              <a:ext cx="0" cy="805912"/>
            </a:xfrm>
            <a:prstGeom prst="line">
              <a:avLst/>
            </a:prstGeom>
            <a:ln w="19050">
              <a:solidFill>
                <a:srgbClr val="7FCCC7"/>
              </a:solidFill>
            </a:ln>
          </p:spPr>
          <p:style>
            <a:lnRef idx="1">
              <a:schemeClr val="accent1"/>
            </a:lnRef>
            <a:fillRef idx="0">
              <a:schemeClr val="accent1"/>
            </a:fillRef>
            <a:effectRef idx="0">
              <a:schemeClr val="accent1"/>
            </a:effectRef>
            <a:fontRef idx="minor">
              <a:schemeClr val="tx1"/>
            </a:fontRef>
          </p:style>
        </p:cxnSp>
        <p:sp>
          <p:nvSpPr>
            <p:cNvPr id="16" name="Oval 15">
              <a:extLst>
                <a:ext uri="{FF2B5EF4-FFF2-40B4-BE49-F238E27FC236}">
                  <a16:creationId xmlns:a16="http://schemas.microsoft.com/office/drawing/2014/main" id="{5312BB83-B9DD-F047-874F-64C5A93A9D64}"/>
                </a:ext>
              </a:extLst>
            </p:cNvPr>
            <p:cNvSpPr/>
            <p:nvPr/>
          </p:nvSpPr>
          <p:spPr>
            <a:xfrm>
              <a:off x="-1604074" y="3107411"/>
              <a:ext cx="201476" cy="201476"/>
            </a:xfrm>
            <a:prstGeom prst="ellipse">
              <a:avLst/>
            </a:prstGeom>
            <a:solidFill>
              <a:srgbClr val="7FCCC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grpSp>
      <p:grpSp>
        <p:nvGrpSpPr>
          <p:cNvPr id="23" name="Group 22">
            <a:extLst>
              <a:ext uri="{FF2B5EF4-FFF2-40B4-BE49-F238E27FC236}">
                <a16:creationId xmlns:a16="http://schemas.microsoft.com/office/drawing/2014/main" id="{E8FE2A4F-AE56-FB4F-BD51-CA8BB87A519B}"/>
              </a:ext>
            </a:extLst>
          </p:cNvPr>
          <p:cNvGrpSpPr/>
          <p:nvPr userDrawn="1"/>
        </p:nvGrpSpPr>
        <p:grpSpPr>
          <a:xfrm rot="16200000">
            <a:off x="4344828" y="6777279"/>
            <a:ext cx="201476" cy="906650"/>
            <a:chOff x="-1604074" y="3107411"/>
            <a:chExt cx="201476" cy="906650"/>
          </a:xfrm>
        </p:grpSpPr>
        <p:cxnSp>
          <p:nvCxnSpPr>
            <p:cNvPr id="24" name="Straight Connector 23">
              <a:extLst>
                <a:ext uri="{FF2B5EF4-FFF2-40B4-BE49-F238E27FC236}">
                  <a16:creationId xmlns:a16="http://schemas.microsoft.com/office/drawing/2014/main" id="{6B3BBD14-CAB0-994E-B9C4-D26491D7F755}"/>
                </a:ext>
              </a:extLst>
            </p:cNvPr>
            <p:cNvCxnSpPr>
              <a:cxnSpLocks/>
            </p:cNvCxnSpPr>
            <p:nvPr/>
          </p:nvCxnSpPr>
          <p:spPr>
            <a:xfrm flipV="1">
              <a:off x="-1503336" y="3208149"/>
              <a:ext cx="0" cy="805912"/>
            </a:xfrm>
            <a:prstGeom prst="line">
              <a:avLst/>
            </a:prstGeom>
            <a:ln w="19050">
              <a:solidFill>
                <a:srgbClr val="F26B4D"/>
              </a:solidFill>
            </a:ln>
          </p:spPr>
          <p:style>
            <a:lnRef idx="1">
              <a:schemeClr val="accent1"/>
            </a:lnRef>
            <a:fillRef idx="0">
              <a:schemeClr val="accent1"/>
            </a:fillRef>
            <a:effectRef idx="0">
              <a:schemeClr val="accent1"/>
            </a:effectRef>
            <a:fontRef idx="minor">
              <a:schemeClr val="tx1"/>
            </a:fontRef>
          </p:style>
        </p:cxnSp>
        <p:sp>
          <p:nvSpPr>
            <p:cNvPr id="25" name="Oval 24">
              <a:extLst>
                <a:ext uri="{FF2B5EF4-FFF2-40B4-BE49-F238E27FC236}">
                  <a16:creationId xmlns:a16="http://schemas.microsoft.com/office/drawing/2014/main" id="{E9EB4148-D9EB-1C4A-9765-6F2169B0C5BB}"/>
                </a:ext>
              </a:extLst>
            </p:cNvPr>
            <p:cNvSpPr/>
            <p:nvPr/>
          </p:nvSpPr>
          <p:spPr>
            <a:xfrm>
              <a:off x="-1604074" y="3107411"/>
              <a:ext cx="201476" cy="201476"/>
            </a:xfrm>
            <a:prstGeom prst="ellipse">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grpSp>
      <p:grpSp>
        <p:nvGrpSpPr>
          <p:cNvPr id="26" name="Group 25">
            <a:extLst>
              <a:ext uri="{FF2B5EF4-FFF2-40B4-BE49-F238E27FC236}">
                <a16:creationId xmlns:a16="http://schemas.microsoft.com/office/drawing/2014/main" id="{7CE982F8-9762-124B-9123-BAEBB82D6CBB}"/>
              </a:ext>
            </a:extLst>
          </p:cNvPr>
          <p:cNvGrpSpPr/>
          <p:nvPr userDrawn="1"/>
        </p:nvGrpSpPr>
        <p:grpSpPr>
          <a:xfrm rot="16200000">
            <a:off x="4344828" y="7428207"/>
            <a:ext cx="201476" cy="906650"/>
            <a:chOff x="-1604074" y="3107411"/>
            <a:chExt cx="201476" cy="906650"/>
          </a:xfrm>
        </p:grpSpPr>
        <p:cxnSp>
          <p:nvCxnSpPr>
            <p:cNvPr id="27" name="Straight Connector 26">
              <a:extLst>
                <a:ext uri="{FF2B5EF4-FFF2-40B4-BE49-F238E27FC236}">
                  <a16:creationId xmlns:a16="http://schemas.microsoft.com/office/drawing/2014/main" id="{4484453E-1B27-2648-B201-E04A4E5D0101}"/>
                </a:ext>
              </a:extLst>
            </p:cNvPr>
            <p:cNvCxnSpPr>
              <a:cxnSpLocks/>
            </p:cNvCxnSpPr>
            <p:nvPr/>
          </p:nvCxnSpPr>
          <p:spPr>
            <a:xfrm flipV="1">
              <a:off x="-1503336" y="3208149"/>
              <a:ext cx="0" cy="805912"/>
            </a:xfrm>
            <a:prstGeom prst="line">
              <a:avLst/>
            </a:prstGeom>
            <a:ln w="19050">
              <a:solidFill>
                <a:srgbClr val="F26B4D"/>
              </a:solidFill>
            </a:ln>
          </p:spPr>
          <p:style>
            <a:lnRef idx="1">
              <a:schemeClr val="accent1"/>
            </a:lnRef>
            <a:fillRef idx="0">
              <a:schemeClr val="accent1"/>
            </a:fillRef>
            <a:effectRef idx="0">
              <a:schemeClr val="accent1"/>
            </a:effectRef>
            <a:fontRef idx="minor">
              <a:schemeClr val="tx1"/>
            </a:fontRef>
          </p:style>
        </p:cxnSp>
        <p:sp>
          <p:nvSpPr>
            <p:cNvPr id="28" name="Oval 27">
              <a:extLst>
                <a:ext uri="{FF2B5EF4-FFF2-40B4-BE49-F238E27FC236}">
                  <a16:creationId xmlns:a16="http://schemas.microsoft.com/office/drawing/2014/main" id="{BB43220A-B29F-E242-AD93-E0362EBB0F4E}"/>
                </a:ext>
              </a:extLst>
            </p:cNvPr>
            <p:cNvSpPr/>
            <p:nvPr/>
          </p:nvSpPr>
          <p:spPr>
            <a:xfrm>
              <a:off x="-1604074" y="3107411"/>
              <a:ext cx="201476" cy="201476"/>
            </a:xfrm>
            <a:prstGeom prst="ellipse">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dirty="0"/>
            </a:p>
          </p:txBody>
        </p:sp>
      </p:grpSp>
      <p:grpSp>
        <p:nvGrpSpPr>
          <p:cNvPr id="29" name="Group 28">
            <a:extLst>
              <a:ext uri="{FF2B5EF4-FFF2-40B4-BE49-F238E27FC236}">
                <a16:creationId xmlns:a16="http://schemas.microsoft.com/office/drawing/2014/main" id="{F433C0C0-3F51-4642-8271-D13B65A574EF}"/>
              </a:ext>
            </a:extLst>
          </p:cNvPr>
          <p:cNvGrpSpPr/>
          <p:nvPr userDrawn="1"/>
        </p:nvGrpSpPr>
        <p:grpSpPr>
          <a:xfrm rot="16200000">
            <a:off x="4344828" y="8110133"/>
            <a:ext cx="201476" cy="906650"/>
            <a:chOff x="-1604074" y="3107411"/>
            <a:chExt cx="201476" cy="906650"/>
          </a:xfrm>
        </p:grpSpPr>
        <p:cxnSp>
          <p:nvCxnSpPr>
            <p:cNvPr id="30" name="Straight Connector 29">
              <a:extLst>
                <a:ext uri="{FF2B5EF4-FFF2-40B4-BE49-F238E27FC236}">
                  <a16:creationId xmlns:a16="http://schemas.microsoft.com/office/drawing/2014/main" id="{1FC277CE-C334-AA41-81BE-AB6F23009F23}"/>
                </a:ext>
              </a:extLst>
            </p:cNvPr>
            <p:cNvCxnSpPr>
              <a:cxnSpLocks/>
            </p:cNvCxnSpPr>
            <p:nvPr/>
          </p:nvCxnSpPr>
          <p:spPr>
            <a:xfrm flipV="1">
              <a:off x="-1503336" y="3208149"/>
              <a:ext cx="0" cy="805912"/>
            </a:xfrm>
            <a:prstGeom prst="line">
              <a:avLst/>
            </a:prstGeom>
            <a:ln w="19050">
              <a:solidFill>
                <a:srgbClr val="F26B4D"/>
              </a:solidFill>
            </a:ln>
          </p:spPr>
          <p:style>
            <a:lnRef idx="1">
              <a:schemeClr val="accent1"/>
            </a:lnRef>
            <a:fillRef idx="0">
              <a:schemeClr val="accent1"/>
            </a:fillRef>
            <a:effectRef idx="0">
              <a:schemeClr val="accent1"/>
            </a:effectRef>
            <a:fontRef idx="minor">
              <a:schemeClr val="tx1"/>
            </a:fontRef>
          </p:style>
        </p:cxnSp>
        <p:sp>
          <p:nvSpPr>
            <p:cNvPr id="31" name="Oval 30">
              <a:extLst>
                <a:ext uri="{FF2B5EF4-FFF2-40B4-BE49-F238E27FC236}">
                  <a16:creationId xmlns:a16="http://schemas.microsoft.com/office/drawing/2014/main" id="{B399E072-006B-3A4A-BEF1-979E6EDF7EF0}"/>
                </a:ext>
              </a:extLst>
            </p:cNvPr>
            <p:cNvSpPr/>
            <p:nvPr/>
          </p:nvSpPr>
          <p:spPr>
            <a:xfrm>
              <a:off x="-1604074" y="3107411"/>
              <a:ext cx="201476" cy="201476"/>
            </a:xfrm>
            <a:prstGeom prst="ellipse">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dirty="0"/>
            </a:p>
          </p:txBody>
        </p:sp>
      </p:grpSp>
      <p:cxnSp>
        <p:nvCxnSpPr>
          <p:cNvPr id="33" name="Straight Connector 32">
            <a:extLst>
              <a:ext uri="{FF2B5EF4-FFF2-40B4-BE49-F238E27FC236}">
                <a16:creationId xmlns:a16="http://schemas.microsoft.com/office/drawing/2014/main" id="{43569279-2A7F-BE44-AC93-405D1D717462}"/>
              </a:ext>
            </a:extLst>
          </p:cNvPr>
          <p:cNvCxnSpPr>
            <a:cxnSpLocks/>
          </p:cNvCxnSpPr>
          <p:nvPr userDrawn="1"/>
        </p:nvCxnSpPr>
        <p:spPr>
          <a:xfrm>
            <a:off x="0" y="10435317"/>
            <a:ext cx="2338939" cy="0"/>
          </a:xfrm>
          <a:prstGeom prst="line">
            <a:avLst/>
          </a:prstGeom>
          <a:ln w="9525">
            <a:solidFill>
              <a:srgbClr val="7FCCC7"/>
            </a:solidFill>
          </a:ln>
        </p:spPr>
        <p:style>
          <a:lnRef idx="1">
            <a:schemeClr val="accent1"/>
          </a:lnRef>
          <a:fillRef idx="0">
            <a:schemeClr val="accent1"/>
          </a:fillRef>
          <a:effectRef idx="0">
            <a:schemeClr val="accent1"/>
          </a:effectRef>
          <a:fontRef idx="minor">
            <a:schemeClr val="tx1"/>
          </a:fontRef>
        </p:style>
      </p:cxnSp>
      <p:sp>
        <p:nvSpPr>
          <p:cNvPr id="34" name="Slide Number Placeholder 5">
            <a:extLst>
              <a:ext uri="{FF2B5EF4-FFF2-40B4-BE49-F238E27FC236}">
                <a16:creationId xmlns:a16="http://schemas.microsoft.com/office/drawing/2014/main" id="{096A3B24-64D6-6B4D-B050-3D00A418F506}"/>
              </a:ext>
            </a:extLst>
          </p:cNvPr>
          <p:cNvSpPr txBox="1">
            <a:spLocks/>
          </p:cNvSpPr>
          <p:nvPr userDrawn="1"/>
        </p:nvSpPr>
        <p:spPr>
          <a:xfrm>
            <a:off x="7004048" y="10295018"/>
            <a:ext cx="357598" cy="266594"/>
          </a:xfrm>
          <a:prstGeom prst="rect">
            <a:avLst/>
          </a:prstGeom>
        </p:spPr>
        <p:txBody>
          <a:bodyPr vert="horz" lIns="91440" tIns="45720" rIns="91440" bIns="45720" rtlCol="0" anchor="ctr"/>
          <a:lstStyle>
            <a:defPPr>
              <a:defRPr lang="en-US"/>
            </a:defPPr>
            <a:lvl1pPr marL="0" algn="ctr" defTabSz="325892" rtl="0" eaLnBrk="1" latinLnBrk="0" hangingPunct="1">
              <a:defRPr sz="900" b="0" i="0" kern="1200">
                <a:solidFill>
                  <a:schemeClr val="bg1">
                    <a:lumMod val="50000"/>
                  </a:schemeClr>
                </a:solidFill>
                <a:latin typeface="Calibri" panose="020F0502020204030204" pitchFamily="34" charset="0"/>
                <a:ea typeface="+mn-ea"/>
                <a:cs typeface="Calibri" panose="020F0502020204030204" pitchFamily="34" charset="0"/>
              </a:defRPr>
            </a:lvl1pPr>
            <a:lvl2pPr marL="325892" algn="l" defTabSz="325892" rtl="0" eaLnBrk="1" latinLnBrk="0" hangingPunct="1">
              <a:defRPr sz="1283" kern="1200">
                <a:solidFill>
                  <a:schemeClr val="tx1"/>
                </a:solidFill>
                <a:latin typeface="+mn-lt"/>
                <a:ea typeface="+mn-ea"/>
                <a:cs typeface="+mn-cs"/>
              </a:defRPr>
            </a:lvl2pPr>
            <a:lvl3pPr marL="651784" algn="l" defTabSz="325892" rtl="0" eaLnBrk="1" latinLnBrk="0" hangingPunct="1">
              <a:defRPr sz="1283" kern="1200">
                <a:solidFill>
                  <a:schemeClr val="tx1"/>
                </a:solidFill>
                <a:latin typeface="+mn-lt"/>
                <a:ea typeface="+mn-ea"/>
                <a:cs typeface="+mn-cs"/>
              </a:defRPr>
            </a:lvl3pPr>
            <a:lvl4pPr marL="977676" algn="l" defTabSz="325892" rtl="0" eaLnBrk="1" latinLnBrk="0" hangingPunct="1">
              <a:defRPr sz="1283" kern="1200">
                <a:solidFill>
                  <a:schemeClr val="tx1"/>
                </a:solidFill>
                <a:latin typeface="+mn-lt"/>
                <a:ea typeface="+mn-ea"/>
                <a:cs typeface="+mn-cs"/>
              </a:defRPr>
            </a:lvl4pPr>
            <a:lvl5pPr marL="1303569" algn="l" defTabSz="325892" rtl="0" eaLnBrk="1" latinLnBrk="0" hangingPunct="1">
              <a:defRPr sz="1283" kern="1200">
                <a:solidFill>
                  <a:schemeClr val="tx1"/>
                </a:solidFill>
                <a:latin typeface="+mn-lt"/>
                <a:ea typeface="+mn-ea"/>
                <a:cs typeface="+mn-cs"/>
              </a:defRPr>
            </a:lvl5pPr>
            <a:lvl6pPr marL="1629461" algn="l" defTabSz="325892" rtl="0" eaLnBrk="1" latinLnBrk="0" hangingPunct="1">
              <a:defRPr sz="1283" kern="1200">
                <a:solidFill>
                  <a:schemeClr val="tx1"/>
                </a:solidFill>
                <a:latin typeface="+mn-lt"/>
                <a:ea typeface="+mn-ea"/>
                <a:cs typeface="+mn-cs"/>
              </a:defRPr>
            </a:lvl6pPr>
            <a:lvl7pPr marL="1955353" algn="l" defTabSz="325892" rtl="0" eaLnBrk="1" latinLnBrk="0" hangingPunct="1">
              <a:defRPr sz="1283" kern="1200">
                <a:solidFill>
                  <a:schemeClr val="tx1"/>
                </a:solidFill>
                <a:latin typeface="+mn-lt"/>
                <a:ea typeface="+mn-ea"/>
                <a:cs typeface="+mn-cs"/>
              </a:defRPr>
            </a:lvl7pPr>
            <a:lvl8pPr marL="2281245" algn="l" defTabSz="325892" rtl="0" eaLnBrk="1" latinLnBrk="0" hangingPunct="1">
              <a:defRPr sz="1283" kern="1200">
                <a:solidFill>
                  <a:schemeClr val="tx1"/>
                </a:solidFill>
                <a:latin typeface="+mn-lt"/>
                <a:ea typeface="+mn-ea"/>
                <a:cs typeface="+mn-cs"/>
              </a:defRPr>
            </a:lvl8pPr>
            <a:lvl9pPr marL="2607137" algn="l" defTabSz="325892" rtl="0" eaLnBrk="1" latinLnBrk="0" hangingPunct="1">
              <a:defRPr sz="1283" kern="1200">
                <a:solidFill>
                  <a:schemeClr val="tx1"/>
                </a:solidFill>
                <a:latin typeface="+mn-lt"/>
                <a:ea typeface="+mn-ea"/>
                <a:cs typeface="+mn-cs"/>
              </a:defRPr>
            </a:lvl9pPr>
          </a:lstStyle>
          <a:p>
            <a:fld id="{CB2079F2-58AF-ED44-82D7-E04B2F6FD686}" type="slidenum">
              <a:rPr lang="en-US" sz="1000" smtClean="0">
                <a:solidFill>
                  <a:srgbClr val="F26B4D"/>
                </a:solidFill>
              </a:rPr>
              <a:pPr/>
              <a:t>‹#›</a:t>
            </a:fld>
            <a:endParaRPr lang="en-US" sz="1000" dirty="0">
              <a:solidFill>
                <a:srgbClr val="F26B4D"/>
              </a:solidFill>
            </a:endParaRPr>
          </a:p>
        </p:txBody>
      </p:sp>
      <p:sp>
        <p:nvSpPr>
          <p:cNvPr id="35" name="Text Placeholder 25">
            <a:extLst>
              <a:ext uri="{FF2B5EF4-FFF2-40B4-BE49-F238E27FC236}">
                <a16:creationId xmlns:a16="http://schemas.microsoft.com/office/drawing/2014/main" id="{86E838E6-5351-D949-BC22-6507D6DC84E7}"/>
              </a:ext>
            </a:extLst>
          </p:cNvPr>
          <p:cNvSpPr>
            <a:spLocks noGrp="1"/>
          </p:cNvSpPr>
          <p:nvPr>
            <p:ph type="body" sz="quarter" idx="32" hasCustomPrompt="1"/>
          </p:nvPr>
        </p:nvSpPr>
        <p:spPr>
          <a:xfrm>
            <a:off x="2468443" y="10175681"/>
            <a:ext cx="4023432" cy="505268"/>
          </a:xfrm>
        </p:spPr>
        <p:txBody>
          <a:bodyPr anchor="ctr">
            <a:noAutofit/>
          </a:bodyPr>
          <a:lstStyle>
            <a:lvl1pPr marL="0" indent="0" algn="l">
              <a:buNone/>
              <a:defRPr sz="1300" spc="50" baseline="0">
                <a:solidFill>
                  <a:srgbClr val="F26B4D"/>
                </a:solidFill>
                <a:latin typeface="Bebas Neue" panose="020B0000000000000000"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Pedagogic Guide for Teaching Digital Civic Engagement (IO3)</a:t>
            </a:r>
          </a:p>
        </p:txBody>
      </p:sp>
      <p:grpSp>
        <p:nvGrpSpPr>
          <p:cNvPr id="36" name="Graphic 48">
            <a:extLst>
              <a:ext uri="{FF2B5EF4-FFF2-40B4-BE49-F238E27FC236}">
                <a16:creationId xmlns:a16="http://schemas.microsoft.com/office/drawing/2014/main" id="{51AD8EBE-4588-4C4A-B68C-A8802A29421C}"/>
              </a:ext>
            </a:extLst>
          </p:cNvPr>
          <p:cNvGrpSpPr/>
          <p:nvPr userDrawn="1"/>
        </p:nvGrpSpPr>
        <p:grpSpPr>
          <a:xfrm>
            <a:off x="6421152" y="10341404"/>
            <a:ext cx="518804" cy="187825"/>
            <a:chOff x="80265" y="4007987"/>
            <a:chExt cx="7398066" cy="2678353"/>
          </a:xfrm>
          <a:solidFill>
            <a:srgbClr val="7FCCC7"/>
          </a:solidFill>
        </p:grpSpPr>
        <p:sp>
          <p:nvSpPr>
            <p:cNvPr id="37" name="Freeform 36">
              <a:extLst>
                <a:ext uri="{FF2B5EF4-FFF2-40B4-BE49-F238E27FC236}">
                  <a16:creationId xmlns:a16="http://schemas.microsoft.com/office/drawing/2014/main" id="{ED3B2C31-A8DB-FF45-8BFD-FA6E877F7D75}"/>
                </a:ext>
              </a:extLst>
            </p:cNvPr>
            <p:cNvSpPr/>
            <p:nvPr/>
          </p:nvSpPr>
          <p:spPr>
            <a:xfrm>
              <a:off x="5646771" y="4007987"/>
              <a:ext cx="1831560" cy="2678353"/>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grpFill/>
            <a:ln w="8971" cap="flat">
              <a:noFill/>
              <a:prstDash val="solid"/>
              <a:miter/>
            </a:ln>
          </p:spPr>
          <p:txBody>
            <a:bodyPr rtlCol="0" anchor="ctr"/>
            <a:lstStyle/>
            <a:p>
              <a:endParaRPr lang="en-RU"/>
            </a:p>
          </p:txBody>
        </p:sp>
        <p:sp>
          <p:nvSpPr>
            <p:cNvPr id="38" name="Freeform 37">
              <a:extLst>
                <a:ext uri="{FF2B5EF4-FFF2-40B4-BE49-F238E27FC236}">
                  <a16:creationId xmlns:a16="http://schemas.microsoft.com/office/drawing/2014/main" id="{D78E7084-D14B-BE4C-BB14-925E85B25BC3}"/>
                </a:ext>
              </a:extLst>
            </p:cNvPr>
            <p:cNvSpPr/>
            <p:nvPr/>
          </p:nvSpPr>
          <p:spPr>
            <a:xfrm>
              <a:off x="3794382" y="4007987"/>
              <a:ext cx="1831650" cy="2678353"/>
            </a:xfrm>
            <a:custGeom>
              <a:avLst/>
              <a:gdLst>
                <a:gd name="connsiteX0" fmla="*/ 1831650 w 1831650"/>
                <a:gd name="connsiteY0" fmla="*/ 1339177 h 2678353"/>
                <a:gd name="connsiteX1" fmla="*/ 0 w 1831650"/>
                <a:gd name="connsiteY1" fmla="*/ 0 h 2678353"/>
                <a:gd name="connsiteX2" fmla="*/ 0 w 1831650"/>
                <a:gd name="connsiteY2" fmla="*/ 2678354 h 2678353"/>
              </a:gdLst>
              <a:ahLst/>
              <a:cxnLst>
                <a:cxn ang="0">
                  <a:pos x="connsiteX0" y="connsiteY0"/>
                </a:cxn>
                <a:cxn ang="0">
                  <a:pos x="connsiteX1" y="connsiteY1"/>
                </a:cxn>
                <a:cxn ang="0">
                  <a:pos x="connsiteX2" y="connsiteY2"/>
                </a:cxn>
              </a:cxnLst>
              <a:rect l="l" t="t" r="r" b="b"/>
              <a:pathLst>
                <a:path w="1831650" h="2678353">
                  <a:moveTo>
                    <a:pt x="1831650" y="1339177"/>
                  </a:moveTo>
                  <a:lnTo>
                    <a:pt x="0" y="0"/>
                  </a:lnTo>
                  <a:lnTo>
                    <a:pt x="0" y="2678354"/>
                  </a:lnTo>
                  <a:close/>
                </a:path>
              </a:pathLst>
            </a:custGeom>
            <a:grpFill/>
            <a:ln w="8971" cap="flat">
              <a:noFill/>
              <a:prstDash val="solid"/>
              <a:miter/>
            </a:ln>
          </p:spPr>
          <p:txBody>
            <a:bodyPr rtlCol="0" anchor="ctr"/>
            <a:lstStyle/>
            <a:p>
              <a:endParaRPr lang="en-RU"/>
            </a:p>
          </p:txBody>
        </p:sp>
        <p:sp>
          <p:nvSpPr>
            <p:cNvPr id="39" name="Freeform 38">
              <a:extLst>
                <a:ext uri="{FF2B5EF4-FFF2-40B4-BE49-F238E27FC236}">
                  <a16:creationId xmlns:a16="http://schemas.microsoft.com/office/drawing/2014/main" id="{96487963-4EF4-D541-BC88-C04702D0566C}"/>
                </a:ext>
              </a:extLst>
            </p:cNvPr>
            <p:cNvSpPr/>
            <p:nvPr/>
          </p:nvSpPr>
          <p:spPr>
            <a:xfrm>
              <a:off x="1942082" y="4007987"/>
              <a:ext cx="1831650" cy="2678353"/>
            </a:xfrm>
            <a:custGeom>
              <a:avLst/>
              <a:gdLst>
                <a:gd name="connsiteX0" fmla="*/ 1831650 w 1831650"/>
                <a:gd name="connsiteY0" fmla="*/ 1339177 h 2678353"/>
                <a:gd name="connsiteX1" fmla="*/ 0 w 1831650"/>
                <a:gd name="connsiteY1" fmla="*/ 0 h 2678353"/>
                <a:gd name="connsiteX2" fmla="*/ 0 w 1831650"/>
                <a:gd name="connsiteY2" fmla="*/ 2678354 h 2678353"/>
              </a:gdLst>
              <a:ahLst/>
              <a:cxnLst>
                <a:cxn ang="0">
                  <a:pos x="connsiteX0" y="connsiteY0"/>
                </a:cxn>
                <a:cxn ang="0">
                  <a:pos x="connsiteX1" y="connsiteY1"/>
                </a:cxn>
                <a:cxn ang="0">
                  <a:pos x="connsiteX2" y="connsiteY2"/>
                </a:cxn>
              </a:cxnLst>
              <a:rect l="l" t="t" r="r" b="b"/>
              <a:pathLst>
                <a:path w="1831650" h="2678353">
                  <a:moveTo>
                    <a:pt x="1831650" y="1339177"/>
                  </a:moveTo>
                  <a:lnTo>
                    <a:pt x="0" y="0"/>
                  </a:lnTo>
                  <a:lnTo>
                    <a:pt x="0" y="2678354"/>
                  </a:lnTo>
                  <a:close/>
                </a:path>
              </a:pathLst>
            </a:custGeom>
            <a:grpFill/>
            <a:ln w="8971" cap="flat">
              <a:noFill/>
              <a:prstDash val="solid"/>
              <a:miter/>
            </a:ln>
          </p:spPr>
          <p:txBody>
            <a:bodyPr rtlCol="0" anchor="ctr"/>
            <a:lstStyle/>
            <a:p>
              <a:endParaRPr lang="en-RU"/>
            </a:p>
          </p:txBody>
        </p:sp>
        <p:sp>
          <p:nvSpPr>
            <p:cNvPr id="40" name="Freeform 39">
              <a:extLst>
                <a:ext uri="{FF2B5EF4-FFF2-40B4-BE49-F238E27FC236}">
                  <a16:creationId xmlns:a16="http://schemas.microsoft.com/office/drawing/2014/main" id="{5AAE239D-D1D4-5D43-8DD0-04B234D5A7B2}"/>
                </a:ext>
              </a:extLst>
            </p:cNvPr>
            <p:cNvSpPr/>
            <p:nvPr/>
          </p:nvSpPr>
          <p:spPr>
            <a:xfrm>
              <a:off x="80265" y="4007987"/>
              <a:ext cx="1831649" cy="2678353"/>
            </a:xfrm>
            <a:custGeom>
              <a:avLst/>
              <a:gdLst>
                <a:gd name="connsiteX0" fmla="*/ 1831650 w 1831649"/>
                <a:gd name="connsiteY0" fmla="*/ 1339177 h 2678353"/>
                <a:gd name="connsiteX1" fmla="*/ 0 w 1831649"/>
                <a:gd name="connsiteY1" fmla="*/ 0 h 2678353"/>
                <a:gd name="connsiteX2" fmla="*/ 0 w 1831649"/>
                <a:gd name="connsiteY2" fmla="*/ 2678354 h 2678353"/>
              </a:gdLst>
              <a:ahLst/>
              <a:cxnLst>
                <a:cxn ang="0">
                  <a:pos x="connsiteX0" y="connsiteY0"/>
                </a:cxn>
                <a:cxn ang="0">
                  <a:pos x="connsiteX1" y="connsiteY1"/>
                </a:cxn>
                <a:cxn ang="0">
                  <a:pos x="connsiteX2" y="connsiteY2"/>
                </a:cxn>
              </a:cxnLst>
              <a:rect l="l" t="t" r="r" b="b"/>
              <a:pathLst>
                <a:path w="1831649" h="2678353">
                  <a:moveTo>
                    <a:pt x="1831650" y="1339177"/>
                  </a:moveTo>
                  <a:lnTo>
                    <a:pt x="0" y="0"/>
                  </a:lnTo>
                  <a:lnTo>
                    <a:pt x="0" y="2678354"/>
                  </a:lnTo>
                  <a:close/>
                </a:path>
              </a:pathLst>
            </a:custGeom>
            <a:grpFill/>
            <a:ln w="8971" cap="flat">
              <a:noFill/>
              <a:prstDash val="solid"/>
              <a:miter/>
            </a:ln>
          </p:spPr>
          <p:txBody>
            <a:bodyPr rtlCol="0" anchor="ctr"/>
            <a:lstStyle/>
            <a:p>
              <a:endParaRPr lang="en-RU"/>
            </a:p>
          </p:txBody>
        </p:sp>
      </p:grpSp>
      <p:sp>
        <p:nvSpPr>
          <p:cNvPr id="44" name="Picture Placeholder 41">
            <a:extLst>
              <a:ext uri="{FF2B5EF4-FFF2-40B4-BE49-F238E27FC236}">
                <a16:creationId xmlns:a16="http://schemas.microsoft.com/office/drawing/2014/main" id="{0E675D34-59DE-1247-BE93-CBE16FEAC53A}"/>
              </a:ext>
            </a:extLst>
          </p:cNvPr>
          <p:cNvSpPr>
            <a:spLocks noGrp="1"/>
          </p:cNvSpPr>
          <p:nvPr>
            <p:ph type="pic" sz="quarter" idx="34"/>
          </p:nvPr>
        </p:nvSpPr>
        <p:spPr>
          <a:xfrm>
            <a:off x="4894263" y="6075363"/>
            <a:ext cx="2166937" cy="3263900"/>
          </a:xfrm>
        </p:spPr>
        <p:txBody>
          <a:bodyPr>
            <a:normAutofit/>
          </a:bodyPr>
          <a:lstStyle>
            <a:lvl1pPr>
              <a:defRPr sz="1800"/>
            </a:lvl1pPr>
          </a:lstStyle>
          <a:p>
            <a:endParaRPr lang="en-RU"/>
          </a:p>
        </p:txBody>
      </p:sp>
      <p:sp>
        <p:nvSpPr>
          <p:cNvPr id="45" name="Text Placeholder 25">
            <a:extLst>
              <a:ext uri="{FF2B5EF4-FFF2-40B4-BE49-F238E27FC236}">
                <a16:creationId xmlns:a16="http://schemas.microsoft.com/office/drawing/2014/main" id="{C51B043A-98B9-2B43-B101-9C5F715BAC7F}"/>
              </a:ext>
            </a:extLst>
          </p:cNvPr>
          <p:cNvSpPr>
            <a:spLocks noGrp="1"/>
          </p:cNvSpPr>
          <p:nvPr>
            <p:ph type="body" sz="quarter" idx="14" hasCustomPrompt="1"/>
          </p:nvPr>
        </p:nvSpPr>
        <p:spPr>
          <a:xfrm>
            <a:off x="3710828" y="2027971"/>
            <a:ext cx="3337361" cy="562655"/>
          </a:xfrm>
        </p:spPr>
        <p:txBody>
          <a:bodyPr anchor="ctr">
            <a:noAutofit/>
          </a:bodyPr>
          <a:lstStyle>
            <a:lvl1pPr marL="0" indent="0" algn="l">
              <a:buNone/>
              <a:defRPr sz="1100" baseline="0">
                <a:solidFill>
                  <a:srgbClr val="22385A"/>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47" name="Text Placeholder 25">
            <a:extLst>
              <a:ext uri="{FF2B5EF4-FFF2-40B4-BE49-F238E27FC236}">
                <a16:creationId xmlns:a16="http://schemas.microsoft.com/office/drawing/2014/main" id="{874E9806-C3D2-E34F-B3D9-3CCA54F980AE}"/>
              </a:ext>
            </a:extLst>
          </p:cNvPr>
          <p:cNvSpPr>
            <a:spLocks noGrp="1"/>
          </p:cNvSpPr>
          <p:nvPr>
            <p:ph type="body" sz="quarter" idx="35" hasCustomPrompt="1"/>
          </p:nvPr>
        </p:nvSpPr>
        <p:spPr>
          <a:xfrm>
            <a:off x="3710828" y="2694722"/>
            <a:ext cx="3337361" cy="562655"/>
          </a:xfrm>
        </p:spPr>
        <p:txBody>
          <a:bodyPr anchor="ctr">
            <a:noAutofit/>
          </a:bodyPr>
          <a:lstStyle>
            <a:lvl1pPr marL="0" indent="0" algn="l">
              <a:buNone/>
              <a:defRPr sz="1100" baseline="0">
                <a:solidFill>
                  <a:srgbClr val="22385A"/>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48" name="Text Placeholder 25">
            <a:extLst>
              <a:ext uri="{FF2B5EF4-FFF2-40B4-BE49-F238E27FC236}">
                <a16:creationId xmlns:a16="http://schemas.microsoft.com/office/drawing/2014/main" id="{48A92F8C-B1F1-D14A-A1E5-FF6B51AF923C}"/>
              </a:ext>
            </a:extLst>
          </p:cNvPr>
          <p:cNvSpPr>
            <a:spLocks noGrp="1"/>
          </p:cNvSpPr>
          <p:nvPr>
            <p:ph type="body" sz="quarter" idx="36" hasCustomPrompt="1"/>
          </p:nvPr>
        </p:nvSpPr>
        <p:spPr>
          <a:xfrm>
            <a:off x="3710828" y="3361473"/>
            <a:ext cx="3337361" cy="562655"/>
          </a:xfrm>
        </p:spPr>
        <p:txBody>
          <a:bodyPr anchor="ctr">
            <a:noAutofit/>
          </a:bodyPr>
          <a:lstStyle>
            <a:lvl1pPr marL="0" indent="0" algn="l">
              <a:buNone/>
              <a:defRPr sz="1100" baseline="0">
                <a:solidFill>
                  <a:srgbClr val="22385A"/>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51" name="Text Placeholder 25">
            <a:extLst>
              <a:ext uri="{FF2B5EF4-FFF2-40B4-BE49-F238E27FC236}">
                <a16:creationId xmlns:a16="http://schemas.microsoft.com/office/drawing/2014/main" id="{AA251218-BC59-3F42-8C19-61E424CEE3F2}"/>
              </a:ext>
            </a:extLst>
          </p:cNvPr>
          <p:cNvSpPr>
            <a:spLocks noGrp="1"/>
          </p:cNvSpPr>
          <p:nvPr>
            <p:ph type="body" sz="quarter" idx="38" hasCustomPrompt="1"/>
          </p:nvPr>
        </p:nvSpPr>
        <p:spPr>
          <a:xfrm>
            <a:off x="524715" y="570646"/>
            <a:ext cx="6536485" cy="562655"/>
          </a:xfrm>
        </p:spPr>
        <p:txBody>
          <a:bodyPr anchor="t">
            <a:noAutofit/>
          </a:bodyPr>
          <a:lstStyle>
            <a:lvl1pPr marL="0" indent="0" algn="l">
              <a:buNone/>
              <a:defRPr sz="1100" baseline="0">
                <a:solidFill>
                  <a:srgbClr val="22385A"/>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52" name="Text Placeholder 25">
            <a:extLst>
              <a:ext uri="{FF2B5EF4-FFF2-40B4-BE49-F238E27FC236}">
                <a16:creationId xmlns:a16="http://schemas.microsoft.com/office/drawing/2014/main" id="{2E737A58-05DC-1E46-9355-42C9572BD573}"/>
              </a:ext>
            </a:extLst>
          </p:cNvPr>
          <p:cNvSpPr>
            <a:spLocks noGrp="1"/>
          </p:cNvSpPr>
          <p:nvPr>
            <p:ph type="body" sz="quarter" idx="39" hasCustomPrompt="1"/>
          </p:nvPr>
        </p:nvSpPr>
        <p:spPr>
          <a:xfrm>
            <a:off x="510427" y="5728435"/>
            <a:ext cx="3347945" cy="864958"/>
          </a:xfrm>
        </p:spPr>
        <p:txBody>
          <a:bodyPr anchor="t">
            <a:noAutofit/>
          </a:bodyPr>
          <a:lstStyle>
            <a:lvl1pPr marL="0" indent="0" algn="l">
              <a:buNone/>
              <a:defRPr sz="1100" baseline="0">
                <a:solidFill>
                  <a:srgbClr val="22385A"/>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53" name="Text Placeholder 25">
            <a:extLst>
              <a:ext uri="{FF2B5EF4-FFF2-40B4-BE49-F238E27FC236}">
                <a16:creationId xmlns:a16="http://schemas.microsoft.com/office/drawing/2014/main" id="{7A2873FA-457A-FB4E-BC15-2904F36C2694}"/>
              </a:ext>
            </a:extLst>
          </p:cNvPr>
          <p:cNvSpPr>
            <a:spLocks noGrp="1"/>
          </p:cNvSpPr>
          <p:nvPr>
            <p:ph type="body" sz="quarter" idx="40" hasCustomPrompt="1"/>
          </p:nvPr>
        </p:nvSpPr>
        <p:spPr>
          <a:xfrm>
            <a:off x="496139" y="6971446"/>
            <a:ext cx="3337361" cy="562655"/>
          </a:xfrm>
        </p:spPr>
        <p:txBody>
          <a:bodyPr anchor="ctr">
            <a:noAutofit/>
          </a:bodyPr>
          <a:lstStyle>
            <a:lvl1pPr marL="0" indent="0" algn="l">
              <a:buNone/>
              <a:defRPr sz="1100" baseline="0">
                <a:solidFill>
                  <a:srgbClr val="22385A"/>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54" name="Text Placeholder 25">
            <a:extLst>
              <a:ext uri="{FF2B5EF4-FFF2-40B4-BE49-F238E27FC236}">
                <a16:creationId xmlns:a16="http://schemas.microsoft.com/office/drawing/2014/main" id="{96B42444-CB2E-2941-9E2F-D3A2BD6AC850}"/>
              </a:ext>
            </a:extLst>
          </p:cNvPr>
          <p:cNvSpPr>
            <a:spLocks noGrp="1"/>
          </p:cNvSpPr>
          <p:nvPr>
            <p:ph type="body" sz="quarter" idx="41" hasCustomPrompt="1"/>
          </p:nvPr>
        </p:nvSpPr>
        <p:spPr>
          <a:xfrm>
            <a:off x="496139" y="7638197"/>
            <a:ext cx="3337361" cy="562655"/>
          </a:xfrm>
        </p:spPr>
        <p:txBody>
          <a:bodyPr anchor="ctr">
            <a:noAutofit/>
          </a:bodyPr>
          <a:lstStyle>
            <a:lvl1pPr marL="0" indent="0" algn="l">
              <a:buNone/>
              <a:defRPr sz="1100" baseline="0">
                <a:solidFill>
                  <a:srgbClr val="22385A"/>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
        <p:nvSpPr>
          <p:cNvPr id="55" name="Text Placeholder 25">
            <a:extLst>
              <a:ext uri="{FF2B5EF4-FFF2-40B4-BE49-F238E27FC236}">
                <a16:creationId xmlns:a16="http://schemas.microsoft.com/office/drawing/2014/main" id="{1BD22F43-75D2-084B-AD58-B395E760072F}"/>
              </a:ext>
            </a:extLst>
          </p:cNvPr>
          <p:cNvSpPr>
            <a:spLocks noGrp="1"/>
          </p:cNvSpPr>
          <p:nvPr>
            <p:ph type="body" sz="quarter" idx="42" hasCustomPrompt="1"/>
          </p:nvPr>
        </p:nvSpPr>
        <p:spPr>
          <a:xfrm>
            <a:off x="496139" y="8304948"/>
            <a:ext cx="3337361" cy="562655"/>
          </a:xfrm>
        </p:spPr>
        <p:txBody>
          <a:bodyPr anchor="ctr">
            <a:noAutofit/>
          </a:bodyPr>
          <a:lstStyle>
            <a:lvl1pPr marL="0" indent="0" algn="l">
              <a:buNone/>
              <a:defRPr sz="1100" baseline="0">
                <a:solidFill>
                  <a:srgbClr val="22385A"/>
                </a:solidFill>
                <a:latin typeface="Calibri" panose="020F0502020204030204" pitchFamily="34" charset="0"/>
                <a:cs typeface="Calibri" panose="020F0502020204030204" pitchFamily="34" charset="0"/>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Main Body Text</a:t>
            </a:r>
          </a:p>
        </p:txBody>
      </p:sp>
    </p:spTree>
    <p:extLst>
      <p:ext uri="{BB962C8B-B14F-4D97-AF65-F5344CB8AC3E}">
        <p14:creationId xmlns:p14="http://schemas.microsoft.com/office/powerpoint/2010/main" val="63409604"/>
      </p:ext>
    </p:extLst>
  </p:cSld>
  <p:clrMapOvr>
    <a:masterClrMapping/>
  </p:clrMapOvr>
  <p:extLst>
    <p:ext uri="{DCECCB84-F9BA-43D5-87BE-67443E8EF086}">
      <p15:sldGuideLst xmlns:p15="http://schemas.microsoft.com/office/powerpoint/2012/main">
        <p15:guide id="1" orient="horz" pos="351" userDrawn="1">
          <p15:clr>
            <a:srgbClr val="FBAE40"/>
          </p15:clr>
        </p15:guide>
        <p15:guide id="2" pos="317" userDrawn="1">
          <p15:clr>
            <a:srgbClr val="FBAE40"/>
          </p15:clr>
        </p15:guide>
        <p15:guide id="3" pos="4445"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End Slid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FCF396A-1200-4548-924F-32503DF2D362}"/>
              </a:ext>
            </a:extLst>
          </p:cNvPr>
          <p:cNvSpPr/>
          <p:nvPr userDrawn="1"/>
        </p:nvSpPr>
        <p:spPr>
          <a:xfrm>
            <a:off x="779462" y="2259463"/>
            <a:ext cx="3680460" cy="7649939"/>
          </a:xfrm>
          <a:prstGeom prst="rect">
            <a:avLst/>
          </a:prstGeom>
          <a:solidFill>
            <a:srgbClr val="7ECDC7"/>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7" name="Picture 6">
            <a:extLst>
              <a:ext uri="{FF2B5EF4-FFF2-40B4-BE49-F238E27FC236}">
                <a16:creationId xmlns:a16="http://schemas.microsoft.com/office/drawing/2014/main" id="{0B6AC6B7-E12F-4446-9945-B08481338DD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5312239" y="10018173"/>
            <a:ext cx="1593156" cy="455071"/>
          </a:xfrm>
          <a:prstGeom prst="rect">
            <a:avLst/>
          </a:prstGeom>
        </p:spPr>
      </p:pic>
      <p:pic>
        <p:nvPicPr>
          <p:cNvPr id="8" name="Picture 7" descr="Logo, company name&#10;&#10;Description automatically generated">
            <a:extLst>
              <a:ext uri="{FF2B5EF4-FFF2-40B4-BE49-F238E27FC236}">
                <a16:creationId xmlns:a16="http://schemas.microsoft.com/office/drawing/2014/main" id="{AB4AF5F8-136E-124E-9844-B288E4911B80}"/>
              </a:ext>
            </a:extLst>
          </p:cNvPr>
          <p:cNvPicPr/>
          <p:nvPr userDrawn="1"/>
        </p:nvPicPr>
        <p:blipFill>
          <a:blip r:embed="rId3">
            <a:extLst>
              <a:ext uri="{28A0092B-C50C-407E-A947-70E740481C1C}">
                <a14:useLocalDpi xmlns:a14="http://schemas.microsoft.com/office/drawing/2010/main" val="0"/>
              </a:ext>
            </a:extLst>
          </a:blip>
          <a:stretch>
            <a:fillRect/>
          </a:stretch>
        </p:blipFill>
        <p:spPr>
          <a:xfrm>
            <a:off x="779462" y="0"/>
            <a:ext cx="3680460" cy="2357120"/>
          </a:xfrm>
          <a:prstGeom prst="rect">
            <a:avLst/>
          </a:prstGeom>
        </p:spPr>
      </p:pic>
      <p:sp>
        <p:nvSpPr>
          <p:cNvPr id="9" name="object 12">
            <a:extLst>
              <a:ext uri="{FF2B5EF4-FFF2-40B4-BE49-F238E27FC236}">
                <a16:creationId xmlns:a16="http://schemas.microsoft.com/office/drawing/2014/main" id="{31EC98C3-3ACF-124E-9C39-B4E6194B8F74}"/>
              </a:ext>
            </a:extLst>
          </p:cNvPr>
          <p:cNvSpPr txBox="1"/>
          <p:nvPr userDrawn="1"/>
        </p:nvSpPr>
        <p:spPr>
          <a:xfrm>
            <a:off x="900108" y="10109555"/>
            <a:ext cx="3681601" cy="363689"/>
          </a:xfrm>
          <a:prstGeom prst="rect">
            <a:avLst/>
          </a:prstGeom>
        </p:spPr>
        <p:txBody>
          <a:bodyPr vert="horz" wrap="square" lIns="0" tIns="12700" rIns="0" bIns="0" rtlCol="0">
            <a:spAutoFit/>
          </a:bodyPr>
          <a:lstStyle/>
          <a:p>
            <a:pPr marL="0" marR="0" indent="0" algn="just" defTabSz="325892" rtl="0" eaLnBrk="1" fontAlgn="auto" latinLnBrk="0" hangingPunct="1">
              <a:lnSpc>
                <a:spcPct val="100000"/>
              </a:lnSpc>
              <a:spcBef>
                <a:spcPts val="0"/>
              </a:spcBef>
              <a:spcAft>
                <a:spcPts val="0"/>
              </a:spcAft>
              <a:buClrTx/>
              <a:buSzTx/>
              <a:buFontTx/>
              <a:buNone/>
              <a:tabLst/>
              <a:defRPr/>
            </a:pPr>
            <a:r>
              <a:rPr lang="en-GB" sz="760" dirty="0">
                <a:solidFill>
                  <a:srgbClr val="26262A"/>
                </a:solidFill>
                <a:latin typeface="Calibri" panose="020F0502020204030204" pitchFamily="34" charset="0"/>
                <a:cs typeface="Calibri" panose="020F0502020204030204" pitchFamily="34" charset="0"/>
              </a:rPr>
              <a:t>Dieses Projekt wurde mit Unterstützung der Europäischen Kommission finanziert. Die Verantwortung für den Inhalt dieser Veröffentlichung trägt allein der Verfasser; die Kommission haftet nicht für die weitere Verwendung der darin enthaltenen Angaben. </a:t>
            </a:r>
          </a:p>
        </p:txBody>
      </p:sp>
      <p:sp>
        <p:nvSpPr>
          <p:cNvPr id="10" name="Rectangle 9">
            <a:extLst>
              <a:ext uri="{FF2B5EF4-FFF2-40B4-BE49-F238E27FC236}">
                <a16:creationId xmlns:a16="http://schemas.microsoft.com/office/drawing/2014/main" id="{40A6676B-85C2-1E4B-8EF9-3CF90B2229C4}"/>
              </a:ext>
            </a:extLst>
          </p:cNvPr>
          <p:cNvSpPr/>
          <p:nvPr userDrawn="1"/>
        </p:nvSpPr>
        <p:spPr>
          <a:xfrm>
            <a:off x="2146852" y="2327063"/>
            <a:ext cx="5412822" cy="615881"/>
          </a:xfrm>
          <a:prstGeom prst="rect">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11" name="Text Placeholder 25">
            <a:extLst>
              <a:ext uri="{FF2B5EF4-FFF2-40B4-BE49-F238E27FC236}">
                <a16:creationId xmlns:a16="http://schemas.microsoft.com/office/drawing/2014/main" id="{AE2DC2BC-991F-7042-A29F-549D6E074117}"/>
              </a:ext>
            </a:extLst>
          </p:cNvPr>
          <p:cNvSpPr>
            <a:spLocks noGrp="1"/>
          </p:cNvSpPr>
          <p:nvPr>
            <p:ph type="body" sz="quarter" idx="14" hasCustomPrompt="1"/>
          </p:nvPr>
        </p:nvSpPr>
        <p:spPr>
          <a:xfrm>
            <a:off x="2146852" y="2325757"/>
            <a:ext cx="5412822" cy="615881"/>
          </a:xfrm>
        </p:spPr>
        <p:txBody>
          <a:bodyPr anchor="ctr">
            <a:noAutofit/>
          </a:bodyPr>
          <a:lstStyle>
            <a:lvl1pPr marL="0" indent="0" algn="l">
              <a:buNone/>
              <a:defRPr lang="en-GB" sz="2800" smtClean="0">
                <a:effectLst/>
              </a:defRPr>
            </a:lvl1pPr>
            <a:lvl2pPr marL="457200" indent="0" algn="ctr">
              <a:buNone/>
              <a:defRPr sz="2400">
                <a:solidFill>
                  <a:srgbClr val="4D4D4C"/>
                </a:solidFill>
              </a:defRPr>
            </a:lvl2pPr>
            <a:lvl3pPr marL="914400" indent="0" algn="ctr">
              <a:buNone/>
              <a:defRPr sz="2400">
                <a:solidFill>
                  <a:srgbClr val="4D4D4C"/>
                </a:solidFill>
              </a:defRPr>
            </a:lvl3pPr>
            <a:lvl4pPr marL="1371600" indent="0" algn="ctr">
              <a:buNone/>
              <a:defRPr sz="2400">
                <a:solidFill>
                  <a:srgbClr val="4D4D4C"/>
                </a:solidFill>
              </a:defRPr>
            </a:lvl4pPr>
            <a:lvl5pPr marL="1828800" indent="0" algn="ctr">
              <a:buNone/>
              <a:defRPr sz="2400">
                <a:solidFill>
                  <a:srgbClr val="4D4D4C"/>
                </a:solidFill>
              </a:defRPr>
            </a:lvl5pPr>
          </a:lstStyle>
          <a:p>
            <a:pPr lvl="0"/>
            <a:r>
              <a:rPr lang="en-US" dirty="0"/>
              <a:t>WWW.STUDENTCIVICENGAGERS.EU </a:t>
            </a:r>
          </a:p>
        </p:txBody>
      </p:sp>
      <p:sp>
        <p:nvSpPr>
          <p:cNvPr id="13" name="Picture Placeholder 12">
            <a:extLst>
              <a:ext uri="{FF2B5EF4-FFF2-40B4-BE49-F238E27FC236}">
                <a16:creationId xmlns:a16="http://schemas.microsoft.com/office/drawing/2014/main" id="{42A1E5D2-C2A0-D446-BC40-76C45A27BD29}"/>
              </a:ext>
            </a:extLst>
          </p:cNvPr>
          <p:cNvSpPr>
            <a:spLocks noGrp="1"/>
          </p:cNvSpPr>
          <p:nvPr>
            <p:ph type="pic" sz="quarter" idx="15"/>
          </p:nvPr>
        </p:nvSpPr>
        <p:spPr>
          <a:xfrm>
            <a:off x="0" y="4014439"/>
            <a:ext cx="7559675" cy="5894736"/>
          </a:xfrm>
        </p:spPr>
        <p:txBody>
          <a:bodyPr>
            <a:normAutofit/>
          </a:bodyPr>
          <a:lstStyle>
            <a:lvl1pPr>
              <a:defRPr sz="1800"/>
            </a:lvl1pPr>
          </a:lstStyle>
          <a:p>
            <a:endParaRPr lang="en-RU"/>
          </a:p>
        </p:txBody>
      </p:sp>
    </p:spTree>
    <p:extLst>
      <p:ext uri="{BB962C8B-B14F-4D97-AF65-F5344CB8AC3E}">
        <p14:creationId xmlns:p14="http://schemas.microsoft.com/office/powerpoint/2010/main" val="1943463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9728" y="569242"/>
            <a:ext cx="6520220" cy="206659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19728" y="2846200"/>
            <a:ext cx="6520220" cy="678385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19728" y="9909729"/>
            <a:ext cx="1700927" cy="569240"/>
          </a:xfrm>
          <a:prstGeom prst="rect">
            <a:avLst/>
          </a:prstGeom>
        </p:spPr>
        <p:txBody>
          <a:bodyPr vert="horz" lIns="91440" tIns="45720" rIns="91440" bIns="45720" rtlCol="0" anchor="ctr"/>
          <a:lstStyle>
            <a:lvl1pPr algn="l">
              <a:defRPr sz="992">
                <a:solidFill>
                  <a:schemeClr val="tx1">
                    <a:tint val="75000"/>
                  </a:schemeClr>
                </a:solidFill>
              </a:defRPr>
            </a:lvl1pPr>
          </a:lstStyle>
          <a:p>
            <a:fld id="{DB2475E4-6363-DF49-88C8-93E8974EC63F}" type="datetimeFigureOut">
              <a:rPr lang="en-RU" smtClean="0"/>
              <a:t>8/2/22</a:t>
            </a:fld>
            <a:endParaRPr lang="en-RU"/>
          </a:p>
        </p:txBody>
      </p:sp>
      <p:sp>
        <p:nvSpPr>
          <p:cNvPr id="5" name="Footer Placeholder 4"/>
          <p:cNvSpPr>
            <a:spLocks noGrp="1"/>
          </p:cNvSpPr>
          <p:nvPr>
            <p:ph type="ftr" sz="quarter" idx="3"/>
          </p:nvPr>
        </p:nvSpPr>
        <p:spPr>
          <a:xfrm>
            <a:off x="2504143" y="9909729"/>
            <a:ext cx="2551390" cy="569240"/>
          </a:xfrm>
          <a:prstGeom prst="rect">
            <a:avLst/>
          </a:prstGeom>
        </p:spPr>
        <p:txBody>
          <a:bodyPr vert="horz" lIns="91440" tIns="45720" rIns="91440" bIns="45720" rtlCol="0" anchor="ctr"/>
          <a:lstStyle>
            <a:lvl1pPr algn="ctr">
              <a:defRPr sz="992">
                <a:solidFill>
                  <a:schemeClr val="tx1">
                    <a:tint val="75000"/>
                  </a:schemeClr>
                </a:solidFill>
              </a:defRPr>
            </a:lvl1pPr>
          </a:lstStyle>
          <a:p>
            <a:endParaRPr lang="en-RU"/>
          </a:p>
        </p:txBody>
      </p:sp>
      <p:sp>
        <p:nvSpPr>
          <p:cNvPr id="6" name="Slide Number Placeholder 5"/>
          <p:cNvSpPr>
            <a:spLocks noGrp="1"/>
          </p:cNvSpPr>
          <p:nvPr>
            <p:ph type="sldNum" sz="quarter" idx="4"/>
          </p:nvPr>
        </p:nvSpPr>
        <p:spPr>
          <a:xfrm>
            <a:off x="5339020" y="9909729"/>
            <a:ext cx="1700927" cy="569240"/>
          </a:xfrm>
          <a:prstGeom prst="rect">
            <a:avLst/>
          </a:prstGeom>
        </p:spPr>
        <p:txBody>
          <a:bodyPr vert="horz" lIns="91440" tIns="45720" rIns="91440" bIns="45720" rtlCol="0" anchor="ctr"/>
          <a:lstStyle>
            <a:lvl1pPr algn="r">
              <a:defRPr sz="992">
                <a:solidFill>
                  <a:schemeClr val="tx1">
                    <a:tint val="75000"/>
                  </a:schemeClr>
                </a:solidFill>
              </a:defRPr>
            </a:lvl1pPr>
          </a:lstStyle>
          <a:p>
            <a:fld id="{821D4F10-DF54-A44D-AEFD-1055442D8DFC}" type="slidenum">
              <a:rPr lang="en-RU" smtClean="0"/>
              <a:t>‹#›</a:t>
            </a:fld>
            <a:endParaRPr lang="en-RU"/>
          </a:p>
        </p:txBody>
      </p:sp>
    </p:spTree>
    <p:extLst>
      <p:ext uri="{BB962C8B-B14F-4D97-AF65-F5344CB8AC3E}">
        <p14:creationId xmlns:p14="http://schemas.microsoft.com/office/powerpoint/2010/main" val="426519996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1" r:id="rId5"/>
    <p:sldLayoutId id="2147483700" r:id="rId6"/>
    <p:sldLayoutId id="2147483702" r:id="rId7"/>
  </p:sldLayoutIdLst>
  <p:txStyles>
    <p:titleStyle>
      <a:lvl1pPr algn="l" defTabSz="755934" rtl="0" eaLnBrk="1" latinLnBrk="0" hangingPunct="1">
        <a:lnSpc>
          <a:spcPct val="90000"/>
        </a:lnSpc>
        <a:spcBef>
          <a:spcPct val="0"/>
        </a:spcBef>
        <a:buNone/>
        <a:defRPr sz="3637" kern="1200">
          <a:solidFill>
            <a:schemeClr val="tx1"/>
          </a:solidFill>
          <a:latin typeface="+mj-lt"/>
          <a:ea typeface="+mj-ea"/>
          <a:cs typeface="+mj-cs"/>
        </a:defRPr>
      </a:lvl1pPr>
    </p:titleStyle>
    <p:bodyStyle>
      <a:lvl1pPr marL="188984" indent="-188984" algn="l" defTabSz="755934" rtl="0" eaLnBrk="1" latinLnBrk="0" hangingPunct="1">
        <a:lnSpc>
          <a:spcPct val="90000"/>
        </a:lnSpc>
        <a:spcBef>
          <a:spcPts val="827"/>
        </a:spcBef>
        <a:buFont typeface="Arial" panose="020B0604020202020204" pitchFamily="34" charset="0"/>
        <a:buChar char="•"/>
        <a:defRPr sz="2315" kern="1200">
          <a:solidFill>
            <a:schemeClr val="tx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Char char="•"/>
        <a:defRPr sz="1984" kern="1200">
          <a:solidFill>
            <a:schemeClr val="tx1"/>
          </a:solidFill>
          <a:latin typeface="+mn-lt"/>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Char char="•"/>
        <a:defRPr sz="1653" kern="1200">
          <a:solidFill>
            <a:schemeClr val="tx1"/>
          </a:solidFill>
          <a:latin typeface="+mn-lt"/>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p:bodyStyle>
    <p:otherStyle>
      <a:defPPr>
        <a:defRPr lang="en-US"/>
      </a:defPPr>
      <a:lvl1pPr marL="0" algn="l" defTabSz="755934" rtl="0" eaLnBrk="1" latinLnBrk="0" hangingPunct="1">
        <a:defRPr sz="1488" kern="1200">
          <a:solidFill>
            <a:schemeClr val="tx1"/>
          </a:solidFill>
          <a:latin typeface="+mn-lt"/>
          <a:ea typeface="+mn-ea"/>
          <a:cs typeface="+mn-cs"/>
        </a:defRPr>
      </a:lvl1pPr>
      <a:lvl2pPr marL="377967" algn="l" defTabSz="755934" rtl="0" eaLnBrk="1" latinLnBrk="0" hangingPunct="1">
        <a:defRPr sz="1488" kern="1200">
          <a:solidFill>
            <a:schemeClr val="tx1"/>
          </a:solidFill>
          <a:latin typeface="+mn-lt"/>
          <a:ea typeface="+mn-ea"/>
          <a:cs typeface="+mn-cs"/>
        </a:defRPr>
      </a:lvl2pPr>
      <a:lvl3pPr marL="755934" algn="l" defTabSz="755934" rtl="0" eaLnBrk="1" latinLnBrk="0" hangingPunct="1">
        <a:defRPr sz="1488" kern="1200">
          <a:solidFill>
            <a:schemeClr val="tx1"/>
          </a:solidFill>
          <a:latin typeface="+mn-lt"/>
          <a:ea typeface="+mn-ea"/>
          <a:cs typeface="+mn-cs"/>
        </a:defRPr>
      </a:lvl3pPr>
      <a:lvl4pPr marL="1133902" algn="l" defTabSz="755934" rtl="0" eaLnBrk="1" latinLnBrk="0" hangingPunct="1">
        <a:defRPr sz="1488" kern="1200">
          <a:solidFill>
            <a:schemeClr val="tx1"/>
          </a:solidFill>
          <a:latin typeface="+mn-lt"/>
          <a:ea typeface="+mn-ea"/>
          <a:cs typeface="+mn-cs"/>
        </a:defRPr>
      </a:lvl4pPr>
      <a:lvl5pPr marL="1511869" algn="l" defTabSz="755934" rtl="0" eaLnBrk="1" latinLnBrk="0" hangingPunct="1">
        <a:defRPr sz="1488" kern="1200">
          <a:solidFill>
            <a:schemeClr val="tx1"/>
          </a:solidFill>
          <a:latin typeface="+mn-lt"/>
          <a:ea typeface="+mn-ea"/>
          <a:cs typeface="+mn-cs"/>
        </a:defRPr>
      </a:lvl5pPr>
      <a:lvl6pPr marL="1889836" algn="l" defTabSz="755934" rtl="0" eaLnBrk="1" latinLnBrk="0" hangingPunct="1">
        <a:defRPr sz="1488" kern="1200">
          <a:solidFill>
            <a:schemeClr val="tx1"/>
          </a:solidFill>
          <a:latin typeface="+mn-lt"/>
          <a:ea typeface="+mn-ea"/>
          <a:cs typeface="+mn-cs"/>
        </a:defRPr>
      </a:lvl6pPr>
      <a:lvl7pPr marL="2267803" algn="l" defTabSz="755934" rtl="0" eaLnBrk="1" latinLnBrk="0" hangingPunct="1">
        <a:defRPr sz="1488" kern="1200">
          <a:solidFill>
            <a:schemeClr val="tx1"/>
          </a:solidFill>
          <a:latin typeface="+mn-lt"/>
          <a:ea typeface="+mn-ea"/>
          <a:cs typeface="+mn-cs"/>
        </a:defRPr>
      </a:lvl7pPr>
      <a:lvl8pPr marL="2645771" algn="l" defTabSz="755934" rtl="0" eaLnBrk="1" latinLnBrk="0" hangingPunct="1">
        <a:defRPr sz="1488" kern="1200">
          <a:solidFill>
            <a:schemeClr val="tx1"/>
          </a:solidFill>
          <a:latin typeface="+mn-lt"/>
          <a:ea typeface="+mn-ea"/>
          <a:cs typeface="+mn-cs"/>
        </a:defRPr>
      </a:lvl8pPr>
      <a:lvl9pPr marL="3023738" algn="l" defTabSz="755934" rtl="0" eaLnBrk="1" latinLnBrk="0" hangingPunct="1">
        <a:defRPr sz="148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hyperlink" Target="https://www.studentcivicengagers.eu/"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emf"/><Relationship Id="rId1" Type="http://schemas.openxmlformats.org/officeDocument/2006/relationships/slideLayout" Target="../slideLayouts/slideLayout4.xml"/><Relationship Id="rId6" Type="http://schemas.openxmlformats.org/officeDocument/2006/relationships/image" Target="../media/image13.jpg"/><Relationship Id="rId5" Type="http://schemas.openxmlformats.org/officeDocument/2006/relationships/image" Target="../media/image12.emf"/><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png"/><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2.emf"/><Relationship Id="rId1" Type="http://schemas.openxmlformats.org/officeDocument/2006/relationships/slideLayout" Target="../slideLayouts/slideLayout4.xml"/><Relationship Id="rId6" Type="http://schemas.openxmlformats.org/officeDocument/2006/relationships/image" Target="../media/image21.emf"/><Relationship Id="rId5" Type="http://schemas.openxmlformats.org/officeDocument/2006/relationships/image" Target="../media/image20.emf"/><Relationship Id="rId4" Type="http://schemas.openxmlformats.org/officeDocument/2006/relationships/image" Target="../media/image19.em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8" Type="http://schemas.openxmlformats.org/officeDocument/2006/relationships/image" Target="../media/image27.png"/><Relationship Id="rId13" Type="http://schemas.openxmlformats.org/officeDocument/2006/relationships/image" Target="../media/image30.jpg"/><Relationship Id="rId3" Type="http://schemas.openxmlformats.org/officeDocument/2006/relationships/image" Target="../media/image10.emf"/><Relationship Id="rId7" Type="http://schemas.openxmlformats.org/officeDocument/2006/relationships/hyperlink" Target="https://www.studentcivicengagers.eu/" TargetMode="External"/><Relationship Id="rId12" Type="http://schemas.openxmlformats.org/officeDocument/2006/relationships/image" Target="../media/image29.png"/><Relationship Id="rId2" Type="http://schemas.openxmlformats.org/officeDocument/2006/relationships/image" Target="../media/image12.emf"/><Relationship Id="rId1" Type="http://schemas.openxmlformats.org/officeDocument/2006/relationships/slideLayout" Target="../slideLayouts/slideLayout4.xml"/><Relationship Id="rId6" Type="http://schemas.openxmlformats.org/officeDocument/2006/relationships/image" Target="../media/image26.png"/><Relationship Id="rId11" Type="http://schemas.openxmlformats.org/officeDocument/2006/relationships/hyperlink" Target="https://www.studentcivicengagers.eu/toolkit-en/" TargetMode="External"/><Relationship Id="rId5" Type="http://schemas.openxmlformats.org/officeDocument/2006/relationships/image" Target="../media/image20.emf"/><Relationship Id="rId10" Type="http://schemas.openxmlformats.org/officeDocument/2006/relationships/image" Target="../media/image28.png"/><Relationship Id="rId4" Type="http://schemas.openxmlformats.org/officeDocument/2006/relationships/image" Target="../media/image21.emf"/><Relationship Id="rId9" Type="http://schemas.openxmlformats.org/officeDocument/2006/relationships/hyperlink" Target="https://www.studentcivicengagers.eu/guide-to-digital-civic-engagement-en/" TargetMode="External"/></Relationships>
</file>

<file path=ppt/slides/_rels/slide29.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hyperlink" Target="https://www.youtube.com/watch?v=qAIolKgDPrA" TargetMode="External"/><Relationship Id="rId3" Type="http://schemas.openxmlformats.org/officeDocument/2006/relationships/image" Target="../media/image10.emf"/><Relationship Id="rId7" Type="http://schemas.openxmlformats.org/officeDocument/2006/relationships/hyperlink" Target="https://www.youtube.com/watch?v=x6bNwmrBPXI" TargetMode="External"/><Relationship Id="rId12" Type="http://schemas.openxmlformats.org/officeDocument/2006/relationships/hyperlink" Target="https://www.studentcivicengagers.eu/guide-to-digital-civic-engagement-en/" TargetMode="External"/><Relationship Id="rId17" Type="http://schemas.openxmlformats.org/officeDocument/2006/relationships/image" Target="../media/image34.png"/><Relationship Id="rId2" Type="http://schemas.openxmlformats.org/officeDocument/2006/relationships/image" Target="../media/image12.emf"/><Relationship Id="rId16" Type="http://schemas.openxmlformats.org/officeDocument/2006/relationships/hyperlink" Target="https://www.youtube.com/watch?v=NpCzIniPZDU" TargetMode="External"/><Relationship Id="rId1" Type="http://schemas.openxmlformats.org/officeDocument/2006/relationships/slideLayout" Target="../slideLayouts/slideLayout4.xml"/><Relationship Id="rId6" Type="http://schemas.openxmlformats.org/officeDocument/2006/relationships/image" Target="../media/image26.png"/><Relationship Id="rId11" Type="http://schemas.openxmlformats.org/officeDocument/2006/relationships/image" Target="../media/image32.png"/><Relationship Id="rId5" Type="http://schemas.openxmlformats.org/officeDocument/2006/relationships/image" Target="../media/image20.emf"/><Relationship Id="rId15" Type="http://schemas.openxmlformats.org/officeDocument/2006/relationships/hyperlink" Target="https://www.studentcivicengagers.eu/toolkit-en/" TargetMode="External"/><Relationship Id="rId10" Type="http://schemas.openxmlformats.org/officeDocument/2006/relationships/hyperlink" Target="https://www.youtube.com/watch?v=pfZsC7lfqjo&amp;t" TargetMode="External"/><Relationship Id="rId4" Type="http://schemas.openxmlformats.org/officeDocument/2006/relationships/image" Target="../media/image21.emf"/><Relationship Id="rId9" Type="http://schemas.openxmlformats.org/officeDocument/2006/relationships/hyperlink" Target="https://www.studentcivicengagers.eu/" TargetMode="External"/><Relationship Id="rId14" Type="http://schemas.openxmlformats.org/officeDocument/2006/relationships/image" Target="../media/image33.png"/></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DCB12F7C-6C1E-604F-A045-1FD8863DD2CA}"/>
              </a:ext>
            </a:extLst>
          </p:cNvPr>
          <p:cNvPicPr>
            <a:picLocks noGrp="1" noChangeAspect="1"/>
          </p:cNvPicPr>
          <p:nvPr>
            <p:ph type="pic" sz="quarter" idx="10"/>
          </p:nvPr>
        </p:nvPicPr>
        <p:blipFill rotWithShape="1">
          <a:blip r:embed="rId2"/>
          <a:srcRect l="362" r="362"/>
          <a:stretch/>
        </p:blipFill>
        <p:spPr/>
      </p:pic>
      <p:sp>
        <p:nvSpPr>
          <p:cNvPr id="5" name="Text Placeholder 4">
            <a:extLst>
              <a:ext uri="{FF2B5EF4-FFF2-40B4-BE49-F238E27FC236}">
                <a16:creationId xmlns:a16="http://schemas.microsoft.com/office/drawing/2014/main" id="{1F72A972-5AE3-E740-8E97-F69F678D983B}"/>
              </a:ext>
            </a:extLst>
          </p:cNvPr>
          <p:cNvSpPr>
            <a:spLocks noGrp="1"/>
          </p:cNvSpPr>
          <p:nvPr>
            <p:ph type="body" sz="quarter" idx="16"/>
          </p:nvPr>
        </p:nvSpPr>
        <p:spPr>
          <a:xfrm>
            <a:off x="3370474" y="6626851"/>
            <a:ext cx="3934216" cy="1485654"/>
          </a:xfrm>
        </p:spPr>
        <p:txBody>
          <a:bodyPr>
            <a:noAutofit/>
          </a:bodyPr>
          <a:lstStyle/>
          <a:p>
            <a:r>
              <a:rPr lang="en-GB" b="1" dirty="0"/>
              <a:t>TOOLKIT zu digitalem studentischem Engagement inkl. OERs</a:t>
            </a:r>
          </a:p>
          <a:p>
            <a:r>
              <a:rPr lang="en-GB" sz="2400" dirty="0"/>
              <a:t>Open Educational Resources</a:t>
            </a:r>
            <a:endParaRPr lang="en-RU" sz="2400" dirty="0"/>
          </a:p>
        </p:txBody>
      </p:sp>
    </p:spTree>
    <p:extLst>
      <p:ext uri="{BB962C8B-B14F-4D97-AF65-F5344CB8AC3E}">
        <p14:creationId xmlns:p14="http://schemas.microsoft.com/office/powerpoint/2010/main" val="3355782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 Placeholder 19">
            <a:extLst>
              <a:ext uri="{FF2B5EF4-FFF2-40B4-BE49-F238E27FC236}">
                <a16:creationId xmlns:a16="http://schemas.microsoft.com/office/drawing/2014/main" id="{F597B036-2824-D44A-A5FF-974BC2083DE5}"/>
              </a:ext>
            </a:extLst>
          </p:cNvPr>
          <p:cNvSpPr>
            <a:spLocks noGrp="1"/>
          </p:cNvSpPr>
          <p:nvPr>
            <p:ph type="body" sz="quarter" idx="15"/>
          </p:nvPr>
        </p:nvSpPr>
        <p:spPr>
          <a:xfrm>
            <a:off x="1044759" y="2961938"/>
            <a:ext cx="511077" cy="505268"/>
          </a:xfrm>
        </p:spPr>
        <p:txBody>
          <a:bodyPr/>
          <a:lstStyle/>
          <a:p>
            <a:endParaRPr lang="en-RU"/>
          </a:p>
        </p:txBody>
      </p:sp>
      <p:sp>
        <p:nvSpPr>
          <p:cNvPr id="19" name="Text Placeholder 18">
            <a:extLst>
              <a:ext uri="{FF2B5EF4-FFF2-40B4-BE49-F238E27FC236}">
                <a16:creationId xmlns:a16="http://schemas.microsoft.com/office/drawing/2014/main" id="{A505B845-A99B-2444-A02A-ECD0A86E9A45}"/>
              </a:ext>
            </a:extLst>
          </p:cNvPr>
          <p:cNvSpPr>
            <a:spLocks noGrp="1"/>
          </p:cNvSpPr>
          <p:nvPr>
            <p:ph type="body" sz="quarter" idx="14"/>
          </p:nvPr>
        </p:nvSpPr>
        <p:spPr>
          <a:xfrm>
            <a:off x="1601242" y="2969360"/>
            <a:ext cx="4718277" cy="505268"/>
          </a:xfrm>
        </p:spPr>
        <p:txBody>
          <a:bodyPr/>
          <a:lstStyle/>
          <a:p>
            <a:r>
              <a:rPr lang="en-US"/>
              <a:t>Einführung </a:t>
            </a:r>
            <a:r>
              <a:rPr lang="en-US" dirty="0"/>
              <a:t> </a:t>
            </a:r>
            <a:endParaRPr lang="en-RU" dirty="0"/>
          </a:p>
        </p:txBody>
      </p:sp>
      <p:sp>
        <p:nvSpPr>
          <p:cNvPr id="21" name="Text Placeholder 20">
            <a:extLst>
              <a:ext uri="{FF2B5EF4-FFF2-40B4-BE49-F238E27FC236}">
                <a16:creationId xmlns:a16="http://schemas.microsoft.com/office/drawing/2014/main" id="{4F1BEA01-B9FA-4F48-AAF5-12633E71F3F5}"/>
              </a:ext>
            </a:extLst>
          </p:cNvPr>
          <p:cNvSpPr>
            <a:spLocks noGrp="1"/>
          </p:cNvSpPr>
          <p:nvPr>
            <p:ph type="body" sz="quarter" idx="16"/>
          </p:nvPr>
        </p:nvSpPr>
        <p:spPr/>
        <p:txBody>
          <a:bodyPr/>
          <a:lstStyle/>
          <a:p>
            <a:r>
              <a:rPr lang="en-US"/>
              <a:t>INHALT </a:t>
            </a:r>
          </a:p>
        </p:txBody>
      </p:sp>
      <p:sp>
        <p:nvSpPr>
          <p:cNvPr id="22" name="Text Placeholder 21">
            <a:extLst>
              <a:ext uri="{FF2B5EF4-FFF2-40B4-BE49-F238E27FC236}">
                <a16:creationId xmlns:a16="http://schemas.microsoft.com/office/drawing/2014/main" id="{F3293512-D3D7-A846-884A-B9DB8E43AEFB}"/>
              </a:ext>
            </a:extLst>
          </p:cNvPr>
          <p:cNvSpPr>
            <a:spLocks noGrp="1"/>
          </p:cNvSpPr>
          <p:nvPr>
            <p:ph type="body" sz="quarter" idx="17"/>
          </p:nvPr>
        </p:nvSpPr>
        <p:spPr>
          <a:xfrm>
            <a:off x="1060521" y="3680615"/>
            <a:ext cx="511077" cy="505268"/>
          </a:xfrm>
        </p:spPr>
        <p:txBody>
          <a:bodyPr/>
          <a:lstStyle/>
          <a:p>
            <a:endParaRPr lang="en-RU"/>
          </a:p>
        </p:txBody>
      </p:sp>
      <p:sp>
        <p:nvSpPr>
          <p:cNvPr id="23" name="Text Placeholder 22">
            <a:extLst>
              <a:ext uri="{FF2B5EF4-FFF2-40B4-BE49-F238E27FC236}">
                <a16:creationId xmlns:a16="http://schemas.microsoft.com/office/drawing/2014/main" id="{121E2816-AD0C-D342-852A-F83AD188B037}"/>
              </a:ext>
            </a:extLst>
          </p:cNvPr>
          <p:cNvSpPr>
            <a:spLocks noGrp="1"/>
          </p:cNvSpPr>
          <p:nvPr>
            <p:ph type="body" sz="quarter" idx="18"/>
          </p:nvPr>
        </p:nvSpPr>
        <p:spPr>
          <a:xfrm>
            <a:off x="1617004" y="3688037"/>
            <a:ext cx="4971119" cy="505268"/>
          </a:xfrm>
        </p:spPr>
        <p:txBody>
          <a:bodyPr/>
          <a:lstStyle/>
          <a:p>
            <a:r>
              <a:rPr lang="en-US"/>
              <a:t>Zur Verwendung des Handbuchs zu digitalem studentischem Engagement (IO1)</a:t>
            </a:r>
            <a:r>
              <a:rPr lang="en-GB" dirty="0"/>
              <a:t>)</a:t>
            </a:r>
          </a:p>
        </p:txBody>
      </p:sp>
      <p:sp>
        <p:nvSpPr>
          <p:cNvPr id="24" name="Text Placeholder 23">
            <a:extLst>
              <a:ext uri="{FF2B5EF4-FFF2-40B4-BE49-F238E27FC236}">
                <a16:creationId xmlns:a16="http://schemas.microsoft.com/office/drawing/2014/main" id="{76C14B03-2C20-F743-89C7-02AA8225EDA0}"/>
              </a:ext>
            </a:extLst>
          </p:cNvPr>
          <p:cNvSpPr>
            <a:spLocks noGrp="1"/>
          </p:cNvSpPr>
          <p:nvPr>
            <p:ph type="body" sz="quarter" idx="19"/>
          </p:nvPr>
        </p:nvSpPr>
        <p:spPr>
          <a:xfrm>
            <a:off x="1060521" y="4391870"/>
            <a:ext cx="511077" cy="505268"/>
          </a:xfrm>
        </p:spPr>
        <p:txBody>
          <a:bodyPr/>
          <a:lstStyle/>
          <a:p>
            <a:endParaRPr lang="en-RU"/>
          </a:p>
        </p:txBody>
      </p:sp>
      <p:sp>
        <p:nvSpPr>
          <p:cNvPr id="25" name="Text Placeholder 24">
            <a:extLst>
              <a:ext uri="{FF2B5EF4-FFF2-40B4-BE49-F238E27FC236}">
                <a16:creationId xmlns:a16="http://schemas.microsoft.com/office/drawing/2014/main" id="{9914C043-B593-1C40-8F70-7CA5F7EF2CFF}"/>
              </a:ext>
            </a:extLst>
          </p:cNvPr>
          <p:cNvSpPr>
            <a:spLocks noGrp="1"/>
          </p:cNvSpPr>
          <p:nvPr>
            <p:ph type="body" sz="quarter" idx="20"/>
          </p:nvPr>
        </p:nvSpPr>
        <p:spPr>
          <a:xfrm>
            <a:off x="1617004" y="4399292"/>
            <a:ext cx="4718277" cy="505268"/>
          </a:xfrm>
        </p:spPr>
        <p:txBody>
          <a:bodyPr/>
          <a:lstStyle/>
          <a:p>
            <a:r>
              <a:rPr lang="en-US"/>
              <a:t>Zur Verwendung der Toolbox zu digitalem studentischem Engagement </a:t>
            </a:r>
            <a:r>
              <a:rPr lang="en-GB" dirty="0"/>
              <a:t>(IO2)</a:t>
            </a:r>
          </a:p>
        </p:txBody>
      </p:sp>
      <p:sp>
        <p:nvSpPr>
          <p:cNvPr id="26" name="Text Placeholder 25">
            <a:extLst>
              <a:ext uri="{FF2B5EF4-FFF2-40B4-BE49-F238E27FC236}">
                <a16:creationId xmlns:a16="http://schemas.microsoft.com/office/drawing/2014/main" id="{82866C9B-985A-494F-A988-A6436754E821}"/>
              </a:ext>
            </a:extLst>
          </p:cNvPr>
          <p:cNvSpPr>
            <a:spLocks noGrp="1"/>
          </p:cNvSpPr>
          <p:nvPr>
            <p:ph type="body" sz="quarter" idx="21"/>
          </p:nvPr>
        </p:nvSpPr>
        <p:spPr>
          <a:xfrm>
            <a:off x="1076283" y="5110547"/>
            <a:ext cx="511077" cy="505268"/>
          </a:xfrm>
        </p:spPr>
        <p:txBody>
          <a:bodyPr/>
          <a:lstStyle/>
          <a:p>
            <a:endParaRPr lang="en-RU" dirty="0"/>
          </a:p>
        </p:txBody>
      </p:sp>
      <p:sp>
        <p:nvSpPr>
          <p:cNvPr id="27" name="Text Placeholder 26">
            <a:extLst>
              <a:ext uri="{FF2B5EF4-FFF2-40B4-BE49-F238E27FC236}">
                <a16:creationId xmlns:a16="http://schemas.microsoft.com/office/drawing/2014/main" id="{7B971500-C1A3-5840-B18F-E747D4A394B1}"/>
              </a:ext>
            </a:extLst>
          </p:cNvPr>
          <p:cNvSpPr>
            <a:spLocks noGrp="1"/>
          </p:cNvSpPr>
          <p:nvPr>
            <p:ph type="body" sz="quarter" idx="22"/>
          </p:nvPr>
        </p:nvSpPr>
        <p:spPr>
          <a:xfrm>
            <a:off x="1632766" y="5117969"/>
            <a:ext cx="4718277" cy="505268"/>
          </a:xfrm>
        </p:spPr>
        <p:txBody>
          <a:bodyPr/>
          <a:lstStyle/>
          <a:p>
            <a:r>
              <a:rPr lang="en-US"/>
              <a:t>Module zu digitalem studentischem Engagement (IO3) </a:t>
            </a:r>
          </a:p>
        </p:txBody>
      </p:sp>
      <p:sp>
        <p:nvSpPr>
          <p:cNvPr id="29" name="Text Placeholder 28">
            <a:extLst>
              <a:ext uri="{FF2B5EF4-FFF2-40B4-BE49-F238E27FC236}">
                <a16:creationId xmlns:a16="http://schemas.microsoft.com/office/drawing/2014/main" id="{30413C82-93A4-E249-885D-5D2EBB1669A4}"/>
              </a:ext>
            </a:extLst>
          </p:cNvPr>
          <p:cNvSpPr>
            <a:spLocks noGrp="1"/>
          </p:cNvSpPr>
          <p:nvPr>
            <p:ph type="body" sz="quarter" idx="24"/>
          </p:nvPr>
        </p:nvSpPr>
        <p:spPr>
          <a:xfrm>
            <a:off x="2095223" y="6685397"/>
            <a:ext cx="4718277" cy="505268"/>
          </a:xfrm>
        </p:spPr>
        <p:txBody>
          <a:bodyPr/>
          <a:lstStyle/>
          <a:p>
            <a:r>
              <a:rPr lang="en-US"/>
              <a:t>Zur Verwendung der Module </a:t>
            </a:r>
          </a:p>
          <a:p>
            <a:r>
              <a:rPr lang="en-US"/>
              <a:t>Überblick über die Module </a:t>
            </a:r>
          </a:p>
          <a:p>
            <a:r>
              <a:rPr lang="en-US"/>
              <a:t>Beschreibung der Module </a:t>
            </a:r>
          </a:p>
          <a:p>
            <a:r>
              <a:rPr lang="en-US"/>
              <a:t>Lernziele </a:t>
            </a:r>
          </a:p>
          <a:p>
            <a:r>
              <a:rPr lang="en-US"/>
              <a:t>Didaktischer Einsatz der Module </a:t>
            </a:r>
          </a:p>
          <a:p>
            <a:endParaRPr lang="en-RU" dirty="0"/>
          </a:p>
        </p:txBody>
      </p:sp>
      <p:sp>
        <p:nvSpPr>
          <p:cNvPr id="34" name="Text Placeholder 33">
            <a:extLst>
              <a:ext uri="{FF2B5EF4-FFF2-40B4-BE49-F238E27FC236}">
                <a16:creationId xmlns:a16="http://schemas.microsoft.com/office/drawing/2014/main" id="{35CEEC67-FC9D-CC42-A484-DEB12354070E}"/>
              </a:ext>
            </a:extLst>
          </p:cNvPr>
          <p:cNvSpPr>
            <a:spLocks noGrp="1"/>
          </p:cNvSpPr>
          <p:nvPr>
            <p:ph type="body" sz="quarter" idx="29"/>
          </p:nvPr>
        </p:nvSpPr>
        <p:spPr>
          <a:xfrm>
            <a:off x="1107811" y="7827524"/>
            <a:ext cx="511077" cy="505268"/>
          </a:xfrm>
        </p:spPr>
        <p:txBody>
          <a:bodyPr/>
          <a:lstStyle/>
          <a:p>
            <a:r>
              <a:rPr lang="en-RU" dirty="0"/>
              <a:t>05</a:t>
            </a:r>
          </a:p>
        </p:txBody>
      </p:sp>
      <p:sp>
        <p:nvSpPr>
          <p:cNvPr id="35" name="Text Placeholder 34">
            <a:extLst>
              <a:ext uri="{FF2B5EF4-FFF2-40B4-BE49-F238E27FC236}">
                <a16:creationId xmlns:a16="http://schemas.microsoft.com/office/drawing/2014/main" id="{1A426D43-28B7-BD4F-9D83-7440E0ACD3D4}"/>
              </a:ext>
            </a:extLst>
          </p:cNvPr>
          <p:cNvSpPr>
            <a:spLocks noGrp="1"/>
          </p:cNvSpPr>
          <p:nvPr>
            <p:ph type="body" sz="quarter" idx="30"/>
          </p:nvPr>
        </p:nvSpPr>
        <p:spPr>
          <a:xfrm>
            <a:off x="1664294" y="7834946"/>
            <a:ext cx="4718277" cy="505268"/>
          </a:xfrm>
        </p:spPr>
        <p:txBody>
          <a:bodyPr/>
          <a:lstStyle/>
          <a:p>
            <a:r>
              <a:rPr lang="en-US"/>
              <a:t>Weiterführende Links </a:t>
            </a:r>
          </a:p>
        </p:txBody>
      </p:sp>
      <p:cxnSp>
        <p:nvCxnSpPr>
          <p:cNvPr id="53" name="Straight Connector 52">
            <a:extLst>
              <a:ext uri="{FF2B5EF4-FFF2-40B4-BE49-F238E27FC236}">
                <a16:creationId xmlns:a16="http://schemas.microsoft.com/office/drawing/2014/main" id="{002683FA-E1CD-C944-9FF3-7C3702FFCF51}"/>
              </a:ext>
            </a:extLst>
          </p:cNvPr>
          <p:cNvCxnSpPr>
            <a:cxnSpLocks/>
          </p:cNvCxnSpPr>
          <p:nvPr/>
        </p:nvCxnSpPr>
        <p:spPr>
          <a:xfrm flipV="1">
            <a:off x="596348" y="2961938"/>
            <a:ext cx="0" cy="5148039"/>
          </a:xfrm>
          <a:prstGeom prst="line">
            <a:avLst/>
          </a:prstGeom>
          <a:ln w="9525">
            <a:solidFill>
              <a:srgbClr val="7FCCC7"/>
            </a:solidFill>
          </a:ln>
        </p:spPr>
        <p:style>
          <a:lnRef idx="1">
            <a:schemeClr val="accent1"/>
          </a:lnRef>
          <a:fillRef idx="0">
            <a:schemeClr val="accent1"/>
          </a:fillRef>
          <a:effectRef idx="0">
            <a:schemeClr val="accent1"/>
          </a:effectRef>
          <a:fontRef idx="minor">
            <a:schemeClr val="tx1"/>
          </a:fontRef>
        </p:style>
      </p:cxnSp>
      <p:sp>
        <p:nvSpPr>
          <p:cNvPr id="55" name="Text Placeholder 31">
            <a:extLst>
              <a:ext uri="{FF2B5EF4-FFF2-40B4-BE49-F238E27FC236}">
                <a16:creationId xmlns:a16="http://schemas.microsoft.com/office/drawing/2014/main" id="{14AD515D-01FB-4643-9D1F-A9BDA1CF5589}"/>
              </a:ext>
            </a:extLst>
          </p:cNvPr>
          <p:cNvSpPr txBox="1">
            <a:spLocks/>
          </p:cNvSpPr>
          <p:nvPr/>
        </p:nvSpPr>
        <p:spPr>
          <a:xfrm>
            <a:off x="2958926" y="3039024"/>
            <a:ext cx="707895" cy="420994"/>
          </a:xfrm>
          <a:prstGeom prst="rect">
            <a:avLst/>
          </a:prstGeom>
        </p:spPr>
        <p:txBody>
          <a:bodyPr vert="horz" lIns="91440" tIns="45720" rIns="91440" bIns="45720" rtlCol="0" anchor="t">
            <a:noAutofit/>
          </a:bodyPr>
          <a:lstStyle>
            <a:lvl1pPr marL="0" indent="0" algn="l" defTabSz="2072941" rtl="0" eaLnBrk="1" latinLnBrk="0" hangingPunct="1">
              <a:lnSpc>
                <a:spcPts val="2200"/>
              </a:lnSpc>
              <a:spcBef>
                <a:spcPts val="0"/>
              </a:spcBef>
              <a:buFont typeface="Arial" panose="020B0604020202020204" pitchFamily="34" charset="0"/>
              <a:buNone/>
              <a:defRPr sz="2000" b="1" i="0" kern="1200" baseline="0">
                <a:solidFill>
                  <a:srgbClr val="011E3B"/>
                </a:solidFill>
                <a:latin typeface="Poppins" pitchFamily="2" charset="77"/>
                <a:ea typeface="+mn-ea"/>
                <a:cs typeface="Poppins" pitchFamily="2" charset="77"/>
              </a:defRPr>
            </a:lvl1pPr>
            <a:lvl2pPr marL="1554707" indent="-518236" algn="l" defTabSz="2072941" rtl="0" eaLnBrk="1" latinLnBrk="0" hangingPunct="1">
              <a:lnSpc>
                <a:spcPct val="100000"/>
              </a:lnSpc>
              <a:spcBef>
                <a:spcPts val="1133"/>
              </a:spcBef>
              <a:buFont typeface="Arial" panose="020B0604020202020204" pitchFamily="34" charset="0"/>
              <a:buChar char="•"/>
              <a:defRPr sz="5442" kern="1200">
                <a:solidFill>
                  <a:srgbClr val="011E3B"/>
                </a:solidFill>
                <a:latin typeface="Poppins" pitchFamily="2" charset="77"/>
                <a:ea typeface="+mn-ea"/>
                <a:cs typeface="Poppins" pitchFamily="2" charset="77"/>
              </a:defRPr>
            </a:lvl2pPr>
            <a:lvl3pPr marL="2591176" indent="-518236" algn="l" defTabSz="2072941" rtl="0" eaLnBrk="1" latinLnBrk="0" hangingPunct="1">
              <a:lnSpc>
                <a:spcPct val="100000"/>
              </a:lnSpc>
              <a:spcBef>
                <a:spcPts val="1133"/>
              </a:spcBef>
              <a:buFont typeface="Arial" panose="020B0604020202020204" pitchFamily="34" charset="0"/>
              <a:buChar char="•"/>
              <a:defRPr sz="4533" kern="1200">
                <a:solidFill>
                  <a:srgbClr val="011E3B"/>
                </a:solidFill>
                <a:latin typeface="Poppins" pitchFamily="2" charset="77"/>
                <a:ea typeface="+mn-ea"/>
                <a:cs typeface="Poppins" pitchFamily="2" charset="77"/>
              </a:defRPr>
            </a:lvl3pPr>
            <a:lvl4pPr marL="3627646" indent="-518236" algn="l" defTabSz="2072941" rtl="0" eaLnBrk="1" latinLnBrk="0" hangingPunct="1">
              <a:lnSpc>
                <a:spcPct val="100000"/>
              </a:lnSpc>
              <a:spcBef>
                <a:spcPts val="1133"/>
              </a:spcBef>
              <a:buFont typeface="Arial" panose="020B0604020202020204" pitchFamily="34" charset="0"/>
              <a:buChar char="•"/>
              <a:defRPr sz="4080" kern="1200">
                <a:solidFill>
                  <a:srgbClr val="011E3B"/>
                </a:solidFill>
                <a:latin typeface="Poppins" pitchFamily="2" charset="77"/>
                <a:ea typeface="+mn-ea"/>
                <a:cs typeface="Poppins" pitchFamily="2" charset="77"/>
              </a:defRPr>
            </a:lvl4pPr>
            <a:lvl5pPr marL="4664118" indent="-518236" algn="l" defTabSz="2072941" rtl="0" eaLnBrk="1" latinLnBrk="0" hangingPunct="1">
              <a:lnSpc>
                <a:spcPct val="100000"/>
              </a:lnSpc>
              <a:spcBef>
                <a:spcPts val="1133"/>
              </a:spcBef>
              <a:buFont typeface="Arial" panose="020B0604020202020204" pitchFamily="34" charset="0"/>
              <a:buChar char="•"/>
              <a:defRPr sz="4080" kern="1200">
                <a:solidFill>
                  <a:srgbClr val="011E3B"/>
                </a:solidFill>
                <a:latin typeface="Poppins" pitchFamily="2" charset="77"/>
                <a:ea typeface="+mn-ea"/>
                <a:cs typeface="Poppins" pitchFamily="2" charset="77"/>
              </a:defRPr>
            </a:lvl5pPr>
            <a:lvl6pPr marL="5700588"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6pPr>
            <a:lvl7pPr marL="6737059"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7pPr>
            <a:lvl8pPr marL="7773528"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8pPr>
            <a:lvl9pPr marL="8810001"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9pPr>
          </a:lstStyle>
          <a:p>
            <a:pPr algn="r"/>
            <a:r>
              <a:rPr lang="en-US" sz="1300" b="0" dirty="0">
                <a:solidFill>
                  <a:srgbClr val="F26B4D"/>
                </a:solidFill>
                <a:latin typeface="Calibri" panose="020F0502020204030204" pitchFamily="34" charset="0"/>
                <a:cs typeface="Calibri" panose="020F0502020204030204" pitchFamily="34" charset="0"/>
              </a:rPr>
              <a:t>Page 3</a:t>
            </a:r>
          </a:p>
          <a:p>
            <a:pPr algn="r"/>
            <a:endParaRPr lang="en-US" sz="1300" b="0" dirty="0">
              <a:solidFill>
                <a:srgbClr val="F26B4D"/>
              </a:solidFill>
              <a:latin typeface="Calibri" panose="020F0502020204030204" pitchFamily="34" charset="0"/>
              <a:cs typeface="Calibri" panose="020F0502020204030204" pitchFamily="34" charset="0"/>
            </a:endParaRPr>
          </a:p>
        </p:txBody>
      </p:sp>
      <p:sp>
        <p:nvSpPr>
          <p:cNvPr id="56" name="Freeform 55">
            <a:extLst>
              <a:ext uri="{FF2B5EF4-FFF2-40B4-BE49-F238E27FC236}">
                <a16:creationId xmlns:a16="http://schemas.microsoft.com/office/drawing/2014/main" id="{41C41AB6-C30F-B747-87E9-F61C4139F91E}"/>
              </a:ext>
            </a:extLst>
          </p:cNvPr>
          <p:cNvSpPr/>
          <p:nvPr/>
        </p:nvSpPr>
        <p:spPr>
          <a:xfrm>
            <a:off x="2920272" y="3143330"/>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22385A"/>
          </a:solidFill>
          <a:ln w="8971" cap="flat">
            <a:noFill/>
            <a:prstDash val="solid"/>
            <a:miter/>
          </a:ln>
        </p:spPr>
        <p:txBody>
          <a:bodyPr rtlCol="0" anchor="ctr"/>
          <a:lstStyle/>
          <a:p>
            <a:endParaRPr lang="en-RU"/>
          </a:p>
        </p:txBody>
      </p:sp>
      <p:sp>
        <p:nvSpPr>
          <p:cNvPr id="57" name="Text Placeholder 31">
            <a:extLst>
              <a:ext uri="{FF2B5EF4-FFF2-40B4-BE49-F238E27FC236}">
                <a16:creationId xmlns:a16="http://schemas.microsoft.com/office/drawing/2014/main" id="{83D610B2-DB98-6445-BF42-CBD5176758E9}"/>
              </a:ext>
            </a:extLst>
          </p:cNvPr>
          <p:cNvSpPr txBox="1">
            <a:spLocks/>
          </p:cNvSpPr>
          <p:nvPr/>
        </p:nvSpPr>
        <p:spPr>
          <a:xfrm>
            <a:off x="5365251" y="3887636"/>
            <a:ext cx="707895" cy="420994"/>
          </a:xfrm>
          <a:prstGeom prst="rect">
            <a:avLst/>
          </a:prstGeom>
        </p:spPr>
        <p:txBody>
          <a:bodyPr vert="horz" lIns="91440" tIns="45720" rIns="91440" bIns="45720" rtlCol="0" anchor="t">
            <a:noAutofit/>
          </a:bodyPr>
          <a:lstStyle>
            <a:lvl1pPr marL="0" indent="0" algn="l" defTabSz="2072941" rtl="0" eaLnBrk="1" latinLnBrk="0" hangingPunct="1">
              <a:lnSpc>
                <a:spcPts val="2200"/>
              </a:lnSpc>
              <a:spcBef>
                <a:spcPts val="0"/>
              </a:spcBef>
              <a:buFont typeface="Arial" panose="020B0604020202020204" pitchFamily="34" charset="0"/>
              <a:buNone/>
              <a:defRPr sz="2000" b="1" i="0" kern="1200" baseline="0">
                <a:solidFill>
                  <a:srgbClr val="011E3B"/>
                </a:solidFill>
                <a:latin typeface="Poppins" pitchFamily="2" charset="77"/>
                <a:ea typeface="+mn-ea"/>
                <a:cs typeface="Poppins" pitchFamily="2" charset="77"/>
              </a:defRPr>
            </a:lvl1pPr>
            <a:lvl2pPr marL="1554707" indent="-518236" algn="l" defTabSz="2072941" rtl="0" eaLnBrk="1" latinLnBrk="0" hangingPunct="1">
              <a:lnSpc>
                <a:spcPct val="100000"/>
              </a:lnSpc>
              <a:spcBef>
                <a:spcPts val="1133"/>
              </a:spcBef>
              <a:buFont typeface="Arial" panose="020B0604020202020204" pitchFamily="34" charset="0"/>
              <a:buChar char="•"/>
              <a:defRPr sz="5442" kern="1200">
                <a:solidFill>
                  <a:srgbClr val="011E3B"/>
                </a:solidFill>
                <a:latin typeface="Poppins" pitchFamily="2" charset="77"/>
                <a:ea typeface="+mn-ea"/>
                <a:cs typeface="Poppins" pitchFamily="2" charset="77"/>
              </a:defRPr>
            </a:lvl2pPr>
            <a:lvl3pPr marL="2591176" indent="-518236" algn="l" defTabSz="2072941" rtl="0" eaLnBrk="1" latinLnBrk="0" hangingPunct="1">
              <a:lnSpc>
                <a:spcPct val="100000"/>
              </a:lnSpc>
              <a:spcBef>
                <a:spcPts val="1133"/>
              </a:spcBef>
              <a:buFont typeface="Arial" panose="020B0604020202020204" pitchFamily="34" charset="0"/>
              <a:buChar char="•"/>
              <a:defRPr sz="4533" kern="1200">
                <a:solidFill>
                  <a:srgbClr val="011E3B"/>
                </a:solidFill>
                <a:latin typeface="Poppins" pitchFamily="2" charset="77"/>
                <a:ea typeface="+mn-ea"/>
                <a:cs typeface="Poppins" pitchFamily="2" charset="77"/>
              </a:defRPr>
            </a:lvl3pPr>
            <a:lvl4pPr marL="3627646" indent="-518236" algn="l" defTabSz="2072941" rtl="0" eaLnBrk="1" latinLnBrk="0" hangingPunct="1">
              <a:lnSpc>
                <a:spcPct val="100000"/>
              </a:lnSpc>
              <a:spcBef>
                <a:spcPts val="1133"/>
              </a:spcBef>
              <a:buFont typeface="Arial" panose="020B0604020202020204" pitchFamily="34" charset="0"/>
              <a:buChar char="•"/>
              <a:defRPr sz="4080" kern="1200">
                <a:solidFill>
                  <a:srgbClr val="011E3B"/>
                </a:solidFill>
                <a:latin typeface="Poppins" pitchFamily="2" charset="77"/>
                <a:ea typeface="+mn-ea"/>
                <a:cs typeface="Poppins" pitchFamily="2" charset="77"/>
              </a:defRPr>
            </a:lvl4pPr>
            <a:lvl5pPr marL="4664118" indent="-518236" algn="l" defTabSz="2072941" rtl="0" eaLnBrk="1" latinLnBrk="0" hangingPunct="1">
              <a:lnSpc>
                <a:spcPct val="100000"/>
              </a:lnSpc>
              <a:spcBef>
                <a:spcPts val="1133"/>
              </a:spcBef>
              <a:buFont typeface="Arial" panose="020B0604020202020204" pitchFamily="34" charset="0"/>
              <a:buChar char="•"/>
              <a:defRPr sz="4080" kern="1200">
                <a:solidFill>
                  <a:srgbClr val="011E3B"/>
                </a:solidFill>
                <a:latin typeface="Poppins" pitchFamily="2" charset="77"/>
                <a:ea typeface="+mn-ea"/>
                <a:cs typeface="Poppins" pitchFamily="2" charset="77"/>
              </a:defRPr>
            </a:lvl5pPr>
            <a:lvl6pPr marL="5700588"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6pPr>
            <a:lvl7pPr marL="6737059"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7pPr>
            <a:lvl8pPr marL="7773528"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8pPr>
            <a:lvl9pPr marL="8810001"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9pPr>
          </a:lstStyle>
          <a:p>
            <a:pPr algn="r"/>
            <a:r>
              <a:rPr lang="en-US" sz="1300" b="0" dirty="0">
                <a:solidFill>
                  <a:srgbClr val="F26B4D"/>
                </a:solidFill>
                <a:latin typeface="Calibri" panose="020F0502020204030204" pitchFamily="34" charset="0"/>
                <a:cs typeface="Calibri" panose="020F0502020204030204" pitchFamily="34" charset="0"/>
              </a:rPr>
              <a:t>Page 6</a:t>
            </a:r>
          </a:p>
          <a:p>
            <a:pPr algn="r"/>
            <a:endParaRPr lang="en-US" sz="1300" b="0" dirty="0">
              <a:solidFill>
                <a:srgbClr val="F26B4D"/>
              </a:solidFill>
              <a:latin typeface="Calibri" panose="020F0502020204030204" pitchFamily="34" charset="0"/>
              <a:cs typeface="Calibri" panose="020F0502020204030204" pitchFamily="34" charset="0"/>
            </a:endParaRPr>
          </a:p>
        </p:txBody>
      </p:sp>
      <p:sp>
        <p:nvSpPr>
          <p:cNvPr id="58" name="Freeform 57">
            <a:extLst>
              <a:ext uri="{FF2B5EF4-FFF2-40B4-BE49-F238E27FC236}">
                <a16:creationId xmlns:a16="http://schemas.microsoft.com/office/drawing/2014/main" id="{39D67863-8C1B-AB4B-99B7-2CDBAE476473}"/>
              </a:ext>
            </a:extLst>
          </p:cNvPr>
          <p:cNvSpPr/>
          <p:nvPr/>
        </p:nvSpPr>
        <p:spPr>
          <a:xfrm>
            <a:off x="5326597" y="3991942"/>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22385A"/>
          </a:solidFill>
          <a:ln w="8971" cap="flat">
            <a:noFill/>
            <a:prstDash val="solid"/>
            <a:miter/>
          </a:ln>
        </p:spPr>
        <p:txBody>
          <a:bodyPr rtlCol="0" anchor="ctr"/>
          <a:lstStyle/>
          <a:p>
            <a:endParaRPr lang="en-RU"/>
          </a:p>
        </p:txBody>
      </p:sp>
      <p:sp>
        <p:nvSpPr>
          <p:cNvPr id="59" name="Text Placeholder 31">
            <a:extLst>
              <a:ext uri="{FF2B5EF4-FFF2-40B4-BE49-F238E27FC236}">
                <a16:creationId xmlns:a16="http://schemas.microsoft.com/office/drawing/2014/main" id="{91412835-77A5-EB4E-8570-D818C7BB76B4}"/>
              </a:ext>
            </a:extLst>
          </p:cNvPr>
          <p:cNvSpPr txBox="1">
            <a:spLocks/>
          </p:cNvSpPr>
          <p:nvPr/>
        </p:nvSpPr>
        <p:spPr>
          <a:xfrm>
            <a:off x="5270080" y="4609531"/>
            <a:ext cx="707895" cy="420994"/>
          </a:xfrm>
          <a:prstGeom prst="rect">
            <a:avLst/>
          </a:prstGeom>
        </p:spPr>
        <p:txBody>
          <a:bodyPr vert="horz" lIns="91440" tIns="45720" rIns="91440" bIns="45720" rtlCol="0" anchor="t">
            <a:noAutofit/>
          </a:bodyPr>
          <a:lstStyle>
            <a:lvl1pPr marL="0" indent="0" algn="l" defTabSz="2072941" rtl="0" eaLnBrk="1" latinLnBrk="0" hangingPunct="1">
              <a:lnSpc>
                <a:spcPts val="2200"/>
              </a:lnSpc>
              <a:spcBef>
                <a:spcPts val="0"/>
              </a:spcBef>
              <a:buFont typeface="Arial" panose="020B0604020202020204" pitchFamily="34" charset="0"/>
              <a:buNone/>
              <a:defRPr sz="2000" b="1" i="0" kern="1200" baseline="0">
                <a:solidFill>
                  <a:srgbClr val="011E3B"/>
                </a:solidFill>
                <a:latin typeface="Poppins" pitchFamily="2" charset="77"/>
                <a:ea typeface="+mn-ea"/>
                <a:cs typeface="Poppins" pitchFamily="2" charset="77"/>
              </a:defRPr>
            </a:lvl1pPr>
            <a:lvl2pPr marL="1554707" indent="-518236" algn="l" defTabSz="2072941" rtl="0" eaLnBrk="1" latinLnBrk="0" hangingPunct="1">
              <a:lnSpc>
                <a:spcPct val="100000"/>
              </a:lnSpc>
              <a:spcBef>
                <a:spcPts val="1133"/>
              </a:spcBef>
              <a:buFont typeface="Arial" panose="020B0604020202020204" pitchFamily="34" charset="0"/>
              <a:buChar char="•"/>
              <a:defRPr sz="5442" kern="1200">
                <a:solidFill>
                  <a:srgbClr val="011E3B"/>
                </a:solidFill>
                <a:latin typeface="Poppins" pitchFamily="2" charset="77"/>
                <a:ea typeface="+mn-ea"/>
                <a:cs typeface="Poppins" pitchFamily="2" charset="77"/>
              </a:defRPr>
            </a:lvl2pPr>
            <a:lvl3pPr marL="2591176" indent="-518236" algn="l" defTabSz="2072941" rtl="0" eaLnBrk="1" latinLnBrk="0" hangingPunct="1">
              <a:lnSpc>
                <a:spcPct val="100000"/>
              </a:lnSpc>
              <a:spcBef>
                <a:spcPts val="1133"/>
              </a:spcBef>
              <a:buFont typeface="Arial" panose="020B0604020202020204" pitchFamily="34" charset="0"/>
              <a:buChar char="•"/>
              <a:defRPr sz="4533" kern="1200">
                <a:solidFill>
                  <a:srgbClr val="011E3B"/>
                </a:solidFill>
                <a:latin typeface="Poppins" pitchFamily="2" charset="77"/>
                <a:ea typeface="+mn-ea"/>
                <a:cs typeface="Poppins" pitchFamily="2" charset="77"/>
              </a:defRPr>
            </a:lvl3pPr>
            <a:lvl4pPr marL="3627646" indent="-518236" algn="l" defTabSz="2072941" rtl="0" eaLnBrk="1" latinLnBrk="0" hangingPunct="1">
              <a:lnSpc>
                <a:spcPct val="100000"/>
              </a:lnSpc>
              <a:spcBef>
                <a:spcPts val="1133"/>
              </a:spcBef>
              <a:buFont typeface="Arial" panose="020B0604020202020204" pitchFamily="34" charset="0"/>
              <a:buChar char="•"/>
              <a:defRPr sz="4080" kern="1200">
                <a:solidFill>
                  <a:srgbClr val="011E3B"/>
                </a:solidFill>
                <a:latin typeface="Poppins" pitchFamily="2" charset="77"/>
                <a:ea typeface="+mn-ea"/>
                <a:cs typeface="Poppins" pitchFamily="2" charset="77"/>
              </a:defRPr>
            </a:lvl4pPr>
            <a:lvl5pPr marL="4664118" indent="-518236" algn="l" defTabSz="2072941" rtl="0" eaLnBrk="1" latinLnBrk="0" hangingPunct="1">
              <a:lnSpc>
                <a:spcPct val="100000"/>
              </a:lnSpc>
              <a:spcBef>
                <a:spcPts val="1133"/>
              </a:spcBef>
              <a:buFont typeface="Arial" panose="020B0604020202020204" pitchFamily="34" charset="0"/>
              <a:buChar char="•"/>
              <a:defRPr sz="4080" kern="1200">
                <a:solidFill>
                  <a:srgbClr val="011E3B"/>
                </a:solidFill>
                <a:latin typeface="Poppins" pitchFamily="2" charset="77"/>
                <a:ea typeface="+mn-ea"/>
                <a:cs typeface="Poppins" pitchFamily="2" charset="77"/>
              </a:defRPr>
            </a:lvl5pPr>
            <a:lvl6pPr marL="5700588"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6pPr>
            <a:lvl7pPr marL="6737059"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7pPr>
            <a:lvl8pPr marL="7773528"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8pPr>
            <a:lvl9pPr marL="8810001"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9pPr>
          </a:lstStyle>
          <a:p>
            <a:pPr algn="r"/>
            <a:r>
              <a:rPr lang="en-US" sz="1300" b="0" dirty="0">
                <a:solidFill>
                  <a:srgbClr val="F26B4D"/>
                </a:solidFill>
                <a:latin typeface="Calibri" panose="020F0502020204030204" pitchFamily="34" charset="0"/>
                <a:cs typeface="Calibri" panose="020F0502020204030204" pitchFamily="34" charset="0"/>
              </a:rPr>
              <a:t>Page 8</a:t>
            </a:r>
          </a:p>
          <a:p>
            <a:pPr algn="r"/>
            <a:endParaRPr lang="en-US" sz="1300" b="0" dirty="0">
              <a:solidFill>
                <a:srgbClr val="F26B4D"/>
              </a:solidFill>
              <a:latin typeface="Calibri" panose="020F0502020204030204" pitchFamily="34" charset="0"/>
              <a:cs typeface="Calibri" panose="020F0502020204030204" pitchFamily="34" charset="0"/>
            </a:endParaRPr>
          </a:p>
        </p:txBody>
      </p:sp>
      <p:sp>
        <p:nvSpPr>
          <p:cNvPr id="60" name="Freeform 59">
            <a:extLst>
              <a:ext uri="{FF2B5EF4-FFF2-40B4-BE49-F238E27FC236}">
                <a16:creationId xmlns:a16="http://schemas.microsoft.com/office/drawing/2014/main" id="{8EBD27CB-83F5-5D4D-8EE6-FABC2E16B300}"/>
              </a:ext>
            </a:extLst>
          </p:cNvPr>
          <p:cNvSpPr/>
          <p:nvPr/>
        </p:nvSpPr>
        <p:spPr>
          <a:xfrm>
            <a:off x="5231426" y="4713837"/>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22385A"/>
          </a:solidFill>
          <a:ln w="8971" cap="flat">
            <a:noFill/>
            <a:prstDash val="solid"/>
            <a:miter/>
          </a:ln>
        </p:spPr>
        <p:txBody>
          <a:bodyPr rtlCol="0" anchor="ctr"/>
          <a:lstStyle/>
          <a:p>
            <a:endParaRPr lang="en-RU"/>
          </a:p>
        </p:txBody>
      </p:sp>
      <p:sp>
        <p:nvSpPr>
          <p:cNvPr id="61" name="Text Placeholder 31">
            <a:extLst>
              <a:ext uri="{FF2B5EF4-FFF2-40B4-BE49-F238E27FC236}">
                <a16:creationId xmlns:a16="http://schemas.microsoft.com/office/drawing/2014/main" id="{F7F01211-537A-2741-B486-F5A63289E6FB}"/>
              </a:ext>
            </a:extLst>
          </p:cNvPr>
          <p:cNvSpPr txBox="1">
            <a:spLocks/>
          </p:cNvSpPr>
          <p:nvPr/>
        </p:nvSpPr>
        <p:spPr>
          <a:xfrm>
            <a:off x="3735937" y="5331426"/>
            <a:ext cx="818147" cy="420994"/>
          </a:xfrm>
          <a:prstGeom prst="rect">
            <a:avLst/>
          </a:prstGeom>
        </p:spPr>
        <p:txBody>
          <a:bodyPr vert="horz" lIns="91440" tIns="45720" rIns="91440" bIns="45720" rtlCol="0" anchor="t">
            <a:noAutofit/>
          </a:bodyPr>
          <a:lstStyle>
            <a:lvl1pPr marL="0" indent="0" algn="l" defTabSz="2072941" rtl="0" eaLnBrk="1" latinLnBrk="0" hangingPunct="1">
              <a:lnSpc>
                <a:spcPts val="2200"/>
              </a:lnSpc>
              <a:spcBef>
                <a:spcPts val="0"/>
              </a:spcBef>
              <a:buFont typeface="Arial" panose="020B0604020202020204" pitchFamily="34" charset="0"/>
              <a:buNone/>
              <a:defRPr sz="2000" b="1" i="0" kern="1200" baseline="0">
                <a:solidFill>
                  <a:srgbClr val="011E3B"/>
                </a:solidFill>
                <a:latin typeface="Poppins" pitchFamily="2" charset="77"/>
                <a:ea typeface="+mn-ea"/>
                <a:cs typeface="Poppins" pitchFamily="2" charset="77"/>
              </a:defRPr>
            </a:lvl1pPr>
            <a:lvl2pPr marL="1554707" indent="-518236" algn="l" defTabSz="2072941" rtl="0" eaLnBrk="1" latinLnBrk="0" hangingPunct="1">
              <a:lnSpc>
                <a:spcPct val="100000"/>
              </a:lnSpc>
              <a:spcBef>
                <a:spcPts val="1133"/>
              </a:spcBef>
              <a:buFont typeface="Arial" panose="020B0604020202020204" pitchFamily="34" charset="0"/>
              <a:buChar char="•"/>
              <a:defRPr sz="5442" kern="1200">
                <a:solidFill>
                  <a:srgbClr val="011E3B"/>
                </a:solidFill>
                <a:latin typeface="Poppins" pitchFamily="2" charset="77"/>
                <a:ea typeface="+mn-ea"/>
                <a:cs typeface="Poppins" pitchFamily="2" charset="77"/>
              </a:defRPr>
            </a:lvl2pPr>
            <a:lvl3pPr marL="2591176" indent="-518236" algn="l" defTabSz="2072941" rtl="0" eaLnBrk="1" latinLnBrk="0" hangingPunct="1">
              <a:lnSpc>
                <a:spcPct val="100000"/>
              </a:lnSpc>
              <a:spcBef>
                <a:spcPts val="1133"/>
              </a:spcBef>
              <a:buFont typeface="Arial" panose="020B0604020202020204" pitchFamily="34" charset="0"/>
              <a:buChar char="•"/>
              <a:defRPr sz="4533" kern="1200">
                <a:solidFill>
                  <a:srgbClr val="011E3B"/>
                </a:solidFill>
                <a:latin typeface="Poppins" pitchFamily="2" charset="77"/>
                <a:ea typeface="+mn-ea"/>
                <a:cs typeface="Poppins" pitchFamily="2" charset="77"/>
              </a:defRPr>
            </a:lvl3pPr>
            <a:lvl4pPr marL="3627646" indent="-518236" algn="l" defTabSz="2072941" rtl="0" eaLnBrk="1" latinLnBrk="0" hangingPunct="1">
              <a:lnSpc>
                <a:spcPct val="100000"/>
              </a:lnSpc>
              <a:spcBef>
                <a:spcPts val="1133"/>
              </a:spcBef>
              <a:buFont typeface="Arial" panose="020B0604020202020204" pitchFamily="34" charset="0"/>
              <a:buChar char="•"/>
              <a:defRPr sz="4080" kern="1200">
                <a:solidFill>
                  <a:srgbClr val="011E3B"/>
                </a:solidFill>
                <a:latin typeface="Poppins" pitchFamily="2" charset="77"/>
                <a:ea typeface="+mn-ea"/>
                <a:cs typeface="Poppins" pitchFamily="2" charset="77"/>
              </a:defRPr>
            </a:lvl4pPr>
            <a:lvl5pPr marL="4664118" indent="-518236" algn="l" defTabSz="2072941" rtl="0" eaLnBrk="1" latinLnBrk="0" hangingPunct="1">
              <a:lnSpc>
                <a:spcPct val="100000"/>
              </a:lnSpc>
              <a:spcBef>
                <a:spcPts val="1133"/>
              </a:spcBef>
              <a:buFont typeface="Arial" panose="020B0604020202020204" pitchFamily="34" charset="0"/>
              <a:buChar char="•"/>
              <a:defRPr sz="4080" kern="1200">
                <a:solidFill>
                  <a:srgbClr val="011E3B"/>
                </a:solidFill>
                <a:latin typeface="Poppins" pitchFamily="2" charset="77"/>
                <a:ea typeface="+mn-ea"/>
                <a:cs typeface="Poppins" pitchFamily="2" charset="77"/>
              </a:defRPr>
            </a:lvl5pPr>
            <a:lvl6pPr marL="5700588"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6pPr>
            <a:lvl7pPr marL="6737059"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7pPr>
            <a:lvl8pPr marL="7773528"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8pPr>
            <a:lvl9pPr marL="8810001"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9pPr>
          </a:lstStyle>
          <a:p>
            <a:pPr algn="r"/>
            <a:r>
              <a:rPr lang="en-US" sz="1300" b="0" dirty="0">
                <a:solidFill>
                  <a:srgbClr val="F26B4D"/>
                </a:solidFill>
                <a:latin typeface="Calibri" panose="020F0502020204030204" pitchFamily="34" charset="0"/>
                <a:cs typeface="Calibri" panose="020F0502020204030204" pitchFamily="34" charset="0"/>
              </a:rPr>
              <a:t>Page 10</a:t>
            </a:r>
          </a:p>
          <a:p>
            <a:pPr algn="r"/>
            <a:endParaRPr lang="en-US" sz="1300" b="0" dirty="0">
              <a:solidFill>
                <a:srgbClr val="F26B4D"/>
              </a:solidFill>
              <a:latin typeface="Calibri" panose="020F0502020204030204" pitchFamily="34" charset="0"/>
              <a:cs typeface="Calibri" panose="020F0502020204030204" pitchFamily="34" charset="0"/>
            </a:endParaRPr>
          </a:p>
        </p:txBody>
      </p:sp>
      <p:sp>
        <p:nvSpPr>
          <p:cNvPr id="62" name="Freeform 61">
            <a:extLst>
              <a:ext uri="{FF2B5EF4-FFF2-40B4-BE49-F238E27FC236}">
                <a16:creationId xmlns:a16="http://schemas.microsoft.com/office/drawing/2014/main" id="{4E2DAFF9-3C5B-3C4B-8F42-B16BABC8DE48}"/>
              </a:ext>
            </a:extLst>
          </p:cNvPr>
          <p:cNvSpPr/>
          <p:nvPr/>
        </p:nvSpPr>
        <p:spPr>
          <a:xfrm>
            <a:off x="3697283" y="5435732"/>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22385A"/>
          </a:solidFill>
          <a:ln w="8971" cap="flat">
            <a:noFill/>
            <a:prstDash val="solid"/>
            <a:miter/>
          </a:ln>
        </p:spPr>
        <p:txBody>
          <a:bodyPr rtlCol="0" anchor="ctr"/>
          <a:lstStyle/>
          <a:p>
            <a:endParaRPr lang="en-RU"/>
          </a:p>
        </p:txBody>
      </p:sp>
      <p:sp>
        <p:nvSpPr>
          <p:cNvPr id="63" name="Text Placeholder 31">
            <a:extLst>
              <a:ext uri="{FF2B5EF4-FFF2-40B4-BE49-F238E27FC236}">
                <a16:creationId xmlns:a16="http://schemas.microsoft.com/office/drawing/2014/main" id="{FB629EA0-D3FD-1144-A609-BCB60AD7EA47}"/>
              </a:ext>
            </a:extLst>
          </p:cNvPr>
          <p:cNvSpPr txBox="1">
            <a:spLocks/>
          </p:cNvSpPr>
          <p:nvPr/>
        </p:nvSpPr>
        <p:spPr>
          <a:xfrm>
            <a:off x="4111796" y="7898162"/>
            <a:ext cx="817680" cy="420994"/>
          </a:xfrm>
          <a:prstGeom prst="rect">
            <a:avLst/>
          </a:prstGeom>
        </p:spPr>
        <p:txBody>
          <a:bodyPr vert="horz" lIns="91440" tIns="45720" rIns="91440" bIns="45720" rtlCol="0" anchor="t">
            <a:noAutofit/>
          </a:bodyPr>
          <a:lstStyle>
            <a:lvl1pPr marL="0" indent="0" algn="l" defTabSz="2072941" rtl="0" eaLnBrk="1" latinLnBrk="0" hangingPunct="1">
              <a:lnSpc>
                <a:spcPts val="2200"/>
              </a:lnSpc>
              <a:spcBef>
                <a:spcPts val="0"/>
              </a:spcBef>
              <a:buFont typeface="Arial" panose="020B0604020202020204" pitchFamily="34" charset="0"/>
              <a:buNone/>
              <a:defRPr sz="2000" b="1" i="0" kern="1200" baseline="0">
                <a:solidFill>
                  <a:srgbClr val="011E3B"/>
                </a:solidFill>
                <a:latin typeface="Poppins" pitchFamily="2" charset="77"/>
                <a:ea typeface="+mn-ea"/>
                <a:cs typeface="Poppins" pitchFamily="2" charset="77"/>
              </a:defRPr>
            </a:lvl1pPr>
            <a:lvl2pPr marL="1554707" indent="-518236" algn="l" defTabSz="2072941" rtl="0" eaLnBrk="1" latinLnBrk="0" hangingPunct="1">
              <a:lnSpc>
                <a:spcPct val="100000"/>
              </a:lnSpc>
              <a:spcBef>
                <a:spcPts val="1133"/>
              </a:spcBef>
              <a:buFont typeface="Arial" panose="020B0604020202020204" pitchFamily="34" charset="0"/>
              <a:buChar char="•"/>
              <a:defRPr sz="5442" kern="1200">
                <a:solidFill>
                  <a:srgbClr val="011E3B"/>
                </a:solidFill>
                <a:latin typeface="Poppins" pitchFamily="2" charset="77"/>
                <a:ea typeface="+mn-ea"/>
                <a:cs typeface="Poppins" pitchFamily="2" charset="77"/>
              </a:defRPr>
            </a:lvl2pPr>
            <a:lvl3pPr marL="2591176" indent="-518236" algn="l" defTabSz="2072941" rtl="0" eaLnBrk="1" latinLnBrk="0" hangingPunct="1">
              <a:lnSpc>
                <a:spcPct val="100000"/>
              </a:lnSpc>
              <a:spcBef>
                <a:spcPts val="1133"/>
              </a:spcBef>
              <a:buFont typeface="Arial" panose="020B0604020202020204" pitchFamily="34" charset="0"/>
              <a:buChar char="•"/>
              <a:defRPr sz="4533" kern="1200">
                <a:solidFill>
                  <a:srgbClr val="011E3B"/>
                </a:solidFill>
                <a:latin typeface="Poppins" pitchFamily="2" charset="77"/>
                <a:ea typeface="+mn-ea"/>
                <a:cs typeface="Poppins" pitchFamily="2" charset="77"/>
              </a:defRPr>
            </a:lvl3pPr>
            <a:lvl4pPr marL="3627646" indent="-518236" algn="l" defTabSz="2072941" rtl="0" eaLnBrk="1" latinLnBrk="0" hangingPunct="1">
              <a:lnSpc>
                <a:spcPct val="100000"/>
              </a:lnSpc>
              <a:spcBef>
                <a:spcPts val="1133"/>
              </a:spcBef>
              <a:buFont typeface="Arial" panose="020B0604020202020204" pitchFamily="34" charset="0"/>
              <a:buChar char="•"/>
              <a:defRPr sz="4080" kern="1200">
                <a:solidFill>
                  <a:srgbClr val="011E3B"/>
                </a:solidFill>
                <a:latin typeface="Poppins" pitchFamily="2" charset="77"/>
                <a:ea typeface="+mn-ea"/>
                <a:cs typeface="Poppins" pitchFamily="2" charset="77"/>
              </a:defRPr>
            </a:lvl4pPr>
            <a:lvl5pPr marL="4664118" indent="-518236" algn="l" defTabSz="2072941" rtl="0" eaLnBrk="1" latinLnBrk="0" hangingPunct="1">
              <a:lnSpc>
                <a:spcPct val="100000"/>
              </a:lnSpc>
              <a:spcBef>
                <a:spcPts val="1133"/>
              </a:spcBef>
              <a:buFont typeface="Arial" panose="020B0604020202020204" pitchFamily="34" charset="0"/>
              <a:buChar char="•"/>
              <a:defRPr sz="4080" kern="1200">
                <a:solidFill>
                  <a:srgbClr val="011E3B"/>
                </a:solidFill>
                <a:latin typeface="Poppins" pitchFamily="2" charset="77"/>
                <a:ea typeface="+mn-ea"/>
                <a:cs typeface="Poppins" pitchFamily="2" charset="77"/>
              </a:defRPr>
            </a:lvl5pPr>
            <a:lvl6pPr marL="5700588"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6pPr>
            <a:lvl7pPr marL="6737059"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7pPr>
            <a:lvl8pPr marL="7773528"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8pPr>
            <a:lvl9pPr marL="8810001" indent="-518236" algn="l" defTabSz="2072941"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9pPr>
          </a:lstStyle>
          <a:p>
            <a:pPr algn="r"/>
            <a:r>
              <a:rPr lang="en-US" sz="1300" b="0" dirty="0">
                <a:solidFill>
                  <a:srgbClr val="F26B4D"/>
                </a:solidFill>
                <a:latin typeface="Calibri" panose="020F0502020204030204" pitchFamily="34" charset="0"/>
                <a:cs typeface="Calibri" panose="020F0502020204030204" pitchFamily="34" charset="0"/>
              </a:rPr>
              <a:t>Page 27</a:t>
            </a:r>
          </a:p>
          <a:p>
            <a:pPr algn="r"/>
            <a:endParaRPr lang="en-US" sz="1300" b="0" dirty="0">
              <a:solidFill>
                <a:srgbClr val="F26B4D"/>
              </a:solidFill>
              <a:latin typeface="Calibri" panose="020F0502020204030204" pitchFamily="34" charset="0"/>
              <a:cs typeface="Calibri" panose="020F0502020204030204" pitchFamily="34" charset="0"/>
            </a:endParaRPr>
          </a:p>
        </p:txBody>
      </p:sp>
      <p:sp>
        <p:nvSpPr>
          <p:cNvPr id="64" name="Freeform 63">
            <a:extLst>
              <a:ext uri="{FF2B5EF4-FFF2-40B4-BE49-F238E27FC236}">
                <a16:creationId xmlns:a16="http://schemas.microsoft.com/office/drawing/2014/main" id="{B26EB065-3C36-0749-A299-FB1936E78502}"/>
              </a:ext>
            </a:extLst>
          </p:cNvPr>
          <p:cNvSpPr/>
          <p:nvPr/>
        </p:nvSpPr>
        <p:spPr>
          <a:xfrm>
            <a:off x="4073142" y="8002468"/>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22385A"/>
          </a:solidFill>
          <a:ln w="8971" cap="flat">
            <a:noFill/>
            <a:prstDash val="solid"/>
            <a:miter/>
          </a:ln>
        </p:spPr>
        <p:txBody>
          <a:bodyPr rtlCol="0" anchor="ctr"/>
          <a:lstStyle/>
          <a:p>
            <a:endParaRPr lang="en-RU"/>
          </a:p>
        </p:txBody>
      </p:sp>
      <p:sp>
        <p:nvSpPr>
          <p:cNvPr id="28" name="Text Placeholder 28">
            <a:extLst>
              <a:ext uri="{FF2B5EF4-FFF2-40B4-BE49-F238E27FC236}">
                <a16:creationId xmlns:a16="http://schemas.microsoft.com/office/drawing/2014/main" id="{26577482-BFC1-A74F-8844-DFC78BDEBF60}"/>
              </a:ext>
            </a:extLst>
          </p:cNvPr>
          <p:cNvSpPr txBox="1">
            <a:spLocks/>
          </p:cNvSpPr>
          <p:nvPr/>
        </p:nvSpPr>
        <p:spPr>
          <a:xfrm>
            <a:off x="1653784" y="6054835"/>
            <a:ext cx="553384" cy="228155"/>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20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buClr>
                <a:srgbClr val="7FCCC7"/>
              </a:buClr>
            </a:pPr>
            <a:r>
              <a:rPr lang="en-GB" dirty="0">
                <a:solidFill>
                  <a:srgbClr val="7FCCC7"/>
                </a:solidFill>
              </a:rPr>
              <a:t>4.1</a:t>
            </a:r>
          </a:p>
          <a:p>
            <a:endParaRPr lang="en-RU" dirty="0">
              <a:solidFill>
                <a:srgbClr val="7FCCC7"/>
              </a:solidFill>
            </a:endParaRPr>
          </a:p>
        </p:txBody>
      </p:sp>
      <p:sp>
        <p:nvSpPr>
          <p:cNvPr id="30" name="Text Placeholder 28">
            <a:extLst>
              <a:ext uri="{FF2B5EF4-FFF2-40B4-BE49-F238E27FC236}">
                <a16:creationId xmlns:a16="http://schemas.microsoft.com/office/drawing/2014/main" id="{83DDD70E-384D-124A-A5F9-11735C4E5F34}"/>
              </a:ext>
            </a:extLst>
          </p:cNvPr>
          <p:cNvSpPr txBox="1">
            <a:spLocks/>
          </p:cNvSpPr>
          <p:nvPr/>
        </p:nvSpPr>
        <p:spPr>
          <a:xfrm>
            <a:off x="1653784" y="6430580"/>
            <a:ext cx="553384" cy="228155"/>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20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buClr>
                <a:srgbClr val="7FCCC7"/>
              </a:buClr>
            </a:pPr>
            <a:r>
              <a:rPr lang="en-GB" dirty="0">
                <a:solidFill>
                  <a:srgbClr val="7FCCC7"/>
                </a:solidFill>
              </a:rPr>
              <a:t>4.2</a:t>
            </a:r>
          </a:p>
          <a:p>
            <a:endParaRPr lang="en-RU" dirty="0">
              <a:solidFill>
                <a:srgbClr val="7FCCC7"/>
              </a:solidFill>
            </a:endParaRPr>
          </a:p>
        </p:txBody>
      </p:sp>
      <p:sp>
        <p:nvSpPr>
          <p:cNvPr id="31" name="Text Placeholder 28">
            <a:extLst>
              <a:ext uri="{FF2B5EF4-FFF2-40B4-BE49-F238E27FC236}">
                <a16:creationId xmlns:a16="http://schemas.microsoft.com/office/drawing/2014/main" id="{F95EA6BD-9071-9643-9E01-68FEA168F399}"/>
              </a:ext>
            </a:extLst>
          </p:cNvPr>
          <p:cNvSpPr txBox="1">
            <a:spLocks/>
          </p:cNvSpPr>
          <p:nvPr/>
        </p:nvSpPr>
        <p:spPr>
          <a:xfrm>
            <a:off x="1653784" y="6806325"/>
            <a:ext cx="553384" cy="228155"/>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20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buClr>
                <a:srgbClr val="7FCCC7"/>
              </a:buClr>
            </a:pPr>
            <a:r>
              <a:rPr lang="en-GB" dirty="0">
                <a:solidFill>
                  <a:srgbClr val="7FCCC7"/>
                </a:solidFill>
              </a:rPr>
              <a:t>4.3</a:t>
            </a:r>
          </a:p>
          <a:p>
            <a:endParaRPr lang="en-RU" dirty="0">
              <a:solidFill>
                <a:srgbClr val="7FCCC7"/>
              </a:solidFill>
            </a:endParaRPr>
          </a:p>
        </p:txBody>
      </p:sp>
      <p:sp>
        <p:nvSpPr>
          <p:cNvPr id="32" name="Text Placeholder 28">
            <a:extLst>
              <a:ext uri="{FF2B5EF4-FFF2-40B4-BE49-F238E27FC236}">
                <a16:creationId xmlns:a16="http://schemas.microsoft.com/office/drawing/2014/main" id="{A72226E3-B760-0F46-8055-17A75B1B0A5E}"/>
              </a:ext>
            </a:extLst>
          </p:cNvPr>
          <p:cNvSpPr txBox="1">
            <a:spLocks/>
          </p:cNvSpPr>
          <p:nvPr/>
        </p:nvSpPr>
        <p:spPr>
          <a:xfrm>
            <a:off x="1653784" y="7182070"/>
            <a:ext cx="553384" cy="228155"/>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20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buClr>
                <a:srgbClr val="7FCCC7"/>
              </a:buClr>
            </a:pPr>
            <a:r>
              <a:rPr lang="en-GB" dirty="0">
                <a:solidFill>
                  <a:srgbClr val="7FCCC7"/>
                </a:solidFill>
              </a:rPr>
              <a:t>4.4</a:t>
            </a:r>
          </a:p>
          <a:p>
            <a:endParaRPr lang="en-RU" dirty="0">
              <a:solidFill>
                <a:srgbClr val="7FCCC7"/>
              </a:solidFill>
            </a:endParaRPr>
          </a:p>
        </p:txBody>
      </p:sp>
      <p:sp>
        <p:nvSpPr>
          <p:cNvPr id="33" name="Text Placeholder 28">
            <a:extLst>
              <a:ext uri="{FF2B5EF4-FFF2-40B4-BE49-F238E27FC236}">
                <a16:creationId xmlns:a16="http://schemas.microsoft.com/office/drawing/2014/main" id="{8DF9F59F-AE48-1746-86EF-0204235DC7E5}"/>
              </a:ext>
            </a:extLst>
          </p:cNvPr>
          <p:cNvSpPr txBox="1">
            <a:spLocks/>
          </p:cNvSpPr>
          <p:nvPr/>
        </p:nvSpPr>
        <p:spPr>
          <a:xfrm>
            <a:off x="1653784" y="7557814"/>
            <a:ext cx="553384" cy="228155"/>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20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buClr>
                <a:srgbClr val="7FCCC7"/>
              </a:buClr>
            </a:pPr>
            <a:r>
              <a:rPr lang="en-GB" dirty="0">
                <a:solidFill>
                  <a:srgbClr val="7FCCC7"/>
                </a:solidFill>
              </a:rPr>
              <a:t>4.5</a:t>
            </a:r>
          </a:p>
          <a:p>
            <a:endParaRPr lang="en-RU" dirty="0">
              <a:solidFill>
                <a:srgbClr val="7FCCC7"/>
              </a:solidFill>
            </a:endParaRPr>
          </a:p>
        </p:txBody>
      </p:sp>
      <p:sp>
        <p:nvSpPr>
          <p:cNvPr id="4" name="Text Placeholder 35">
            <a:extLst>
              <a:ext uri="{FF2B5EF4-FFF2-40B4-BE49-F238E27FC236}">
                <a16:creationId xmlns:a16="http://schemas.microsoft.com/office/drawing/2014/main" id="{C21AA20A-201B-BBF3-0E38-00ADFBF7C8AB}"/>
              </a:ext>
            </a:extLst>
          </p:cNvPr>
          <p:cNvSpPr txBox="1">
            <a:spLocks/>
          </p:cNvSpPr>
          <p:nvPr/>
        </p:nvSpPr>
        <p:spPr>
          <a:xfrm>
            <a:off x="2468443" y="10192614"/>
            <a:ext cx="4023432" cy="505268"/>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GB" b="1" dirty="0"/>
              <a:t>TOOLKIT zu digitalem studentischem Engagement inkl. OERs</a:t>
            </a:r>
          </a:p>
        </p:txBody>
      </p:sp>
    </p:spTree>
    <p:extLst>
      <p:ext uri="{BB962C8B-B14F-4D97-AF65-F5344CB8AC3E}">
        <p14:creationId xmlns:p14="http://schemas.microsoft.com/office/powerpoint/2010/main" val="3911704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E984712A-7F79-544A-9517-E865CD823515}"/>
              </a:ext>
            </a:extLst>
          </p:cNvPr>
          <p:cNvPicPr>
            <a:picLocks noGrp="1" noChangeAspect="1"/>
          </p:cNvPicPr>
          <p:nvPr>
            <p:ph type="pic" sz="quarter" idx="10"/>
          </p:nvPr>
        </p:nvPicPr>
        <p:blipFill rotWithShape="1">
          <a:blip r:embed="rId2"/>
          <a:srcRect t="12615" b="2179"/>
          <a:stretch/>
        </p:blipFill>
        <p:spPr>
          <a:xfrm>
            <a:off x="0" y="2941638"/>
            <a:ext cx="7559675" cy="4294187"/>
          </a:xfrm>
        </p:spPr>
      </p:pic>
      <p:sp>
        <p:nvSpPr>
          <p:cNvPr id="4" name="Text Placeholder 3">
            <a:extLst>
              <a:ext uri="{FF2B5EF4-FFF2-40B4-BE49-F238E27FC236}">
                <a16:creationId xmlns:a16="http://schemas.microsoft.com/office/drawing/2014/main" id="{11C79A5B-7C56-5F44-BC19-E74BCD7E56F8}"/>
              </a:ext>
            </a:extLst>
          </p:cNvPr>
          <p:cNvSpPr>
            <a:spLocks noGrp="1"/>
          </p:cNvSpPr>
          <p:nvPr>
            <p:ph type="body" sz="quarter" idx="14"/>
          </p:nvPr>
        </p:nvSpPr>
        <p:spPr/>
        <p:txBody>
          <a:bodyPr/>
          <a:lstStyle/>
          <a:p>
            <a:r>
              <a:rPr lang="en-US" b="1" dirty="0"/>
              <a:t>1.	</a:t>
            </a:r>
            <a:r>
              <a:rPr lang="en-US" b="1"/>
              <a:t> EINFÜHRUNG </a:t>
            </a:r>
            <a:endParaRPr lang="en-US"/>
          </a:p>
        </p:txBody>
      </p:sp>
      <p:grpSp>
        <p:nvGrpSpPr>
          <p:cNvPr id="9" name="Graphic 7">
            <a:extLst>
              <a:ext uri="{FF2B5EF4-FFF2-40B4-BE49-F238E27FC236}">
                <a16:creationId xmlns:a16="http://schemas.microsoft.com/office/drawing/2014/main" id="{450AC6F2-3B0A-CF47-9D08-D1D8097AB8C5}"/>
              </a:ext>
            </a:extLst>
          </p:cNvPr>
          <p:cNvGrpSpPr/>
          <p:nvPr/>
        </p:nvGrpSpPr>
        <p:grpSpPr>
          <a:xfrm>
            <a:off x="6095054" y="3072527"/>
            <a:ext cx="800048" cy="208517"/>
            <a:chOff x="63925" y="4378813"/>
            <a:chExt cx="7430837" cy="1936702"/>
          </a:xfrm>
          <a:solidFill>
            <a:srgbClr val="F16A4C"/>
          </a:solidFill>
        </p:grpSpPr>
        <p:sp>
          <p:nvSpPr>
            <p:cNvPr id="10" name="Freeform 9">
              <a:extLst>
                <a:ext uri="{FF2B5EF4-FFF2-40B4-BE49-F238E27FC236}">
                  <a16:creationId xmlns:a16="http://schemas.microsoft.com/office/drawing/2014/main" id="{E6F2B475-4E58-E84A-A79D-CA6FB4617AE0}"/>
                </a:ext>
              </a:extLst>
            </p:cNvPr>
            <p:cNvSpPr/>
            <p:nvPr/>
          </p:nvSpPr>
          <p:spPr>
            <a:xfrm>
              <a:off x="63925" y="4378813"/>
              <a:ext cx="804898" cy="805716"/>
            </a:xfrm>
            <a:custGeom>
              <a:avLst/>
              <a:gdLst>
                <a:gd name="connsiteX0" fmla="*/ 804899 w 804898"/>
                <a:gd name="connsiteY0" fmla="*/ 402723 h 805716"/>
                <a:gd name="connsiteX1" fmla="*/ 402494 w 804898"/>
                <a:gd name="connsiteY1" fmla="*/ 805716 h 805716"/>
                <a:gd name="connsiteX2" fmla="*/ 0 w 804898"/>
                <a:gd name="connsiteY2" fmla="*/ 402723 h 805716"/>
                <a:gd name="connsiteX3" fmla="*/ 402494 w 804898"/>
                <a:gd name="connsiteY3" fmla="*/ 0 h 805716"/>
                <a:gd name="connsiteX4" fmla="*/ 804899 w 804898"/>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898" h="805716">
                  <a:moveTo>
                    <a:pt x="804899" y="402723"/>
                  </a:moveTo>
                  <a:cubicBezTo>
                    <a:pt x="804899" y="625111"/>
                    <a:pt x="624706" y="805716"/>
                    <a:pt x="402494" y="805716"/>
                  </a:cubicBezTo>
                  <a:cubicBezTo>
                    <a:pt x="180014" y="805716"/>
                    <a:pt x="0" y="625111"/>
                    <a:pt x="0" y="402723"/>
                  </a:cubicBezTo>
                  <a:cubicBezTo>
                    <a:pt x="0" y="180336"/>
                    <a:pt x="180014" y="0"/>
                    <a:pt x="402494" y="0"/>
                  </a:cubicBezTo>
                  <a:cubicBezTo>
                    <a:pt x="624795" y="0"/>
                    <a:pt x="804899" y="180336"/>
                    <a:pt x="804899" y="402723"/>
                  </a:cubicBezTo>
                </a:path>
              </a:pathLst>
            </a:custGeom>
            <a:solidFill>
              <a:srgbClr val="F16A4C"/>
            </a:solidFill>
            <a:ln w="8971" cap="flat">
              <a:noFill/>
              <a:prstDash val="solid"/>
              <a:miter/>
            </a:ln>
          </p:spPr>
          <p:txBody>
            <a:bodyPr rtlCol="0" anchor="ctr"/>
            <a:lstStyle/>
            <a:p>
              <a:endParaRPr lang="en-RU"/>
            </a:p>
          </p:txBody>
        </p:sp>
        <p:sp>
          <p:nvSpPr>
            <p:cNvPr id="11" name="Freeform 10">
              <a:extLst>
                <a:ext uri="{FF2B5EF4-FFF2-40B4-BE49-F238E27FC236}">
                  <a16:creationId xmlns:a16="http://schemas.microsoft.com/office/drawing/2014/main" id="{10B45AAA-9ED4-D049-A583-EA72E73237B3}"/>
                </a:ext>
              </a:extLst>
            </p:cNvPr>
            <p:cNvSpPr/>
            <p:nvPr/>
          </p:nvSpPr>
          <p:spPr>
            <a:xfrm>
              <a:off x="1519117" y="4378813"/>
              <a:ext cx="804898" cy="805716"/>
            </a:xfrm>
            <a:custGeom>
              <a:avLst/>
              <a:gdLst>
                <a:gd name="connsiteX0" fmla="*/ 804899 w 804898"/>
                <a:gd name="connsiteY0" fmla="*/ 402723 h 805716"/>
                <a:gd name="connsiteX1" fmla="*/ 402494 w 804898"/>
                <a:gd name="connsiteY1" fmla="*/ 805716 h 805716"/>
                <a:gd name="connsiteX2" fmla="*/ 0 w 804898"/>
                <a:gd name="connsiteY2" fmla="*/ 402723 h 805716"/>
                <a:gd name="connsiteX3" fmla="*/ 402494 w 804898"/>
                <a:gd name="connsiteY3" fmla="*/ 0 h 805716"/>
                <a:gd name="connsiteX4" fmla="*/ 804899 w 804898"/>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898" h="805716">
                  <a:moveTo>
                    <a:pt x="804899" y="402723"/>
                  </a:moveTo>
                  <a:cubicBezTo>
                    <a:pt x="804899" y="625111"/>
                    <a:pt x="624706" y="805716"/>
                    <a:pt x="402494" y="805716"/>
                  </a:cubicBezTo>
                  <a:cubicBezTo>
                    <a:pt x="180283" y="805716"/>
                    <a:pt x="0" y="625111"/>
                    <a:pt x="0" y="402723"/>
                  </a:cubicBezTo>
                  <a:cubicBezTo>
                    <a:pt x="0" y="180336"/>
                    <a:pt x="180283" y="0"/>
                    <a:pt x="402494" y="0"/>
                  </a:cubicBezTo>
                  <a:cubicBezTo>
                    <a:pt x="624706" y="0"/>
                    <a:pt x="804899" y="180336"/>
                    <a:pt x="804899" y="402723"/>
                  </a:cubicBezTo>
                </a:path>
              </a:pathLst>
            </a:custGeom>
            <a:solidFill>
              <a:srgbClr val="F16A4C"/>
            </a:solidFill>
            <a:ln w="8971" cap="flat">
              <a:noFill/>
              <a:prstDash val="solid"/>
              <a:miter/>
            </a:ln>
          </p:spPr>
          <p:txBody>
            <a:bodyPr rtlCol="0" anchor="ctr"/>
            <a:lstStyle/>
            <a:p>
              <a:endParaRPr lang="en-RU"/>
            </a:p>
          </p:txBody>
        </p:sp>
        <p:sp>
          <p:nvSpPr>
            <p:cNvPr id="12" name="Freeform 11">
              <a:extLst>
                <a:ext uri="{FF2B5EF4-FFF2-40B4-BE49-F238E27FC236}">
                  <a16:creationId xmlns:a16="http://schemas.microsoft.com/office/drawing/2014/main" id="{6B69B496-BDFC-594C-BE26-FC8BC32ADA57}"/>
                </a:ext>
              </a:extLst>
            </p:cNvPr>
            <p:cNvSpPr/>
            <p:nvPr/>
          </p:nvSpPr>
          <p:spPr>
            <a:xfrm>
              <a:off x="2974220" y="4378813"/>
              <a:ext cx="805078" cy="805716"/>
            </a:xfrm>
            <a:custGeom>
              <a:avLst/>
              <a:gdLst>
                <a:gd name="connsiteX0" fmla="*/ 805079 w 805078"/>
                <a:gd name="connsiteY0" fmla="*/ 402723 h 805716"/>
                <a:gd name="connsiteX1" fmla="*/ 402674 w 805078"/>
                <a:gd name="connsiteY1" fmla="*/ 805716 h 805716"/>
                <a:gd name="connsiteX2" fmla="*/ 0 w 805078"/>
                <a:gd name="connsiteY2" fmla="*/ 402723 h 805716"/>
                <a:gd name="connsiteX3" fmla="*/ 402674 w 805078"/>
                <a:gd name="connsiteY3" fmla="*/ 0 h 805716"/>
                <a:gd name="connsiteX4" fmla="*/ 805079 w 805078"/>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716">
                  <a:moveTo>
                    <a:pt x="805079" y="402723"/>
                  </a:moveTo>
                  <a:cubicBezTo>
                    <a:pt x="805079" y="625111"/>
                    <a:pt x="624885" y="805716"/>
                    <a:pt x="402674" y="805716"/>
                  </a:cubicBezTo>
                  <a:cubicBezTo>
                    <a:pt x="180463" y="805716"/>
                    <a:pt x="0" y="625111"/>
                    <a:pt x="0" y="402723"/>
                  </a:cubicBezTo>
                  <a:cubicBezTo>
                    <a:pt x="0" y="180336"/>
                    <a:pt x="180463" y="0"/>
                    <a:pt x="402674" y="0"/>
                  </a:cubicBezTo>
                  <a:cubicBezTo>
                    <a:pt x="624885" y="0"/>
                    <a:pt x="805079" y="180336"/>
                    <a:pt x="805079" y="402723"/>
                  </a:cubicBezTo>
                </a:path>
              </a:pathLst>
            </a:custGeom>
            <a:solidFill>
              <a:srgbClr val="F16A4C"/>
            </a:solidFill>
            <a:ln w="8971" cap="flat">
              <a:noFill/>
              <a:prstDash val="solid"/>
              <a:miter/>
            </a:ln>
          </p:spPr>
          <p:txBody>
            <a:bodyPr rtlCol="0" anchor="ctr"/>
            <a:lstStyle/>
            <a:p>
              <a:endParaRPr lang="en-RU"/>
            </a:p>
          </p:txBody>
        </p:sp>
        <p:sp>
          <p:nvSpPr>
            <p:cNvPr id="13" name="Freeform 12">
              <a:extLst>
                <a:ext uri="{FF2B5EF4-FFF2-40B4-BE49-F238E27FC236}">
                  <a16:creationId xmlns:a16="http://schemas.microsoft.com/office/drawing/2014/main" id="{F8B2F58A-114B-DB4E-8BE8-AB2F8D4DC4C8}"/>
                </a:ext>
              </a:extLst>
            </p:cNvPr>
            <p:cNvSpPr/>
            <p:nvPr/>
          </p:nvSpPr>
          <p:spPr>
            <a:xfrm>
              <a:off x="4429502" y="4378813"/>
              <a:ext cx="804899" cy="805716"/>
            </a:xfrm>
            <a:custGeom>
              <a:avLst/>
              <a:gdLst>
                <a:gd name="connsiteX0" fmla="*/ 804899 w 804899"/>
                <a:gd name="connsiteY0" fmla="*/ 402723 h 805716"/>
                <a:gd name="connsiteX1" fmla="*/ 402495 w 804899"/>
                <a:gd name="connsiteY1" fmla="*/ 805716 h 805716"/>
                <a:gd name="connsiteX2" fmla="*/ 0 w 804899"/>
                <a:gd name="connsiteY2" fmla="*/ 402723 h 805716"/>
                <a:gd name="connsiteX3" fmla="*/ 402495 w 804899"/>
                <a:gd name="connsiteY3" fmla="*/ 0 h 805716"/>
                <a:gd name="connsiteX4" fmla="*/ 804899 w 804899"/>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899" h="805716">
                  <a:moveTo>
                    <a:pt x="804899" y="402723"/>
                  </a:moveTo>
                  <a:cubicBezTo>
                    <a:pt x="804899" y="625111"/>
                    <a:pt x="624706" y="805716"/>
                    <a:pt x="402495" y="805716"/>
                  </a:cubicBezTo>
                  <a:cubicBezTo>
                    <a:pt x="180283" y="805716"/>
                    <a:pt x="0" y="625111"/>
                    <a:pt x="0" y="402723"/>
                  </a:cubicBezTo>
                  <a:cubicBezTo>
                    <a:pt x="0" y="180336"/>
                    <a:pt x="180283" y="0"/>
                    <a:pt x="402495" y="0"/>
                  </a:cubicBezTo>
                  <a:cubicBezTo>
                    <a:pt x="624796" y="0"/>
                    <a:pt x="804899" y="180336"/>
                    <a:pt x="804899" y="402723"/>
                  </a:cubicBezTo>
                </a:path>
              </a:pathLst>
            </a:custGeom>
            <a:solidFill>
              <a:srgbClr val="F16A4C"/>
            </a:solidFill>
            <a:ln w="8971" cap="flat">
              <a:noFill/>
              <a:prstDash val="solid"/>
              <a:miter/>
            </a:ln>
          </p:spPr>
          <p:txBody>
            <a:bodyPr rtlCol="0" anchor="ctr"/>
            <a:lstStyle/>
            <a:p>
              <a:endParaRPr lang="en-RU"/>
            </a:p>
          </p:txBody>
        </p:sp>
        <p:sp>
          <p:nvSpPr>
            <p:cNvPr id="14" name="Freeform 13">
              <a:extLst>
                <a:ext uri="{FF2B5EF4-FFF2-40B4-BE49-F238E27FC236}">
                  <a16:creationId xmlns:a16="http://schemas.microsoft.com/office/drawing/2014/main" id="{CD475DD1-83CE-E645-8726-E95C94EF67F7}"/>
                </a:ext>
              </a:extLst>
            </p:cNvPr>
            <p:cNvSpPr/>
            <p:nvPr/>
          </p:nvSpPr>
          <p:spPr>
            <a:xfrm>
              <a:off x="5884695" y="4378813"/>
              <a:ext cx="804899" cy="805716"/>
            </a:xfrm>
            <a:custGeom>
              <a:avLst/>
              <a:gdLst>
                <a:gd name="connsiteX0" fmla="*/ 804899 w 804899"/>
                <a:gd name="connsiteY0" fmla="*/ 402723 h 805716"/>
                <a:gd name="connsiteX1" fmla="*/ 402495 w 804899"/>
                <a:gd name="connsiteY1" fmla="*/ 805716 h 805716"/>
                <a:gd name="connsiteX2" fmla="*/ 0 w 804899"/>
                <a:gd name="connsiteY2" fmla="*/ 402723 h 805716"/>
                <a:gd name="connsiteX3" fmla="*/ 402495 w 804899"/>
                <a:gd name="connsiteY3" fmla="*/ 0 h 805716"/>
                <a:gd name="connsiteX4" fmla="*/ 804899 w 804899"/>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899" h="805716">
                  <a:moveTo>
                    <a:pt x="804899" y="402723"/>
                  </a:moveTo>
                  <a:cubicBezTo>
                    <a:pt x="804899" y="625111"/>
                    <a:pt x="624706" y="805716"/>
                    <a:pt x="402495" y="805716"/>
                  </a:cubicBezTo>
                  <a:cubicBezTo>
                    <a:pt x="180283" y="805716"/>
                    <a:pt x="0" y="625111"/>
                    <a:pt x="0" y="402723"/>
                  </a:cubicBezTo>
                  <a:cubicBezTo>
                    <a:pt x="0" y="180336"/>
                    <a:pt x="180283" y="0"/>
                    <a:pt x="402495" y="0"/>
                  </a:cubicBezTo>
                  <a:cubicBezTo>
                    <a:pt x="624706" y="0"/>
                    <a:pt x="804899" y="180336"/>
                    <a:pt x="804899" y="402723"/>
                  </a:cubicBezTo>
                </a:path>
              </a:pathLst>
            </a:custGeom>
            <a:solidFill>
              <a:srgbClr val="F16A4C"/>
            </a:solidFill>
            <a:ln w="8971" cap="flat">
              <a:noFill/>
              <a:prstDash val="solid"/>
              <a:miter/>
            </a:ln>
          </p:spPr>
          <p:txBody>
            <a:bodyPr rtlCol="0" anchor="ctr"/>
            <a:lstStyle/>
            <a:p>
              <a:endParaRPr lang="en-RU"/>
            </a:p>
          </p:txBody>
        </p:sp>
        <p:sp>
          <p:nvSpPr>
            <p:cNvPr id="15" name="Freeform 14">
              <a:extLst>
                <a:ext uri="{FF2B5EF4-FFF2-40B4-BE49-F238E27FC236}">
                  <a16:creationId xmlns:a16="http://schemas.microsoft.com/office/drawing/2014/main" id="{183A66D2-AEA3-FA43-8B4D-DB8DB47C2258}"/>
                </a:ext>
              </a:extLst>
            </p:cNvPr>
            <p:cNvSpPr/>
            <p:nvPr/>
          </p:nvSpPr>
          <p:spPr>
            <a:xfrm>
              <a:off x="868823" y="5509889"/>
              <a:ext cx="805078" cy="805626"/>
            </a:xfrm>
            <a:custGeom>
              <a:avLst/>
              <a:gdLst>
                <a:gd name="connsiteX0" fmla="*/ 805079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9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9" y="402724"/>
                  </a:moveTo>
                  <a:cubicBezTo>
                    <a:pt x="805079" y="625111"/>
                    <a:pt x="624885" y="805627"/>
                    <a:pt x="402674" y="805627"/>
                  </a:cubicBezTo>
                  <a:cubicBezTo>
                    <a:pt x="180193" y="805627"/>
                    <a:pt x="0" y="625201"/>
                    <a:pt x="0" y="402724"/>
                  </a:cubicBezTo>
                  <a:cubicBezTo>
                    <a:pt x="0" y="180336"/>
                    <a:pt x="180193" y="0"/>
                    <a:pt x="402674" y="0"/>
                  </a:cubicBezTo>
                  <a:cubicBezTo>
                    <a:pt x="624975" y="0"/>
                    <a:pt x="805079" y="180246"/>
                    <a:pt x="805079" y="402724"/>
                  </a:cubicBezTo>
                </a:path>
              </a:pathLst>
            </a:custGeom>
            <a:solidFill>
              <a:srgbClr val="F16A4C"/>
            </a:solidFill>
            <a:ln w="8971" cap="flat">
              <a:noFill/>
              <a:prstDash val="solid"/>
              <a:miter/>
            </a:ln>
          </p:spPr>
          <p:txBody>
            <a:bodyPr rtlCol="0" anchor="ctr"/>
            <a:lstStyle/>
            <a:p>
              <a:endParaRPr lang="en-RU"/>
            </a:p>
          </p:txBody>
        </p:sp>
        <p:sp>
          <p:nvSpPr>
            <p:cNvPr id="16" name="Freeform 15">
              <a:extLst>
                <a:ext uri="{FF2B5EF4-FFF2-40B4-BE49-F238E27FC236}">
                  <a16:creationId xmlns:a16="http://schemas.microsoft.com/office/drawing/2014/main" id="{878D8856-AFF5-B846-BDDB-DA51D78443DD}"/>
                </a:ext>
              </a:extLst>
            </p:cNvPr>
            <p:cNvSpPr/>
            <p:nvPr/>
          </p:nvSpPr>
          <p:spPr>
            <a:xfrm>
              <a:off x="2324106" y="5509889"/>
              <a:ext cx="805078" cy="805626"/>
            </a:xfrm>
            <a:custGeom>
              <a:avLst/>
              <a:gdLst>
                <a:gd name="connsiteX0" fmla="*/ 805079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9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9" y="402724"/>
                  </a:moveTo>
                  <a:cubicBezTo>
                    <a:pt x="805079" y="625111"/>
                    <a:pt x="624885" y="805627"/>
                    <a:pt x="402674" y="805627"/>
                  </a:cubicBezTo>
                  <a:cubicBezTo>
                    <a:pt x="180463" y="805627"/>
                    <a:pt x="0" y="625201"/>
                    <a:pt x="0" y="402724"/>
                  </a:cubicBezTo>
                  <a:cubicBezTo>
                    <a:pt x="0" y="180336"/>
                    <a:pt x="180463" y="0"/>
                    <a:pt x="402674" y="0"/>
                  </a:cubicBezTo>
                  <a:cubicBezTo>
                    <a:pt x="624885" y="0"/>
                    <a:pt x="805079" y="180246"/>
                    <a:pt x="805079" y="402724"/>
                  </a:cubicBezTo>
                </a:path>
              </a:pathLst>
            </a:custGeom>
            <a:solidFill>
              <a:srgbClr val="F16A4C"/>
            </a:solidFill>
            <a:ln w="8971" cap="flat">
              <a:noFill/>
              <a:prstDash val="solid"/>
              <a:miter/>
            </a:ln>
          </p:spPr>
          <p:txBody>
            <a:bodyPr rtlCol="0" anchor="ctr"/>
            <a:lstStyle/>
            <a:p>
              <a:endParaRPr lang="en-RU"/>
            </a:p>
          </p:txBody>
        </p:sp>
        <p:sp>
          <p:nvSpPr>
            <p:cNvPr id="17" name="Freeform 16">
              <a:extLst>
                <a:ext uri="{FF2B5EF4-FFF2-40B4-BE49-F238E27FC236}">
                  <a16:creationId xmlns:a16="http://schemas.microsoft.com/office/drawing/2014/main" id="{E71D6578-9FFA-4D4E-A9D8-03A48EE86EE1}"/>
                </a:ext>
              </a:extLst>
            </p:cNvPr>
            <p:cNvSpPr/>
            <p:nvPr/>
          </p:nvSpPr>
          <p:spPr>
            <a:xfrm>
              <a:off x="3779298" y="5509889"/>
              <a:ext cx="805078" cy="805626"/>
            </a:xfrm>
            <a:custGeom>
              <a:avLst/>
              <a:gdLst>
                <a:gd name="connsiteX0" fmla="*/ 805078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8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8" y="402724"/>
                  </a:moveTo>
                  <a:cubicBezTo>
                    <a:pt x="805078" y="625111"/>
                    <a:pt x="624885" y="805627"/>
                    <a:pt x="402674" y="805627"/>
                  </a:cubicBezTo>
                  <a:cubicBezTo>
                    <a:pt x="180463" y="805627"/>
                    <a:pt x="0" y="625201"/>
                    <a:pt x="0" y="402724"/>
                  </a:cubicBezTo>
                  <a:cubicBezTo>
                    <a:pt x="0" y="180336"/>
                    <a:pt x="180463" y="0"/>
                    <a:pt x="402674" y="0"/>
                  </a:cubicBezTo>
                  <a:cubicBezTo>
                    <a:pt x="624885" y="0"/>
                    <a:pt x="805078" y="180246"/>
                    <a:pt x="805078" y="402724"/>
                  </a:cubicBezTo>
                </a:path>
              </a:pathLst>
            </a:custGeom>
            <a:solidFill>
              <a:srgbClr val="F16A4C"/>
            </a:solidFill>
            <a:ln w="8971" cap="flat">
              <a:noFill/>
              <a:prstDash val="solid"/>
              <a:miter/>
            </a:ln>
          </p:spPr>
          <p:txBody>
            <a:bodyPr rtlCol="0" anchor="ctr"/>
            <a:lstStyle/>
            <a:p>
              <a:endParaRPr lang="en-RU"/>
            </a:p>
          </p:txBody>
        </p:sp>
        <p:sp>
          <p:nvSpPr>
            <p:cNvPr id="18" name="Freeform 17">
              <a:extLst>
                <a:ext uri="{FF2B5EF4-FFF2-40B4-BE49-F238E27FC236}">
                  <a16:creationId xmlns:a16="http://schemas.microsoft.com/office/drawing/2014/main" id="{D91B3210-5433-5447-8473-B548C860FC99}"/>
                </a:ext>
              </a:extLst>
            </p:cNvPr>
            <p:cNvSpPr/>
            <p:nvPr/>
          </p:nvSpPr>
          <p:spPr>
            <a:xfrm>
              <a:off x="5234401" y="5509889"/>
              <a:ext cx="805078" cy="805626"/>
            </a:xfrm>
            <a:custGeom>
              <a:avLst/>
              <a:gdLst>
                <a:gd name="connsiteX0" fmla="*/ 805078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8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8" y="402724"/>
                  </a:moveTo>
                  <a:cubicBezTo>
                    <a:pt x="805078" y="625111"/>
                    <a:pt x="624885" y="805627"/>
                    <a:pt x="402674" y="805627"/>
                  </a:cubicBezTo>
                  <a:cubicBezTo>
                    <a:pt x="180462" y="805627"/>
                    <a:pt x="0" y="625201"/>
                    <a:pt x="0" y="402724"/>
                  </a:cubicBezTo>
                  <a:cubicBezTo>
                    <a:pt x="0" y="180336"/>
                    <a:pt x="180462" y="0"/>
                    <a:pt x="402674" y="0"/>
                  </a:cubicBezTo>
                  <a:cubicBezTo>
                    <a:pt x="624885" y="0"/>
                    <a:pt x="805078" y="180246"/>
                    <a:pt x="805078" y="402724"/>
                  </a:cubicBezTo>
                </a:path>
              </a:pathLst>
            </a:custGeom>
            <a:solidFill>
              <a:srgbClr val="F16A4C"/>
            </a:solidFill>
            <a:ln w="8971" cap="flat">
              <a:noFill/>
              <a:prstDash val="solid"/>
              <a:miter/>
            </a:ln>
          </p:spPr>
          <p:txBody>
            <a:bodyPr rtlCol="0" anchor="ctr"/>
            <a:lstStyle/>
            <a:p>
              <a:endParaRPr lang="en-RU"/>
            </a:p>
          </p:txBody>
        </p:sp>
        <p:sp>
          <p:nvSpPr>
            <p:cNvPr id="19" name="Freeform 18">
              <a:extLst>
                <a:ext uri="{FF2B5EF4-FFF2-40B4-BE49-F238E27FC236}">
                  <a16:creationId xmlns:a16="http://schemas.microsoft.com/office/drawing/2014/main" id="{6A388A84-8712-814D-85EF-A674635B08BB}"/>
                </a:ext>
              </a:extLst>
            </p:cNvPr>
            <p:cNvSpPr/>
            <p:nvPr/>
          </p:nvSpPr>
          <p:spPr>
            <a:xfrm>
              <a:off x="6689683" y="5509889"/>
              <a:ext cx="805078" cy="805626"/>
            </a:xfrm>
            <a:custGeom>
              <a:avLst/>
              <a:gdLst>
                <a:gd name="connsiteX0" fmla="*/ 805079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9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9" y="402724"/>
                  </a:moveTo>
                  <a:cubicBezTo>
                    <a:pt x="805079" y="625111"/>
                    <a:pt x="624886" y="805627"/>
                    <a:pt x="402674" y="805627"/>
                  </a:cubicBezTo>
                  <a:cubicBezTo>
                    <a:pt x="180463" y="805627"/>
                    <a:pt x="0" y="625201"/>
                    <a:pt x="0" y="402724"/>
                  </a:cubicBezTo>
                  <a:cubicBezTo>
                    <a:pt x="0" y="180336"/>
                    <a:pt x="180463" y="0"/>
                    <a:pt x="402674" y="0"/>
                  </a:cubicBezTo>
                  <a:cubicBezTo>
                    <a:pt x="624886" y="0"/>
                    <a:pt x="805079" y="180246"/>
                    <a:pt x="805079" y="402724"/>
                  </a:cubicBezTo>
                </a:path>
              </a:pathLst>
            </a:custGeom>
            <a:solidFill>
              <a:srgbClr val="F16A4C"/>
            </a:solidFill>
            <a:ln w="8971" cap="flat">
              <a:noFill/>
              <a:prstDash val="solid"/>
              <a:miter/>
            </a:ln>
          </p:spPr>
          <p:txBody>
            <a:bodyPr rtlCol="0" anchor="ctr"/>
            <a:lstStyle/>
            <a:p>
              <a:endParaRPr lang="en-RU"/>
            </a:p>
          </p:txBody>
        </p:sp>
      </p:grpSp>
    </p:spTree>
    <p:extLst>
      <p:ext uri="{BB962C8B-B14F-4D97-AF65-F5344CB8AC3E}">
        <p14:creationId xmlns:p14="http://schemas.microsoft.com/office/powerpoint/2010/main" val="3557068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B7EFBE8-DDFF-7E4F-BC59-A0184F337460}"/>
              </a:ext>
            </a:extLst>
          </p:cNvPr>
          <p:cNvSpPr>
            <a:spLocks noGrp="1"/>
          </p:cNvSpPr>
          <p:nvPr>
            <p:ph type="body" sz="quarter" idx="14"/>
          </p:nvPr>
        </p:nvSpPr>
        <p:spPr/>
        <p:txBody>
          <a:bodyPr/>
          <a:lstStyle/>
          <a:p>
            <a:r>
              <a:rPr lang="en-GB" dirty="0"/>
              <a:t>DAS PROJEKT STUDENTS AS DIGITAL CIVIC ENGAGERS </a:t>
            </a:r>
          </a:p>
        </p:txBody>
      </p:sp>
      <p:sp>
        <p:nvSpPr>
          <p:cNvPr id="4" name="Text Placeholder 3">
            <a:extLst>
              <a:ext uri="{FF2B5EF4-FFF2-40B4-BE49-F238E27FC236}">
                <a16:creationId xmlns:a16="http://schemas.microsoft.com/office/drawing/2014/main" id="{DBB67C9C-3E99-FB49-A7E0-2661231EB07A}"/>
              </a:ext>
            </a:extLst>
          </p:cNvPr>
          <p:cNvSpPr>
            <a:spLocks noGrp="1"/>
          </p:cNvSpPr>
          <p:nvPr>
            <p:ph type="body" sz="quarter" idx="33"/>
          </p:nvPr>
        </p:nvSpPr>
        <p:spPr>
          <a:xfrm>
            <a:off x="522456" y="1311649"/>
            <a:ext cx="6533982" cy="1529521"/>
          </a:xfrm>
        </p:spPr>
        <p:txBody>
          <a:bodyPr/>
          <a:lstStyle/>
          <a:p>
            <a:r>
              <a:rPr lang="en-US"/>
              <a:t>Aktive Studierende sind ein unverzichtbarer Teil von demokratischen Hochschulen, und Studierende, die sich sozial engagieren, sind für eine solidarische und inklusive Gesellschaft unerlässlich. Im Zuge der COVID-19- Pandemie hat sich das bürgerschaftliche Engagement in den digitalen Bereich verlagert. Digitale Technologien erweitern die Möglichkeiten für bürgerschaftliches Engagement und eröffnen neue Lösungswege für soziale und ökologische Problemlagen. Hochschulen können hier entsprechende Angebote setzen und Studierende anregen, ihr bürgerschaftliches Engagement durch digitale Tools auszuweiten. </a:t>
            </a:r>
          </a:p>
          <a:p>
            <a:r>
              <a:rPr lang="en-US"/>
              <a:t>Das Projekt </a:t>
            </a:r>
            <a:r>
              <a:rPr lang="en-US" i="1"/>
              <a:t>Students as Digital Civic Engagers </a:t>
            </a:r>
            <a:r>
              <a:rPr lang="en-US"/>
              <a:t>ist ein von der Europäischen Kommission gefördertes Erasmus+ Projekt (2020-2022). Es hat zum Ziel, bürgerschaftliches Engagement unter der Verwendung von digitalen Tools breiter als bisher an den Hochschulen zu verankern. Besonders Hochschullehrende werden im Rahmen des Projektes angesprochen. Sie erhalten mit dem vorliegenden TOOLKIT ein geeignetes didaktisches Material, um Studierende zu unterstützen, selbstbewusste </a:t>
            </a:r>
            <a:r>
              <a:rPr lang="en-US" i="1"/>
              <a:t>Civic Engagers </a:t>
            </a:r>
            <a:r>
              <a:rPr lang="en-US"/>
              <a:t>zu werden, die digitale Technologien optimal für ihr bürgerschaftliches Engagement nutzen. Siehe dazu: </a:t>
            </a:r>
            <a:r>
              <a:rPr lang="en-GB" dirty="0">
                <a:hlinkClick r:id="rId2">
                  <a:extLst>
                    <a:ext uri="{A12FA001-AC4F-418D-AE19-62706E023703}">
                      <ahyp:hlinkClr xmlns:ahyp="http://schemas.microsoft.com/office/drawing/2018/hyperlinkcolor" val="tx"/>
                    </a:ext>
                  </a:extLst>
                </a:hlinkClick>
              </a:rPr>
              <a:t>https://</a:t>
            </a:r>
            <a:r>
              <a:rPr lang="en-GB" dirty="0" err="1">
                <a:hlinkClick r:id="rId2">
                  <a:extLst>
                    <a:ext uri="{A12FA001-AC4F-418D-AE19-62706E023703}">
                      <ahyp:hlinkClr xmlns:ahyp="http://schemas.microsoft.com/office/drawing/2018/hyperlinkcolor" val="tx"/>
                    </a:ext>
                  </a:extLst>
                </a:hlinkClick>
              </a:rPr>
              <a:t>www.studentcivicengagers.eu</a:t>
            </a:r>
            <a:r>
              <a:rPr lang="en-GB" dirty="0">
                <a:hlinkClick r:id="rId2">
                  <a:extLst>
                    <a:ext uri="{A12FA001-AC4F-418D-AE19-62706E023703}">
                      <ahyp:hlinkClr xmlns:ahyp="http://schemas.microsoft.com/office/drawing/2018/hyperlinkcolor" val="tx"/>
                    </a:ext>
                  </a:extLst>
                </a:hlinkClick>
              </a:rPr>
              <a:t>/</a:t>
            </a:r>
            <a:endParaRPr lang="en-GB" dirty="0"/>
          </a:p>
          <a:p>
            <a:pPr algn="just"/>
            <a:endParaRPr lang="en-RU" dirty="0"/>
          </a:p>
        </p:txBody>
      </p:sp>
      <p:sp>
        <p:nvSpPr>
          <p:cNvPr id="10" name="Freeform 9">
            <a:extLst>
              <a:ext uri="{FF2B5EF4-FFF2-40B4-BE49-F238E27FC236}">
                <a16:creationId xmlns:a16="http://schemas.microsoft.com/office/drawing/2014/main" id="{D3D64248-305E-6B41-978A-0A53141E4A1E}"/>
              </a:ext>
            </a:extLst>
          </p:cNvPr>
          <p:cNvSpPr/>
          <p:nvPr/>
        </p:nvSpPr>
        <p:spPr>
          <a:xfrm>
            <a:off x="289148" y="717225"/>
            <a:ext cx="222111" cy="324800"/>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7FCCC7"/>
          </a:solidFill>
          <a:ln w="8971" cap="flat">
            <a:noFill/>
            <a:prstDash val="solid"/>
            <a:miter/>
          </a:ln>
        </p:spPr>
        <p:txBody>
          <a:bodyPr rtlCol="0" anchor="ctr"/>
          <a:lstStyle/>
          <a:p>
            <a:endParaRPr lang="en-RU"/>
          </a:p>
        </p:txBody>
      </p:sp>
      <p:sp>
        <p:nvSpPr>
          <p:cNvPr id="11" name="Text Placeholder 2">
            <a:extLst>
              <a:ext uri="{FF2B5EF4-FFF2-40B4-BE49-F238E27FC236}">
                <a16:creationId xmlns:a16="http://schemas.microsoft.com/office/drawing/2014/main" id="{4021331D-2BEA-204D-9D81-35AE6BA639E9}"/>
              </a:ext>
            </a:extLst>
          </p:cNvPr>
          <p:cNvSpPr txBox="1">
            <a:spLocks/>
          </p:cNvSpPr>
          <p:nvPr/>
        </p:nvSpPr>
        <p:spPr>
          <a:xfrm>
            <a:off x="523060" y="3431614"/>
            <a:ext cx="6533982" cy="635759"/>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800" kern="1200" baseline="0">
                <a:solidFill>
                  <a:srgbClr val="7FCCC7"/>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IE" dirty="0"/>
              <a:t>DAS TOOLKIT ZU DIGITALEM STUDENTISCHEM ENGAGEMENT </a:t>
            </a:r>
          </a:p>
        </p:txBody>
      </p:sp>
      <p:sp>
        <p:nvSpPr>
          <p:cNvPr id="12" name="Freeform 11">
            <a:extLst>
              <a:ext uri="{FF2B5EF4-FFF2-40B4-BE49-F238E27FC236}">
                <a16:creationId xmlns:a16="http://schemas.microsoft.com/office/drawing/2014/main" id="{A207A717-AA6C-AA48-BF63-6D0FA6F91D4D}"/>
              </a:ext>
            </a:extLst>
          </p:cNvPr>
          <p:cNvSpPr/>
          <p:nvPr/>
        </p:nvSpPr>
        <p:spPr>
          <a:xfrm>
            <a:off x="288861" y="3587093"/>
            <a:ext cx="222111" cy="324800"/>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7FCCC7"/>
          </a:solidFill>
          <a:ln w="8971" cap="flat">
            <a:noFill/>
            <a:prstDash val="solid"/>
            <a:miter/>
          </a:ln>
        </p:spPr>
        <p:txBody>
          <a:bodyPr rtlCol="0" anchor="ctr"/>
          <a:lstStyle/>
          <a:p>
            <a:endParaRPr lang="en-RU"/>
          </a:p>
        </p:txBody>
      </p:sp>
      <p:sp>
        <p:nvSpPr>
          <p:cNvPr id="721" name="Rectangle 720">
            <a:extLst>
              <a:ext uri="{FF2B5EF4-FFF2-40B4-BE49-F238E27FC236}">
                <a16:creationId xmlns:a16="http://schemas.microsoft.com/office/drawing/2014/main" id="{FAF8AD61-4CB1-0344-BCE4-812E13166BF2}"/>
              </a:ext>
            </a:extLst>
          </p:cNvPr>
          <p:cNvSpPr/>
          <p:nvPr/>
        </p:nvSpPr>
        <p:spPr>
          <a:xfrm>
            <a:off x="0" y="7850643"/>
            <a:ext cx="7559675" cy="2279423"/>
          </a:xfrm>
          <a:prstGeom prst="rect">
            <a:avLst/>
          </a:prstGeom>
          <a:blipFill>
            <a:blip r:embed="rId3"/>
            <a:srcRect/>
            <a:stretch>
              <a:fillRect l="127" t="-72214" r="-127" b="-48914"/>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 Placeholder 35">
            <a:extLst>
              <a:ext uri="{FF2B5EF4-FFF2-40B4-BE49-F238E27FC236}">
                <a16:creationId xmlns:a16="http://schemas.microsoft.com/office/drawing/2014/main" id="{2660F98B-4AF8-5E8C-D8E2-E640292D6BAA}"/>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sp>
        <p:nvSpPr>
          <p:cNvPr id="16" name="Text Placeholder 3">
            <a:extLst>
              <a:ext uri="{FF2B5EF4-FFF2-40B4-BE49-F238E27FC236}">
                <a16:creationId xmlns:a16="http://schemas.microsoft.com/office/drawing/2014/main" id="{77B0A296-70C0-7C24-AB47-A5BA2DFA1263}"/>
              </a:ext>
            </a:extLst>
          </p:cNvPr>
          <p:cNvSpPr txBox="1">
            <a:spLocks/>
          </p:cNvSpPr>
          <p:nvPr/>
        </p:nvSpPr>
        <p:spPr>
          <a:xfrm>
            <a:off x="522456" y="4096413"/>
            <a:ext cx="6533982" cy="4216314"/>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US"/>
              <a:t>Das TOOLKIT zu digitalem studentischem Engagement gibt einen Leitfaden zur Hand, wie die einzelnen vorgestellten Module in der Hochschullehre verwendet werden können. Diese wurden im Rahmen des Projektes </a:t>
            </a:r>
            <a:r>
              <a:rPr lang="en-US" i="1"/>
              <a:t>Students as Digital Civic Engagers </a:t>
            </a:r>
            <a:r>
              <a:rPr lang="en-US"/>
              <a:t>entwickelt und sind als </a:t>
            </a:r>
            <a:r>
              <a:rPr lang="en-US" i="1"/>
              <a:t>Open Educational Resources </a:t>
            </a:r>
            <a:r>
              <a:rPr lang="en-US"/>
              <a:t>(OERs) kostenfrei zugänglich. Ergänzend zum TOOLKIT wurde im Projekt ein </a:t>
            </a:r>
            <a:r>
              <a:rPr lang="en-US" i="1"/>
              <a:t>Handbuch zu digitalem studentischem Engagement (IO1) </a:t>
            </a:r>
            <a:r>
              <a:rPr lang="en-US"/>
              <a:t>erstellt, das einen Überblick über den Forschungsstand zu digitalem studentischem Engagement gibt und an Fallstudien konkrete Aktivitäten des digitalen studentischen Engagements illustriert. Daneben bietet die </a:t>
            </a:r>
            <a:r>
              <a:rPr lang="en-US" i="1"/>
              <a:t>Toolbox zur Förderung von digitalem studentischem Engagement (IO2) </a:t>
            </a:r>
            <a:r>
              <a:rPr lang="en-US"/>
              <a:t>eine Auswahl an digitalen Tools und Apps, die Lehrende verwenden können, um Studierenden den Zugang zu digitalem Engagement zu erleichtern. </a:t>
            </a:r>
          </a:p>
          <a:p>
            <a:r>
              <a:rPr lang="en-US"/>
              <a:t>Im vorliegenden TOOLKIT wird erläutert, in welcher Weise das Handbuch zu digitalem studentischem Engagement (IO1) und die Toolbox zur Förderung von digitalem studentischem Engagement (IO2) ergänzend zu den Modulen genutzt werden können. Die Module können online oder in hybrider Form genutzt werden und sowohl von Lehrenden im Rahmen ihrer Hochschullehre als auch von Studierenden im Selbststudium verwendet werden. Daneben bieten die Lernziele Querverweise zu den beiden europäischen Kompetenzrahmen für digitale und unternehmerische Kompetenzen. </a:t>
            </a:r>
          </a:p>
          <a:p>
            <a:r>
              <a:rPr lang="en-US"/>
              <a:t>Das TOOLKIT kann auf verschiedene Weise zum Einsatz kommen: als Teil eines verpflichtenden Lehrveranstaltungsangebots, im Rahmen eines außercurricularen Kurses, als Material für selbstorganisierte Studierendengruppen, usw. </a:t>
            </a:r>
          </a:p>
          <a:p>
            <a:r>
              <a:rPr lang="en-US"/>
              <a:t>Das Ziel der im TOOLKIT enthaltenen Module ist es, ein besseres Verständnis für die Rolle des bürgerschaftlichen Engagements in einer global vernetzten Welt zu vermitteln und aufzuzeigen, wie digitale Technologien eingesetzt werden können, sodass sie zu Solidarität und sozialen Zusammenhalt in der Gesellschaft beitragen können. </a:t>
            </a:r>
          </a:p>
          <a:p>
            <a:endParaRPr lang="en-US"/>
          </a:p>
        </p:txBody>
      </p:sp>
    </p:spTree>
    <p:extLst>
      <p:ext uri="{BB962C8B-B14F-4D97-AF65-F5344CB8AC3E}">
        <p14:creationId xmlns:p14="http://schemas.microsoft.com/office/powerpoint/2010/main" val="1043971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468AC18-8706-7A41-8A84-06D25310096A}"/>
              </a:ext>
            </a:extLst>
          </p:cNvPr>
          <p:cNvSpPr/>
          <p:nvPr/>
        </p:nvSpPr>
        <p:spPr>
          <a:xfrm>
            <a:off x="512566" y="7614230"/>
            <a:ext cx="6050076" cy="487280"/>
          </a:xfrm>
          <a:prstGeom prst="rect">
            <a:avLst/>
          </a:prstGeom>
          <a:solidFill>
            <a:srgbClr val="02639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17" name="Rectangle 16">
            <a:extLst>
              <a:ext uri="{FF2B5EF4-FFF2-40B4-BE49-F238E27FC236}">
                <a16:creationId xmlns:a16="http://schemas.microsoft.com/office/drawing/2014/main" id="{BFF2CF70-609B-3D4E-AB80-489732373E38}"/>
              </a:ext>
            </a:extLst>
          </p:cNvPr>
          <p:cNvSpPr/>
          <p:nvPr/>
        </p:nvSpPr>
        <p:spPr>
          <a:xfrm>
            <a:off x="519568" y="7182315"/>
            <a:ext cx="5023476" cy="383822"/>
          </a:xfrm>
          <a:prstGeom prst="rect">
            <a:avLst/>
          </a:prstGeom>
          <a:solidFill>
            <a:srgbClr val="2D4A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18" name="Rectangle 17">
            <a:extLst>
              <a:ext uri="{FF2B5EF4-FFF2-40B4-BE49-F238E27FC236}">
                <a16:creationId xmlns:a16="http://schemas.microsoft.com/office/drawing/2014/main" id="{A23CDF64-2B87-7040-9A1C-0385FD15F1A8}"/>
              </a:ext>
            </a:extLst>
          </p:cNvPr>
          <p:cNvSpPr/>
          <p:nvPr/>
        </p:nvSpPr>
        <p:spPr>
          <a:xfrm>
            <a:off x="510368" y="6626416"/>
            <a:ext cx="6424928" cy="505017"/>
          </a:xfrm>
          <a:prstGeom prst="rect">
            <a:avLst/>
          </a:prstGeom>
          <a:solidFill>
            <a:srgbClr val="2338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13" name="Rectangle 12">
            <a:extLst>
              <a:ext uri="{FF2B5EF4-FFF2-40B4-BE49-F238E27FC236}">
                <a16:creationId xmlns:a16="http://schemas.microsoft.com/office/drawing/2014/main" id="{E2AB94D1-60BF-3545-864D-78077E78625E}"/>
              </a:ext>
            </a:extLst>
          </p:cNvPr>
          <p:cNvSpPr/>
          <p:nvPr/>
        </p:nvSpPr>
        <p:spPr>
          <a:xfrm>
            <a:off x="519568" y="6070490"/>
            <a:ext cx="6424928" cy="505017"/>
          </a:xfrm>
          <a:prstGeom prst="rect">
            <a:avLst/>
          </a:prstGeom>
          <a:solidFill>
            <a:srgbClr val="2D4A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14" name="Rectangle 13">
            <a:extLst>
              <a:ext uri="{FF2B5EF4-FFF2-40B4-BE49-F238E27FC236}">
                <a16:creationId xmlns:a16="http://schemas.microsoft.com/office/drawing/2014/main" id="{2E51F557-584B-BE43-97EA-F6FE726A62B3}"/>
              </a:ext>
            </a:extLst>
          </p:cNvPr>
          <p:cNvSpPr/>
          <p:nvPr/>
        </p:nvSpPr>
        <p:spPr>
          <a:xfrm>
            <a:off x="519569" y="5520266"/>
            <a:ext cx="6424928" cy="497324"/>
          </a:xfrm>
          <a:prstGeom prst="rect">
            <a:avLst/>
          </a:prstGeom>
          <a:solidFill>
            <a:srgbClr val="02639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12" name="Rectangle 11">
            <a:extLst>
              <a:ext uri="{FF2B5EF4-FFF2-40B4-BE49-F238E27FC236}">
                <a16:creationId xmlns:a16="http://schemas.microsoft.com/office/drawing/2014/main" id="{C04217EA-72DF-424E-92AF-3EB70B976781}"/>
              </a:ext>
            </a:extLst>
          </p:cNvPr>
          <p:cNvSpPr/>
          <p:nvPr/>
        </p:nvSpPr>
        <p:spPr>
          <a:xfrm>
            <a:off x="519568" y="5085644"/>
            <a:ext cx="5142679" cy="383822"/>
          </a:xfrm>
          <a:prstGeom prst="rect">
            <a:avLst/>
          </a:prstGeom>
          <a:solidFill>
            <a:srgbClr val="008CA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11" name="Rectangle 10">
            <a:extLst>
              <a:ext uri="{FF2B5EF4-FFF2-40B4-BE49-F238E27FC236}">
                <a16:creationId xmlns:a16="http://schemas.microsoft.com/office/drawing/2014/main" id="{5FDB8E3C-C145-984B-A12E-09EAE896FF2B}"/>
              </a:ext>
            </a:extLst>
          </p:cNvPr>
          <p:cNvSpPr/>
          <p:nvPr/>
        </p:nvSpPr>
        <p:spPr>
          <a:xfrm>
            <a:off x="519569" y="4651022"/>
            <a:ext cx="4546702" cy="383822"/>
          </a:xfrm>
          <a:prstGeom prst="rect">
            <a:avLst/>
          </a:prstGeom>
          <a:solidFill>
            <a:srgbClr val="7FCCC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5" name="Text Placeholder 2">
            <a:extLst>
              <a:ext uri="{FF2B5EF4-FFF2-40B4-BE49-F238E27FC236}">
                <a16:creationId xmlns:a16="http://schemas.microsoft.com/office/drawing/2014/main" id="{0298FB8A-DFD3-284F-903F-46DA4154CA96}"/>
              </a:ext>
            </a:extLst>
          </p:cNvPr>
          <p:cNvSpPr txBox="1">
            <a:spLocks/>
          </p:cNvSpPr>
          <p:nvPr/>
        </p:nvSpPr>
        <p:spPr>
          <a:xfrm>
            <a:off x="522456" y="561743"/>
            <a:ext cx="6533982" cy="635759"/>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800" kern="1200" baseline="0">
                <a:solidFill>
                  <a:srgbClr val="7FCCC7"/>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IE" dirty="0"/>
              <a:t>LERNZIELE DER MODULE </a:t>
            </a:r>
          </a:p>
        </p:txBody>
      </p:sp>
      <p:sp>
        <p:nvSpPr>
          <p:cNvPr id="6" name="Freeform 5">
            <a:extLst>
              <a:ext uri="{FF2B5EF4-FFF2-40B4-BE49-F238E27FC236}">
                <a16:creationId xmlns:a16="http://schemas.microsoft.com/office/drawing/2014/main" id="{23342098-6ACF-F34B-A09A-F9F135BE9756}"/>
              </a:ext>
            </a:extLst>
          </p:cNvPr>
          <p:cNvSpPr/>
          <p:nvPr/>
        </p:nvSpPr>
        <p:spPr>
          <a:xfrm>
            <a:off x="288257" y="717222"/>
            <a:ext cx="222111" cy="324800"/>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7FCCC7"/>
          </a:solidFill>
          <a:ln w="8971" cap="flat">
            <a:noFill/>
            <a:prstDash val="solid"/>
            <a:miter/>
          </a:ln>
        </p:spPr>
        <p:txBody>
          <a:bodyPr rtlCol="0" anchor="ctr"/>
          <a:lstStyle/>
          <a:p>
            <a:endParaRPr lang="en-RU"/>
          </a:p>
        </p:txBody>
      </p:sp>
      <p:sp>
        <p:nvSpPr>
          <p:cNvPr id="8" name="Freeform 7">
            <a:extLst>
              <a:ext uri="{FF2B5EF4-FFF2-40B4-BE49-F238E27FC236}">
                <a16:creationId xmlns:a16="http://schemas.microsoft.com/office/drawing/2014/main" id="{C943C4A7-8F4A-F446-9DE0-4CF6FC3A7149}"/>
              </a:ext>
            </a:extLst>
          </p:cNvPr>
          <p:cNvSpPr/>
          <p:nvPr/>
        </p:nvSpPr>
        <p:spPr>
          <a:xfrm>
            <a:off x="381979" y="1327694"/>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22385A"/>
          </a:solidFill>
          <a:ln w="8971" cap="flat">
            <a:noFill/>
            <a:prstDash val="solid"/>
            <a:miter/>
          </a:ln>
        </p:spPr>
        <p:txBody>
          <a:bodyPr rtlCol="0" anchor="ctr"/>
          <a:lstStyle/>
          <a:p>
            <a:endParaRPr lang="en-RU"/>
          </a:p>
        </p:txBody>
      </p:sp>
      <p:sp>
        <p:nvSpPr>
          <p:cNvPr id="7" name="Text Placeholder 3">
            <a:extLst>
              <a:ext uri="{FF2B5EF4-FFF2-40B4-BE49-F238E27FC236}">
                <a16:creationId xmlns:a16="http://schemas.microsoft.com/office/drawing/2014/main" id="{9B6AE86E-D76E-FC41-A996-86EC360634AB}"/>
              </a:ext>
            </a:extLst>
          </p:cNvPr>
          <p:cNvSpPr txBox="1">
            <a:spLocks/>
          </p:cNvSpPr>
          <p:nvPr/>
        </p:nvSpPr>
        <p:spPr>
          <a:xfrm>
            <a:off x="521852" y="3338163"/>
            <a:ext cx="6533982" cy="8818419"/>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US"/>
              <a:t>Die Module führen die Studierenden in unterschiedliche Konzepte zum digitalen studentischen Engagement ein. Sie vermitteln, wie Studierende einen konkreten Bedarf in ihrem Umfeld für digitales studentisches Engagement erkennen können. Die Module bieten den Studierenden das erforderliche Wissen und konkrete Anleitungen, wie sie sich bürgerschaftlich unter der Verwendung von digitalen Tools engagieren oder sogar ihr eigenes Projekt initiieren können. </a:t>
            </a:r>
          </a:p>
          <a:p>
            <a:r>
              <a:rPr lang="en-US"/>
              <a:t>Folgende Kenntnisse und Fähigkeiten können Studierende in der Auseinandersetzung mit den Modulen erwerben:</a:t>
            </a:r>
            <a:endParaRPr lang="en-GB" b="1" dirty="0"/>
          </a:p>
        </p:txBody>
      </p:sp>
      <p:sp>
        <p:nvSpPr>
          <p:cNvPr id="3" name="Text Placeholder 35">
            <a:extLst>
              <a:ext uri="{FF2B5EF4-FFF2-40B4-BE49-F238E27FC236}">
                <a16:creationId xmlns:a16="http://schemas.microsoft.com/office/drawing/2014/main" id="{53066649-B793-CC7F-06C2-DB9FB063E1AF}"/>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sp>
        <p:nvSpPr>
          <p:cNvPr id="4" name="Text Placeholder 3">
            <a:extLst>
              <a:ext uri="{FF2B5EF4-FFF2-40B4-BE49-F238E27FC236}">
                <a16:creationId xmlns:a16="http://schemas.microsoft.com/office/drawing/2014/main" id="{FC23224D-9D46-8874-7661-17D852419DE9}"/>
              </a:ext>
            </a:extLst>
          </p:cNvPr>
          <p:cNvSpPr txBox="1">
            <a:spLocks/>
          </p:cNvSpPr>
          <p:nvPr/>
        </p:nvSpPr>
        <p:spPr>
          <a:xfrm>
            <a:off x="519568" y="1311651"/>
            <a:ext cx="7040107" cy="2148241"/>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GB" b="1" dirty="0"/>
              <a:t>Das TOOLKIT enthält sechs verschiedene Module zu digitalem studentischem Engagement: </a:t>
            </a:r>
          </a:p>
          <a:p>
            <a:endParaRPr lang="ru-RU" b="1" dirty="0"/>
          </a:p>
          <a:p>
            <a:pPr algn="l"/>
            <a:r>
              <a:rPr lang="en-US" b="1" dirty="0"/>
              <a:t>MODUL 1:	</a:t>
            </a:r>
            <a:r>
              <a:rPr lang="en-US" dirty="0"/>
              <a:t>Digitales studentisches Engagement – Potenzial an der Schnittstelle von Technologie und neuen </a:t>
            </a:r>
            <a:r>
              <a:rPr lang="en-US"/>
              <a:t>Medien </a:t>
            </a:r>
            <a:endParaRPr lang="en-US" dirty="0"/>
          </a:p>
          <a:p>
            <a:pPr algn="l"/>
            <a:r>
              <a:rPr lang="en-US" b="1" dirty="0"/>
              <a:t>MODUL 2: 	</a:t>
            </a:r>
            <a:r>
              <a:rPr lang="en-US" dirty="0"/>
              <a:t>Möglichkeiten des digitalen Engagements für Studierende</a:t>
            </a:r>
            <a:br>
              <a:rPr lang="en-US" dirty="0"/>
            </a:br>
            <a:endParaRPr lang="en-US" dirty="0"/>
          </a:p>
          <a:p>
            <a:pPr algn="l">
              <a:lnSpc>
                <a:spcPct val="60000"/>
              </a:lnSpc>
              <a:spcBef>
                <a:spcPts val="0"/>
              </a:spcBef>
            </a:pPr>
            <a:r>
              <a:rPr lang="en-US" b="1" dirty="0"/>
              <a:t>MODUL 3: 	</a:t>
            </a:r>
            <a:r>
              <a:rPr lang="en-US" dirty="0"/>
              <a:t>Initiierung eines Projekts für digitales studentisches Engagement </a:t>
            </a:r>
          </a:p>
          <a:p>
            <a:r>
              <a:rPr lang="en-US" b="1" dirty="0"/>
              <a:t>MODUL 4: 	</a:t>
            </a:r>
            <a:r>
              <a:rPr lang="en-US"/>
              <a:t>Organisation eines Projekts für digitales studentisches Engagement </a:t>
            </a:r>
            <a:endParaRPr lang="en-US" dirty="0"/>
          </a:p>
          <a:p>
            <a:r>
              <a:rPr lang="en-US" b="1" dirty="0"/>
              <a:t>MODUL 5: 	</a:t>
            </a:r>
            <a:r>
              <a:rPr lang="en-US"/>
              <a:t>Finanzierung eines Projektes für digitales studentisches Engagement </a:t>
            </a:r>
            <a:endParaRPr lang="en-US" dirty="0"/>
          </a:p>
          <a:p>
            <a:r>
              <a:rPr lang="en-US" b="1" dirty="0"/>
              <a:t>MODUL 6: 	</a:t>
            </a:r>
            <a:r>
              <a:rPr lang="en-US"/>
              <a:t>Marketing und Kooperation mit Praxispartner*innen</a:t>
            </a:r>
            <a:endParaRPr lang="en-GB" b="1" dirty="0"/>
          </a:p>
        </p:txBody>
      </p:sp>
      <p:sp>
        <p:nvSpPr>
          <p:cNvPr id="9" name="Text Placeholder 3">
            <a:extLst>
              <a:ext uri="{FF2B5EF4-FFF2-40B4-BE49-F238E27FC236}">
                <a16:creationId xmlns:a16="http://schemas.microsoft.com/office/drawing/2014/main" id="{5DBE1263-A84D-8A25-715D-B0944751CAA1}"/>
              </a:ext>
            </a:extLst>
          </p:cNvPr>
          <p:cNvSpPr txBox="1">
            <a:spLocks/>
          </p:cNvSpPr>
          <p:nvPr/>
        </p:nvSpPr>
        <p:spPr>
          <a:xfrm>
            <a:off x="522456" y="4555496"/>
            <a:ext cx="6533982" cy="374152"/>
          </a:xfrm>
          <a:prstGeom prst="rect">
            <a:avLst/>
          </a:prstGeom>
        </p:spPr>
        <p:txBody>
          <a:bodyPr vert="horz" lIns="91440" tIns="45720" rIns="91440" bIns="45720" rtlCol="0" anchor="ctr">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lvl="0" algn="l">
              <a:lnSpc>
                <a:spcPct val="250000"/>
              </a:lnSpc>
              <a:spcBef>
                <a:spcPts val="100"/>
              </a:spcBef>
            </a:pPr>
            <a:r>
              <a:rPr lang="en-US" dirty="0">
                <a:solidFill>
                  <a:schemeClr val="bg1"/>
                </a:solidFill>
              </a:rPr>
              <a:t>Entwicklung eines Verständnisses von digitalem studentischem Engagement</a:t>
            </a:r>
            <a:endParaRPr lang="en-GB" b="1" dirty="0"/>
          </a:p>
        </p:txBody>
      </p:sp>
      <p:sp>
        <p:nvSpPr>
          <p:cNvPr id="10" name="Text Placeholder 3">
            <a:extLst>
              <a:ext uri="{FF2B5EF4-FFF2-40B4-BE49-F238E27FC236}">
                <a16:creationId xmlns:a16="http://schemas.microsoft.com/office/drawing/2014/main" id="{9582B0C4-478C-095C-8572-867AB55D8296}"/>
              </a:ext>
            </a:extLst>
          </p:cNvPr>
          <p:cNvSpPr txBox="1">
            <a:spLocks/>
          </p:cNvSpPr>
          <p:nvPr/>
        </p:nvSpPr>
        <p:spPr>
          <a:xfrm>
            <a:off x="522456" y="4992466"/>
            <a:ext cx="6533982" cy="374152"/>
          </a:xfrm>
          <a:prstGeom prst="rect">
            <a:avLst/>
          </a:prstGeom>
        </p:spPr>
        <p:txBody>
          <a:bodyPr vert="horz" lIns="91440" tIns="45720" rIns="91440" bIns="45720" rtlCol="0" anchor="ctr">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lvl="0" algn="l">
              <a:lnSpc>
                <a:spcPct val="250000"/>
              </a:lnSpc>
              <a:spcBef>
                <a:spcPts val="100"/>
              </a:spcBef>
            </a:pPr>
            <a:r>
              <a:rPr lang="en-US" dirty="0">
                <a:solidFill>
                  <a:schemeClr val="bg1"/>
                </a:solidFill>
              </a:rPr>
              <a:t>Kennenlernen von verschiedenen Aktivitäten des digitalen studentischen Engagements </a:t>
            </a:r>
          </a:p>
        </p:txBody>
      </p:sp>
      <p:sp>
        <p:nvSpPr>
          <p:cNvPr id="20" name="Text Placeholder 3">
            <a:extLst>
              <a:ext uri="{FF2B5EF4-FFF2-40B4-BE49-F238E27FC236}">
                <a16:creationId xmlns:a16="http://schemas.microsoft.com/office/drawing/2014/main" id="{36D02FCE-CEBE-D9FC-3391-E6908E39C2DB}"/>
              </a:ext>
            </a:extLst>
          </p:cNvPr>
          <p:cNvSpPr txBox="1">
            <a:spLocks/>
          </p:cNvSpPr>
          <p:nvPr/>
        </p:nvSpPr>
        <p:spPr>
          <a:xfrm>
            <a:off x="514363" y="5575092"/>
            <a:ext cx="6533982" cy="374152"/>
          </a:xfrm>
          <a:prstGeom prst="rect">
            <a:avLst/>
          </a:prstGeom>
        </p:spPr>
        <p:txBody>
          <a:bodyPr vert="horz" lIns="91440" tIns="45720" rIns="91440" bIns="45720" rtlCol="0" anchor="ctr">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lvl="0" algn="l">
              <a:lnSpc>
                <a:spcPct val="100000"/>
              </a:lnSpc>
              <a:spcBef>
                <a:spcPts val="100"/>
              </a:spcBef>
            </a:pPr>
            <a:r>
              <a:rPr lang="en-US" dirty="0">
                <a:solidFill>
                  <a:schemeClr val="bg1"/>
                </a:solidFill>
              </a:rPr>
              <a:t>Wissen um unterschiedliche Möglichkeiten, sich bürgerschaftlich unter der Verwendung von digitalen Tools zu engagieren </a:t>
            </a:r>
          </a:p>
        </p:txBody>
      </p:sp>
      <p:sp>
        <p:nvSpPr>
          <p:cNvPr id="21" name="Text Placeholder 3">
            <a:extLst>
              <a:ext uri="{FF2B5EF4-FFF2-40B4-BE49-F238E27FC236}">
                <a16:creationId xmlns:a16="http://schemas.microsoft.com/office/drawing/2014/main" id="{3EBC60AB-5259-4973-1EF6-A8AFA2647BB2}"/>
              </a:ext>
            </a:extLst>
          </p:cNvPr>
          <p:cNvSpPr txBox="1">
            <a:spLocks/>
          </p:cNvSpPr>
          <p:nvPr/>
        </p:nvSpPr>
        <p:spPr>
          <a:xfrm>
            <a:off x="514363" y="6125351"/>
            <a:ext cx="6533982" cy="374152"/>
          </a:xfrm>
          <a:prstGeom prst="rect">
            <a:avLst/>
          </a:prstGeom>
        </p:spPr>
        <p:txBody>
          <a:bodyPr vert="horz" lIns="91440" tIns="45720" rIns="91440" bIns="45720" rtlCol="0" anchor="ctr">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lvl="0" algn="l">
              <a:lnSpc>
                <a:spcPct val="100000"/>
              </a:lnSpc>
              <a:spcBef>
                <a:spcPts val="100"/>
              </a:spcBef>
            </a:pPr>
            <a:r>
              <a:rPr lang="en-US" dirty="0">
                <a:solidFill>
                  <a:schemeClr val="bg1"/>
                </a:solidFill>
              </a:rPr>
              <a:t>Kennenlernen der Referenzrahmen für digitale Kompetenzen (DigComp) und unternehmerische Kompetenzen (EntreComp) </a:t>
            </a:r>
          </a:p>
        </p:txBody>
      </p:sp>
      <p:sp>
        <p:nvSpPr>
          <p:cNvPr id="22" name="Text Placeholder 3">
            <a:extLst>
              <a:ext uri="{FF2B5EF4-FFF2-40B4-BE49-F238E27FC236}">
                <a16:creationId xmlns:a16="http://schemas.microsoft.com/office/drawing/2014/main" id="{AA650A23-480D-44D3-12E2-4C52C2009557}"/>
              </a:ext>
            </a:extLst>
          </p:cNvPr>
          <p:cNvSpPr txBox="1">
            <a:spLocks/>
          </p:cNvSpPr>
          <p:nvPr/>
        </p:nvSpPr>
        <p:spPr>
          <a:xfrm>
            <a:off x="506271" y="6707977"/>
            <a:ext cx="6533982" cy="374152"/>
          </a:xfrm>
          <a:prstGeom prst="rect">
            <a:avLst/>
          </a:prstGeom>
        </p:spPr>
        <p:txBody>
          <a:bodyPr vert="horz" lIns="91440" tIns="45720" rIns="91440" bIns="45720" rtlCol="0" anchor="ctr">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lvl="0" algn="l">
              <a:lnSpc>
                <a:spcPct val="100000"/>
              </a:lnSpc>
              <a:spcBef>
                <a:spcPts val="100"/>
              </a:spcBef>
            </a:pPr>
            <a:r>
              <a:rPr lang="en-US" dirty="0">
                <a:solidFill>
                  <a:schemeClr val="bg1"/>
                </a:solidFill>
              </a:rPr>
              <a:t>Wissen darum, welche Fähigkeiten und Kompetenzen Studierende bei bürgerschaftlichen Aktivitäten unter der Verwendung von digitalen Tools entwickeln können </a:t>
            </a:r>
          </a:p>
        </p:txBody>
      </p:sp>
      <p:sp>
        <p:nvSpPr>
          <p:cNvPr id="24" name="Text Placeholder 3">
            <a:extLst>
              <a:ext uri="{FF2B5EF4-FFF2-40B4-BE49-F238E27FC236}">
                <a16:creationId xmlns:a16="http://schemas.microsoft.com/office/drawing/2014/main" id="{665C62C4-3795-9961-1F22-33B157C7E30E}"/>
              </a:ext>
            </a:extLst>
          </p:cNvPr>
          <p:cNvSpPr txBox="1">
            <a:spLocks/>
          </p:cNvSpPr>
          <p:nvPr/>
        </p:nvSpPr>
        <p:spPr>
          <a:xfrm>
            <a:off x="506272" y="7080211"/>
            <a:ext cx="6533982" cy="374152"/>
          </a:xfrm>
          <a:prstGeom prst="rect">
            <a:avLst/>
          </a:prstGeom>
        </p:spPr>
        <p:txBody>
          <a:bodyPr vert="horz" lIns="91440" tIns="45720" rIns="91440" bIns="45720" rtlCol="0" anchor="ctr">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lvl="0" algn="l">
              <a:lnSpc>
                <a:spcPct val="250000"/>
              </a:lnSpc>
              <a:spcBef>
                <a:spcPts val="100"/>
              </a:spcBef>
            </a:pPr>
            <a:r>
              <a:rPr lang="en-US" dirty="0">
                <a:solidFill>
                  <a:schemeClr val="bg1"/>
                </a:solidFill>
              </a:rPr>
              <a:t>Initiierung und Durchführung eines Projektes zu digitalem studentischem Engagement </a:t>
            </a:r>
          </a:p>
        </p:txBody>
      </p:sp>
      <p:sp>
        <p:nvSpPr>
          <p:cNvPr id="25" name="Text Placeholder 3">
            <a:extLst>
              <a:ext uri="{FF2B5EF4-FFF2-40B4-BE49-F238E27FC236}">
                <a16:creationId xmlns:a16="http://schemas.microsoft.com/office/drawing/2014/main" id="{C19245A8-0C65-AD8B-4A2C-C68A74938946}"/>
              </a:ext>
            </a:extLst>
          </p:cNvPr>
          <p:cNvSpPr txBox="1">
            <a:spLocks/>
          </p:cNvSpPr>
          <p:nvPr/>
        </p:nvSpPr>
        <p:spPr>
          <a:xfrm>
            <a:off x="514363" y="7687114"/>
            <a:ext cx="6533982" cy="374152"/>
          </a:xfrm>
          <a:prstGeom prst="rect">
            <a:avLst/>
          </a:prstGeom>
        </p:spPr>
        <p:txBody>
          <a:bodyPr vert="horz" lIns="91440" tIns="45720" rIns="91440" bIns="45720" rtlCol="0" anchor="ctr">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lvl="0" algn="l">
              <a:lnSpc>
                <a:spcPct val="100000"/>
              </a:lnSpc>
              <a:spcBef>
                <a:spcPts val="100"/>
              </a:spcBef>
            </a:pPr>
            <a:r>
              <a:rPr lang="en-US" dirty="0">
                <a:solidFill>
                  <a:schemeClr val="bg1"/>
                </a:solidFill>
              </a:rPr>
              <a:t>Wissen um Möglichkeiten der Finanzierung und des Marketings für Projekte zu digitalem studentischem Engagement </a:t>
            </a:r>
          </a:p>
        </p:txBody>
      </p:sp>
    </p:spTree>
    <p:extLst>
      <p:ext uri="{BB962C8B-B14F-4D97-AF65-F5344CB8AC3E}">
        <p14:creationId xmlns:p14="http://schemas.microsoft.com/office/powerpoint/2010/main" val="2382579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AEFC96D0-5782-4341-9053-4568F77EF771}"/>
              </a:ext>
            </a:extLst>
          </p:cNvPr>
          <p:cNvPicPr>
            <a:picLocks noGrp="1" noChangeAspect="1"/>
          </p:cNvPicPr>
          <p:nvPr>
            <p:ph type="pic" sz="quarter" idx="10"/>
          </p:nvPr>
        </p:nvPicPr>
        <p:blipFill rotWithShape="1">
          <a:blip r:embed="rId2"/>
          <a:srcRect t="5670" r="23351" b="29021"/>
          <a:stretch/>
        </p:blipFill>
        <p:spPr>
          <a:xfrm flipH="1">
            <a:off x="0" y="2941638"/>
            <a:ext cx="7559675" cy="4294187"/>
          </a:xfrm>
        </p:spPr>
      </p:pic>
      <p:sp>
        <p:nvSpPr>
          <p:cNvPr id="6" name="Rectangle 5">
            <a:extLst>
              <a:ext uri="{FF2B5EF4-FFF2-40B4-BE49-F238E27FC236}">
                <a16:creationId xmlns:a16="http://schemas.microsoft.com/office/drawing/2014/main" id="{2A410419-8088-CB46-A60F-DE221055DE66}"/>
              </a:ext>
            </a:extLst>
          </p:cNvPr>
          <p:cNvSpPr/>
          <p:nvPr/>
        </p:nvSpPr>
        <p:spPr>
          <a:xfrm>
            <a:off x="2146065" y="3043742"/>
            <a:ext cx="4794590" cy="615881"/>
          </a:xfrm>
          <a:prstGeom prst="rect">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7" name="Rectangle 6">
            <a:extLst>
              <a:ext uri="{FF2B5EF4-FFF2-40B4-BE49-F238E27FC236}">
                <a16:creationId xmlns:a16="http://schemas.microsoft.com/office/drawing/2014/main" id="{9AC5EE08-BF5F-014E-A30F-B71B8C8A66CA}"/>
              </a:ext>
            </a:extLst>
          </p:cNvPr>
          <p:cNvSpPr/>
          <p:nvPr/>
        </p:nvSpPr>
        <p:spPr>
          <a:xfrm>
            <a:off x="2146066" y="3776565"/>
            <a:ext cx="3191974" cy="615881"/>
          </a:xfrm>
          <a:prstGeom prst="rect">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8" name="Text Placeholder 3">
            <a:extLst>
              <a:ext uri="{FF2B5EF4-FFF2-40B4-BE49-F238E27FC236}">
                <a16:creationId xmlns:a16="http://schemas.microsoft.com/office/drawing/2014/main" id="{F726496B-E0A6-3A4D-A898-F513A23AC3F1}"/>
              </a:ext>
            </a:extLst>
          </p:cNvPr>
          <p:cNvSpPr txBox="1">
            <a:spLocks/>
          </p:cNvSpPr>
          <p:nvPr/>
        </p:nvSpPr>
        <p:spPr>
          <a:xfrm>
            <a:off x="2151021" y="2322960"/>
            <a:ext cx="5408654" cy="583648"/>
          </a:xfrm>
          <a:prstGeom prst="rect">
            <a:avLst/>
          </a:prstGeom>
        </p:spPr>
        <p:txBody>
          <a:bodyPr vert="horz" lIns="91440" tIns="45720" rIns="91440" bIns="45720" rtlCol="0" anchor="t">
            <a:noAutofit/>
          </a:bodyPr>
          <a:lstStyle>
            <a:lvl1pPr marL="0" indent="0" algn="l" defTabSz="755934" rtl="0" eaLnBrk="1" latinLnBrk="0" hangingPunct="1">
              <a:lnSpc>
                <a:spcPct val="90000"/>
              </a:lnSpc>
              <a:spcBef>
                <a:spcPts val="827"/>
              </a:spcBef>
              <a:buFont typeface="Arial" panose="020B0604020202020204" pitchFamily="34" charset="0"/>
              <a:buNone/>
              <a:defRPr sz="3300" kern="1200" baseline="0">
                <a:solidFill>
                  <a:schemeClr val="bg1"/>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marL="514350" indent="-514350">
              <a:lnSpc>
                <a:spcPct val="100000"/>
              </a:lnSpc>
              <a:spcBef>
                <a:spcPts val="1300"/>
              </a:spcBef>
              <a:spcAft>
                <a:spcPts val="600"/>
              </a:spcAft>
              <a:buAutoNum type="arabicPeriod" startAt="2"/>
            </a:pPr>
            <a:r>
              <a:rPr lang="en-US" b="1" dirty="0"/>
              <a:t>ZUR VERWENDUNG </a:t>
            </a:r>
          </a:p>
        </p:txBody>
      </p:sp>
      <p:grpSp>
        <p:nvGrpSpPr>
          <p:cNvPr id="12" name="Graphic 7">
            <a:extLst>
              <a:ext uri="{FF2B5EF4-FFF2-40B4-BE49-F238E27FC236}">
                <a16:creationId xmlns:a16="http://schemas.microsoft.com/office/drawing/2014/main" id="{0DCBD96A-9E28-BE4B-AA31-4D7803FD87B3}"/>
              </a:ext>
            </a:extLst>
          </p:cNvPr>
          <p:cNvGrpSpPr/>
          <p:nvPr/>
        </p:nvGrpSpPr>
        <p:grpSpPr>
          <a:xfrm>
            <a:off x="6095054" y="3897279"/>
            <a:ext cx="800048" cy="208517"/>
            <a:chOff x="63925" y="4378813"/>
            <a:chExt cx="7430837" cy="1936702"/>
          </a:xfrm>
          <a:solidFill>
            <a:schemeClr val="bg1"/>
          </a:solidFill>
        </p:grpSpPr>
        <p:sp>
          <p:nvSpPr>
            <p:cNvPr id="13" name="Freeform 12">
              <a:extLst>
                <a:ext uri="{FF2B5EF4-FFF2-40B4-BE49-F238E27FC236}">
                  <a16:creationId xmlns:a16="http://schemas.microsoft.com/office/drawing/2014/main" id="{4B80C1E1-8196-0341-8536-85A2FEC21B51}"/>
                </a:ext>
              </a:extLst>
            </p:cNvPr>
            <p:cNvSpPr/>
            <p:nvPr/>
          </p:nvSpPr>
          <p:spPr>
            <a:xfrm>
              <a:off x="63925" y="4378813"/>
              <a:ext cx="804898" cy="805716"/>
            </a:xfrm>
            <a:custGeom>
              <a:avLst/>
              <a:gdLst>
                <a:gd name="connsiteX0" fmla="*/ 804899 w 804898"/>
                <a:gd name="connsiteY0" fmla="*/ 402723 h 805716"/>
                <a:gd name="connsiteX1" fmla="*/ 402494 w 804898"/>
                <a:gd name="connsiteY1" fmla="*/ 805716 h 805716"/>
                <a:gd name="connsiteX2" fmla="*/ 0 w 804898"/>
                <a:gd name="connsiteY2" fmla="*/ 402723 h 805716"/>
                <a:gd name="connsiteX3" fmla="*/ 402494 w 804898"/>
                <a:gd name="connsiteY3" fmla="*/ 0 h 805716"/>
                <a:gd name="connsiteX4" fmla="*/ 804899 w 804898"/>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898" h="805716">
                  <a:moveTo>
                    <a:pt x="804899" y="402723"/>
                  </a:moveTo>
                  <a:cubicBezTo>
                    <a:pt x="804899" y="625111"/>
                    <a:pt x="624706" y="805716"/>
                    <a:pt x="402494" y="805716"/>
                  </a:cubicBezTo>
                  <a:cubicBezTo>
                    <a:pt x="180014" y="805716"/>
                    <a:pt x="0" y="625111"/>
                    <a:pt x="0" y="402723"/>
                  </a:cubicBezTo>
                  <a:cubicBezTo>
                    <a:pt x="0" y="180336"/>
                    <a:pt x="180014" y="0"/>
                    <a:pt x="402494" y="0"/>
                  </a:cubicBezTo>
                  <a:cubicBezTo>
                    <a:pt x="624795" y="0"/>
                    <a:pt x="804899" y="180336"/>
                    <a:pt x="804899" y="402723"/>
                  </a:cubicBezTo>
                </a:path>
              </a:pathLst>
            </a:custGeom>
            <a:grpFill/>
            <a:ln w="8971" cap="flat">
              <a:noFill/>
              <a:prstDash val="solid"/>
              <a:miter/>
            </a:ln>
          </p:spPr>
          <p:txBody>
            <a:bodyPr rtlCol="0" anchor="ctr"/>
            <a:lstStyle/>
            <a:p>
              <a:endParaRPr lang="en-RU"/>
            </a:p>
          </p:txBody>
        </p:sp>
        <p:sp>
          <p:nvSpPr>
            <p:cNvPr id="14" name="Freeform 13">
              <a:extLst>
                <a:ext uri="{FF2B5EF4-FFF2-40B4-BE49-F238E27FC236}">
                  <a16:creationId xmlns:a16="http://schemas.microsoft.com/office/drawing/2014/main" id="{5D266F90-B62B-3F46-9E88-9B51686215B5}"/>
                </a:ext>
              </a:extLst>
            </p:cNvPr>
            <p:cNvSpPr/>
            <p:nvPr/>
          </p:nvSpPr>
          <p:spPr>
            <a:xfrm>
              <a:off x="1519117" y="4378813"/>
              <a:ext cx="804898" cy="805716"/>
            </a:xfrm>
            <a:custGeom>
              <a:avLst/>
              <a:gdLst>
                <a:gd name="connsiteX0" fmla="*/ 804899 w 804898"/>
                <a:gd name="connsiteY0" fmla="*/ 402723 h 805716"/>
                <a:gd name="connsiteX1" fmla="*/ 402494 w 804898"/>
                <a:gd name="connsiteY1" fmla="*/ 805716 h 805716"/>
                <a:gd name="connsiteX2" fmla="*/ 0 w 804898"/>
                <a:gd name="connsiteY2" fmla="*/ 402723 h 805716"/>
                <a:gd name="connsiteX3" fmla="*/ 402494 w 804898"/>
                <a:gd name="connsiteY3" fmla="*/ 0 h 805716"/>
                <a:gd name="connsiteX4" fmla="*/ 804899 w 804898"/>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898" h="805716">
                  <a:moveTo>
                    <a:pt x="804899" y="402723"/>
                  </a:moveTo>
                  <a:cubicBezTo>
                    <a:pt x="804899" y="625111"/>
                    <a:pt x="624706" y="805716"/>
                    <a:pt x="402494" y="805716"/>
                  </a:cubicBezTo>
                  <a:cubicBezTo>
                    <a:pt x="180283" y="805716"/>
                    <a:pt x="0" y="625111"/>
                    <a:pt x="0" y="402723"/>
                  </a:cubicBezTo>
                  <a:cubicBezTo>
                    <a:pt x="0" y="180336"/>
                    <a:pt x="180283" y="0"/>
                    <a:pt x="402494" y="0"/>
                  </a:cubicBezTo>
                  <a:cubicBezTo>
                    <a:pt x="624706" y="0"/>
                    <a:pt x="804899" y="180336"/>
                    <a:pt x="804899" y="402723"/>
                  </a:cubicBezTo>
                </a:path>
              </a:pathLst>
            </a:custGeom>
            <a:grpFill/>
            <a:ln w="8971" cap="flat">
              <a:noFill/>
              <a:prstDash val="solid"/>
              <a:miter/>
            </a:ln>
          </p:spPr>
          <p:txBody>
            <a:bodyPr rtlCol="0" anchor="ctr"/>
            <a:lstStyle/>
            <a:p>
              <a:endParaRPr lang="en-RU"/>
            </a:p>
          </p:txBody>
        </p:sp>
        <p:sp>
          <p:nvSpPr>
            <p:cNvPr id="15" name="Freeform 14">
              <a:extLst>
                <a:ext uri="{FF2B5EF4-FFF2-40B4-BE49-F238E27FC236}">
                  <a16:creationId xmlns:a16="http://schemas.microsoft.com/office/drawing/2014/main" id="{E6ECE41F-F4CD-634D-BAE2-9A797ECBBE0D}"/>
                </a:ext>
              </a:extLst>
            </p:cNvPr>
            <p:cNvSpPr/>
            <p:nvPr/>
          </p:nvSpPr>
          <p:spPr>
            <a:xfrm>
              <a:off x="2974220" y="4378813"/>
              <a:ext cx="805078" cy="805716"/>
            </a:xfrm>
            <a:custGeom>
              <a:avLst/>
              <a:gdLst>
                <a:gd name="connsiteX0" fmla="*/ 805079 w 805078"/>
                <a:gd name="connsiteY0" fmla="*/ 402723 h 805716"/>
                <a:gd name="connsiteX1" fmla="*/ 402674 w 805078"/>
                <a:gd name="connsiteY1" fmla="*/ 805716 h 805716"/>
                <a:gd name="connsiteX2" fmla="*/ 0 w 805078"/>
                <a:gd name="connsiteY2" fmla="*/ 402723 h 805716"/>
                <a:gd name="connsiteX3" fmla="*/ 402674 w 805078"/>
                <a:gd name="connsiteY3" fmla="*/ 0 h 805716"/>
                <a:gd name="connsiteX4" fmla="*/ 805079 w 805078"/>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716">
                  <a:moveTo>
                    <a:pt x="805079" y="402723"/>
                  </a:moveTo>
                  <a:cubicBezTo>
                    <a:pt x="805079" y="625111"/>
                    <a:pt x="624885" y="805716"/>
                    <a:pt x="402674" y="805716"/>
                  </a:cubicBezTo>
                  <a:cubicBezTo>
                    <a:pt x="180463" y="805716"/>
                    <a:pt x="0" y="625111"/>
                    <a:pt x="0" y="402723"/>
                  </a:cubicBezTo>
                  <a:cubicBezTo>
                    <a:pt x="0" y="180336"/>
                    <a:pt x="180463" y="0"/>
                    <a:pt x="402674" y="0"/>
                  </a:cubicBezTo>
                  <a:cubicBezTo>
                    <a:pt x="624885" y="0"/>
                    <a:pt x="805079" y="180336"/>
                    <a:pt x="805079" y="402723"/>
                  </a:cubicBezTo>
                </a:path>
              </a:pathLst>
            </a:custGeom>
            <a:grpFill/>
            <a:ln w="8971" cap="flat">
              <a:noFill/>
              <a:prstDash val="solid"/>
              <a:miter/>
            </a:ln>
          </p:spPr>
          <p:txBody>
            <a:bodyPr rtlCol="0" anchor="ctr"/>
            <a:lstStyle/>
            <a:p>
              <a:endParaRPr lang="en-RU"/>
            </a:p>
          </p:txBody>
        </p:sp>
        <p:sp>
          <p:nvSpPr>
            <p:cNvPr id="16" name="Freeform 15">
              <a:extLst>
                <a:ext uri="{FF2B5EF4-FFF2-40B4-BE49-F238E27FC236}">
                  <a16:creationId xmlns:a16="http://schemas.microsoft.com/office/drawing/2014/main" id="{1FB78BB7-D9CA-5A47-90D8-175DB440A6C2}"/>
                </a:ext>
              </a:extLst>
            </p:cNvPr>
            <p:cNvSpPr/>
            <p:nvPr/>
          </p:nvSpPr>
          <p:spPr>
            <a:xfrm>
              <a:off x="4429502" y="4378813"/>
              <a:ext cx="804899" cy="805716"/>
            </a:xfrm>
            <a:custGeom>
              <a:avLst/>
              <a:gdLst>
                <a:gd name="connsiteX0" fmla="*/ 804899 w 804899"/>
                <a:gd name="connsiteY0" fmla="*/ 402723 h 805716"/>
                <a:gd name="connsiteX1" fmla="*/ 402495 w 804899"/>
                <a:gd name="connsiteY1" fmla="*/ 805716 h 805716"/>
                <a:gd name="connsiteX2" fmla="*/ 0 w 804899"/>
                <a:gd name="connsiteY2" fmla="*/ 402723 h 805716"/>
                <a:gd name="connsiteX3" fmla="*/ 402495 w 804899"/>
                <a:gd name="connsiteY3" fmla="*/ 0 h 805716"/>
                <a:gd name="connsiteX4" fmla="*/ 804899 w 804899"/>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899" h="805716">
                  <a:moveTo>
                    <a:pt x="804899" y="402723"/>
                  </a:moveTo>
                  <a:cubicBezTo>
                    <a:pt x="804899" y="625111"/>
                    <a:pt x="624706" y="805716"/>
                    <a:pt x="402495" y="805716"/>
                  </a:cubicBezTo>
                  <a:cubicBezTo>
                    <a:pt x="180283" y="805716"/>
                    <a:pt x="0" y="625111"/>
                    <a:pt x="0" y="402723"/>
                  </a:cubicBezTo>
                  <a:cubicBezTo>
                    <a:pt x="0" y="180336"/>
                    <a:pt x="180283" y="0"/>
                    <a:pt x="402495" y="0"/>
                  </a:cubicBezTo>
                  <a:cubicBezTo>
                    <a:pt x="624796" y="0"/>
                    <a:pt x="804899" y="180336"/>
                    <a:pt x="804899" y="402723"/>
                  </a:cubicBezTo>
                </a:path>
              </a:pathLst>
            </a:custGeom>
            <a:grpFill/>
            <a:ln w="8971" cap="flat">
              <a:noFill/>
              <a:prstDash val="solid"/>
              <a:miter/>
            </a:ln>
          </p:spPr>
          <p:txBody>
            <a:bodyPr rtlCol="0" anchor="ctr"/>
            <a:lstStyle/>
            <a:p>
              <a:endParaRPr lang="en-RU"/>
            </a:p>
          </p:txBody>
        </p:sp>
        <p:sp>
          <p:nvSpPr>
            <p:cNvPr id="17" name="Freeform 16">
              <a:extLst>
                <a:ext uri="{FF2B5EF4-FFF2-40B4-BE49-F238E27FC236}">
                  <a16:creationId xmlns:a16="http://schemas.microsoft.com/office/drawing/2014/main" id="{5294E6CA-EC19-7C42-9F9D-476A8B64DB44}"/>
                </a:ext>
              </a:extLst>
            </p:cNvPr>
            <p:cNvSpPr/>
            <p:nvPr/>
          </p:nvSpPr>
          <p:spPr>
            <a:xfrm>
              <a:off x="5884695" y="4378813"/>
              <a:ext cx="804899" cy="805716"/>
            </a:xfrm>
            <a:custGeom>
              <a:avLst/>
              <a:gdLst>
                <a:gd name="connsiteX0" fmla="*/ 804899 w 804899"/>
                <a:gd name="connsiteY0" fmla="*/ 402723 h 805716"/>
                <a:gd name="connsiteX1" fmla="*/ 402495 w 804899"/>
                <a:gd name="connsiteY1" fmla="*/ 805716 h 805716"/>
                <a:gd name="connsiteX2" fmla="*/ 0 w 804899"/>
                <a:gd name="connsiteY2" fmla="*/ 402723 h 805716"/>
                <a:gd name="connsiteX3" fmla="*/ 402495 w 804899"/>
                <a:gd name="connsiteY3" fmla="*/ 0 h 805716"/>
                <a:gd name="connsiteX4" fmla="*/ 804899 w 804899"/>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899" h="805716">
                  <a:moveTo>
                    <a:pt x="804899" y="402723"/>
                  </a:moveTo>
                  <a:cubicBezTo>
                    <a:pt x="804899" y="625111"/>
                    <a:pt x="624706" y="805716"/>
                    <a:pt x="402495" y="805716"/>
                  </a:cubicBezTo>
                  <a:cubicBezTo>
                    <a:pt x="180283" y="805716"/>
                    <a:pt x="0" y="625111"/>
                    <a:pt x="0" y="402723"/>
                  </a:cubicBezTo>
                  <a:cubicBezTo>
                    <a:pt x="0" y="180336"/>
                    <a:pt x="180283" y="0"/>
                    <a:pt x="402495" y="0"/>
                  </a:cubicBezTo>
                  <a:cubicBezTo>
                    <a:pt x="624706" y="0"/>
                    <a:pt x="804899" y="180336"/>
                    <a:pt x="804899" y="402723"/>
                  </a:cubicBezTo>
                </a:path>
              </a:pathLst>
            </a:custGeom>
            <a:grpFill/>
            <a:ln w="8971" cap="flat">
              <a:noFill/>
              <a:prstDash val="solid"/>
              <a:miter/>
            </a:ln>
          </p:spPr>
          <p:txBody>
            <a:bodyPr rtlCol="0" anchor="ctr"/>
            <a:lstStyle/>
            <a:p>
              <a:endParaRPr lang="en-RU"/>
            </a:p>
          </p:txBody>
        </p:sp>
        <p:sp>
          <p:nvSpPr>
            <p:cNvPr id="18" name="Freeform 17">
              <a:extLst>
                <a:ext uri="{FF2B5EF4-FFF2-40B4-BE49-F238E27FC236}">
                  <a16:creationId xmlns:a16="http://schemas.microsoft.com/office/drawing/2014/main" id="{1F98E588-6731-3E47-A7DE-658D4C41211C}"/>
                </a:ext>
              </a:extLst>
            </p:cNvPr>
            <p:cNvSpPr/>
            <p:nvPr/>
          </p:nvSpPr>
          <p:spPr>
            <a:xfrm>
              <a:off x="868823" y="5509889"/>
              <a:ext cx="805078" cy="805626"/>
            </a:xfrm>
            <a:custGeom>
              <a:avLst/>
              <a:gdLst>
                <a:gd name="connsiteX0" fmla="*/ 805079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9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9" y="402724"/>
                  </a:moveTo>
                  <a:cubicBezTo>
                    <a:pt x="805079" y="625111"/>
                    <a:pt x="624885" y="805627"/>
                    <a:pt x="402674" y="805627"/>
                  </a:cubicBezTo>
                  <a:cubicBezTo>
                    <a:pt x="180193" y="805627"/>
                    <a:pt x="0" y="625201"/>
                    <a:pt x="0" y="402724"/>
                  </a:cubicBezTo>
                  <a:cubicBezTo>
                    <a:pt x="0" y="180336"/>
                    <a:pt x="180193" y="0"/>
                    <a:pt x="402674" y="0"/>
                  </a:cubicBezTo>
                  <a:cubicBezTo>
                    <a:pt x="624975" y="0"/>
                    <a:pt x="805079" y="180246"/>
                    <a:pt x="805079" y="402724"/>
                  </a:cubicBezTo>
                </a:path>
              </a:pathLst>
            </a:custGeom>
            <a:grpFill/>
            <a:ln w="8971" cap="flat">
              <a:noFill/>
              <a:prstDash val="solid"/>
              <a:miter/>
            </a:ln>
          </p:spPr>
          <p:txBody>
            <a:bodyPr rtlCol="0" anchor="ctr"/>
            <a:lstStyle/>
            <a:p>
              <a:endParaRPr lang="en-RU"/>
            </a:p>
          </p:txBody>
        </p:sp>
        <p:sp>
          <p:nvSpPr>
            <p:cNvPr id="19" name="Freeform 18">
              <a:extLst>
                <a:ext uri="{FF2B5EF4-FFF2-40B4-BE49-F238E27FC236}">
                  <a16:creationId xmlns:a16="http://schemas.microsoft.com/office/drawing/2014/main" id="{577B7568-8A52-4B43-8C3C-A0A6DD92CF53}"/>
                </a:ext>
              </a:extLst>
            </p:cNvPr>
            <p:cNvSpPr/>
            <p:nvPr/>
          </p:nvSpPr>
          <p:spPr>
            <a:xfrm>
              <a:off x="2324106" y="5509889"/>
              <a:ext cx="805078" cy="805626"/>
            </a:xfrm>
            <a:custGeom>
              <a:avLst/>
              <a:gdLst>
                <a:gd name="connsiteX0" fmla="*/ 805079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9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9" y="402724"/>
                  </a:moveTo>
                  <a:cubicBezTo>
                    <a:pt x="805079" y="625111"/>
                    <a:pt x="624885" y="805627"/>
                    <a:pt x="402674" y="805627"/>
                  </a:cubicBezTo>
                  <a:cubicBezTo>
                    <a:pt x="180463" y="805627"/>
                    <a:pt x="0" y="625201"/>
                    <a:pt x="0" y="402724"/>
                  </a:cubicBezTo>
                  <a:cubicBezTo>
                    <a:pt x="0" y="180336"/>
                    <a:pt x="180463" y="0"/>
                    <a:pt x="402674" y="0"/>
                  </a:cubicBezTo>
                  <a:cubicBezTo>
                    <a:pt x="624885" y="0"/>
                    <a:pt x="805079" y="180246"/>
                    <a:pt x="805079" y="402724"/>
                  </a:cubicBezTo>
                </a:path>
              </a:pathLst>
            </a:custGeom>
            <a:grpFill/>
            <a:ln w="8971" cap="flat">
              <a:noFill/>
              <a:prstDash val="solid"/>
              <a:miter/>
            </a:ln>
          </p:spPr>
          <p:txBody>
            <a:bodyPr rtlCol="0" anchor="ctr"/>
            <a:lstStyle/>
            <a:p>
              <a:endParaRPr lang="en-RU"/>
            </a:p>
          </p:txBody>
        </p:sp>
        <p:sp>
          <p:nvSpPr>
            <p:cNvPr id="20" name="Freeform 19">
              <a:extLst>
                <a:ext uri="{FF2B5EF4-FFF2-40B4-BE49-F238E27FC236}">
                  <a16:creationId xmlns:a16="http://schemas.microsoft.com/office/drawing/2014/main" id="{7E2EB96B-C783-4A45-8EDC-61BE9264E2C8}"/>
                </a:ext>
              </a:extLst>
            </p:cNvPr>
            <p:cNvSpPr/>
            <p:nvPr/>
          </p:nvSpPr>
          <p:spPr>
            <a:xfrm>
              <a:off x="3779298" y="5509889"/>
              <a:ext cx="805078" cy="805626"/>
            </a:xfrm>
            <a:custGeom>
              <a:avLst/>
              <a:gdLst>
                <a:gd name="connsiteX0" fmla="*/ 805078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8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8" y="402724"/>
                  </a:moveTo>
                  <a:cubicBezTo>
                    <a:pt x="805078" y="625111"/>
                    <a:pt x="624885" y="805627"/>
                    <a:pt x="402674" y="805627"/>
                  </a:cubicBezTo>
                  <a:cubicBezTo>
                    <a:pt x="180463" y="805627"/>
                    <a:pt x="0" y="625201"/>
                    <a:pt x="0" y="402724"/>
                  </a:cubicBezTo>
                  <a:cubicBezTo>
                    <a:pt x="0" y="180336"/>
                    <a:pt x="180463" y="0"/>
                    <a:pt x="402674" y="0"/>
                  </a:cubicBezTo>
                  <a:cubicBezTo>
                    <a:pt x="624885" y="0"/>
                    <a:pt x="805078" y="180246"/>
                    <a:pt x="805078" y="402724"/>
                  </a:cubicBezTo>
                </a:path>
              </a:pathLst>
            </a:custGeom>
            <a:grpFill/>
            <a:ln w="8971" cap="flat">
              <a:noFill/>
              <a:prstDash val="solid"/>
              <a:miter/>
            </a:ln>
          </p:spPr>
          <p:txBody>
            <a:bodyPr rtlCol="0" anchor="ctr"/>
            <a:lstStyle/>
            <a:p>
              <a:endParaRPr lang="en-RU"/>
            </a:p>
          </p:txBody>
        </p:sp>
        <p:sp>
          <p:nvSpPr>
            <p:cNvPr id="21" name="Freeform 20">
              <a:extLst>
                <a:ext uri="{FF2B5EF4-FFF2-40B4-BE49-F238E27FC236}">
                  <a16:creationId xmlns:a16="http://schemas.microsoft.com/office/drawing/2014/main" id="{F28D3076-57CD-9243-9750-EED6BA1AB1A3}"/>
                </a:ext>
              </a:extLst>
            </p:cNvPr>
            <p:cNvSpPr/>
            <p:nvPr/>
          </p:nvSpPr>
          <p:spPr>
            <a:xfrm>
              <a:off x="5234401" y="5509889"/>
              <a:ext cx="805078" cy="805626"/>
            </a:xfrm>
            <a:custGeom>
              <a:avLst/>
              <a:gdLst>
                <a:gd name="connsiteX0" fmla="*/ 805078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8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8" y="402724"/>
                  </a:moveTo>
                  <a:cubicBezTo>
                    <a:pt x="805078" y="625111"/>
                    <a:pt x="624885" y="805627"/>
                    <a:pt x="402674" y="805627"/>
                  </a:cubicBezTo>
                  <a:cubicBezTo>
                    <a:pt x="180462" y="805627"/>
                    <a:pt x="0" y="625201"/>
                    <a:pt x="0" y="402724"/>
                  </a:cubicBezTo>
                  <a:cubicBezTo>
                    <a:pt x="0" y="180336"/>
                    <a:pt x="180462" y="0"/>
                    <a:pt x="402674" y="0"/>
                  </a:cubicBezTo>
                  <a:cubicBezTo>
                    <a:pt x="624885" y="0"/>
                    <a:pt x="805078" y="180246"/>
                    <a:pt x="805078" y="402724"/>
                  </a:cubicBezTo>
                </a:path>
              </a:pathLst>
            </a:custGeom>
            <a:grpFill/>
            <a:ln w="8971" cap="flat">
              <a:noFill/>
              <a:prstDash val="solid"/>
              <a:miter/>
            </a:ln>
          </p:spPr>
          <p:txBody>
            <a:bodyPr rtlCol="0" anchor="ctr"/>
            <a:lstStyle/>
            <a:p>
              <a:endParaRPr lang="en-RU"/>
            </a:p>
          </p:txBody>
        </p:sp>
        <p:sp>
          <p:nvSpPr>
            <p:cNvPr id="22" name="Freeform 21">
              <a:extLst>
                <a:ext uri="{FF2B5EF4-FFF2-40B4-BE49-F238E27FC236}">
                  <a16:creationId xmlns:a16="http://schemas.microsoft.com/office/drawing/2014/main" id="{115D098D-4121-F544-BB02-13C94222B396}"/>
                </a:ext>
              </a:extLst>
            </p:cNvPr>
            <p:cNvSpPr/>
            <p:nvPr/>
          </p:nvSpPr>
          <p:spPr>
            <a:xfrm>
              <a:off x="6689683" y="5509889"/>
              <a:ext cx="805078" cy="805626"/>
            </a:xfrm>
            <a:custGeom>
              <a:avLst/>
              <a:gdLst>
                <a:gd name="connsiteX0" fmla="*/ 805079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9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9" y="402724"/>
                  </a:moveTo>
                  <a:cubicBezTo>
                    <a:pt x="805079" y="625111"/>
                    <a:pt x="624886" y="805627"/>
                    <a:pt x="402674" y="805627"/>
                  </a:cubicBezTo>
                  <a:cubicBezTo>
                    <a:pt x="180463" y="805627"/>
                    <a:pt x="0" y="625201"/>
                    <a:pt x="0" y="402724"/>
                  </a:cubicBezTo>
                  <a:cubicBezTo>
                    <a:pt x="0" y="180336"/>
                    <a:pt x="180463" y="0"/>
                    <a:pt x="402674" y="0"/>
                  </a:cubicBezTo>
                  <a:cubicBezTo>
                    <a:pt x="624886" y="0"/>
                    <a:pt x="805079" y="180246"/>
                    <a:pt x="805079" y="402724"/>
                  </a:cubicBezTo>
                </a:path>
              </a:pathLst>
            </a:custGeom>
            <a:grpFill/>
            <a:ln w="8971" cap="flat">
              <a:noFill/>
              <a:prstDash val="solid"/>
              <a:miter/>
            </a:ln>
          </p:spPr>
          <p:txBody>
            <a:bodyPr rtlCol="0" anchor="ctr"/>
            <a:lstStyle/>
            <a:p>
              <a:endParaRPr lang="en-RU"/>
            </a:p>
          </p:txBody>
        </p:sp>
      </p:grpSp>
      <p:sp>
        <p:nvSpPr>
          <p:cNvPr id="4" name="Rectangle 3">
            <a:extLst>
              <a:ext uri="{FF2B5EF4-FFF2-40B4-BE49-F238E27FC236}">
                <a16:creationId xmlns:a16="http://schemas.microsoft.com/office/drawing/2014/main" id="{970AA27A-B6AD-3699-2B10-5A15FFBA0DB5}"/>
              </a:ext>
            </a:extLst>
          </p:cNvPr>
          <p:cNvSpPr/>
          <p:nvPr/>
        </p:nvSpPr>
        <p:spPr>
          <a:xfrm>
            <a:off x="2129131" y="4521632"/>
            <a:ext cx="4139262" cy="615881"/>
          </a:xfrm>
          <a:prstGeom prst="rect">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9" name="Rectangle 8">
            <a:extLst>
              <a:ext uri="{FF2B5EF4-FFF2-40B4-BE49-F238E27FC236}">
                <a16:creationId xmlns:a16="http://schemas.microsoft.com/office/drawing/2014/main" id="{6259A869-7205-2827-591A-2E6C986DC96D}"/>
              </a:ext>
            </a:extLst>
          </p:cNvPr>
          <p:cNvSpPr/>
          <p:nvPr/>
        </p:nvSpPr>
        <p:spPr>
          <a:xfrm>
            <a:off x="2129131" y="5266699"/>
            <a:ext cx="4522607" cy="615881"/>
          </a:xfrm>
          <a:prstGeom prst="rect">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3" name="Text Placeholder 3">
            <a:extLst>
              <a:ext uri="{FF2B5EF4-FFF2-40B4-BE49-F238E27FC236}">
                <a16:creationId xmlns:a16="http://schemas.microsoft.com/office/drawing/2014/main" id="{67B99B8D-D339-43E5-1ECF-F3E34D1BDE35}"/>
              </a:ext>
            </a:extLst>
          </p:cNvPr>
          <p:cNvSpPr txBox="1">
            <a:spLocks/>
          </p:cNvSpPr>
          <p:nvPr/>
        </p:nvSpPr>
        <p:spPr>
          <a:xfrm>
            <a:off x="2644024" y="3030290"/>
            <a:ext cx="5408654" cy="3522909"/>
          </a:xfrm>
          <a:prstGeom prst="rect">
            <a:avLst/>
          </a:prstGeom>
        </p:spPr>
        <p:txBody>
          <a:bodyPr vert="horz" lIns="91440" tIns="45720" rIns="91440" bIns="45720" rtlCol="0" anchor="t">
            <a:noAutofit/>
          </a:bodyPr>
          <a:lstStyle>
            <a:lvl1pPr marL="0" indent="0" algn="l" defTabSz="755934" rtl="0" eaLnBrk="1" latinLnBrk="0" hangingPunct="1">
              <a:lnSpc>
                <a:spcPct val="90000"/>
              </a:lnSpc>
              <a:spcBef>
                <a:spcPts val="827"/>
              </a:spcBef>
              <a:buFont typeface="Arial" panose="020B0604020202020204" pitchFamily="34" charset="0"/>
              <a:buNone/>
              <a:defRPr sz="3300" kern="1200" baseline="0">
                <a:solidFill>
                  <a:schemeClr val="bg1"/>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nSpc>
                <a:spcPct val="100000"/>
              </a:lnSpc>
              <a:spcBef>
                <a:spcPts val="1300"/>
              </a:spcBef>
              <a:spcAft>
                <a:spcPts val="600"/>
              </a:spcAft>
            </a:pPr>
            <a:r>
              <a:rPr lang="en-US" b="1" dirty="0"/>
              <a:t>DES HANDBUCHS ZU                                      </a:t>
            </a:r>
          </a:p>
          <a:p>
            <a:pPr>
              <a:lnSpc>
                <a:spcPct val="100000"/>
              </a:lnSpc>
              <a:spcBef>
                <a:spcPts val="1300"/>
              </a:spcBef>
              <a:spcAft>
                <a:spcPts val="600"/>
              </a:spcAft>
            </a:pPr>
            <a:r>
              <a:rPr lang="en-US" b="1" dirty="0"/>
              <a:t>DIGITALEM </a:t>
            </a:r>
          </a:p>
          <a:p>
            <a:pPr>
              <a:lnSpc>
                <a:spcPct val="100000"/>
              </a:lnSpc>
              <a:spcBef>
                <a:spcPts val="1300"/>
              </a:spcBef>
              <a:spcAft>
                <a:spcPts val="600"/>
              </a:spcAft>
            </a:pPr>
            <a:r>
              <a:rPr lang="en-US" b="1" dirty="0"/>
              <a:t>STUDENTISCHEM</a:t>
            </a:r>
          </a:p>
          <a:p>
            <a:pPr>
              <a:lnSpc>
                <a:spcPct val="100000"/>
              </a:lnSpc>
              <a:spcBef>
                <a:spcPts val="1300"/>
              </a:spcBef>
              <a:spcAft>
                <a:spcPts val="600"/>
              </a:spcAft>
            </a:pPr>
            <a:r>
              <a:rPr lang="en-US" b="1" dirty="0"/>
              <a:t>ENGAGEMENT (IO1) </a:t>
            </a:r>
          </a:p>
        </p:txBody>
      </p:sp>
    </p:spTree>
    <p:extLst>
      <p:ext uri="{BB962C8B-B14F-4D97-AF65-F5344CB8AC3E}">
        <p14:creationId xmlns:p14="http://schemas.microsoft.com/office/powerpoint/2010/main" val="41527031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3">
            <a:extLst>
              <a:ext uri="{FF2B5EF4-FFF2-40B4-BE49-F238E27FC236}">
                <a16:creationId xmlns:a16="http://schemas.microsoft.com/office/drawing/2014/main" id="{8C7A342C-6AE4-3250-FA97-0DA1A7398ED9}"/>
              </a:ext>
            </a:extLst>
          </p:cNvPr>
          <p:cNvSpPr txBox="1">
            <a:spLocks/>
          </p:cNvSpPr>
          <p:nvPr/>
        </p:nvSpPr>
        <p:spPr>
          <a:xfrm>
            <a:off x="516488" y="583069"/>
            <a:ext cx="3669922" cy="3038672"/>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de-AT"/>
              <a:t>Das </a:t>
            </a:r>
            <a:r>
              <a:rPr lang="de-AT" i="1"/>
              <a:t>Handbuch zu digitalem studentischem Engagement </a:t>
            </a:r>
            <a:r>
              <a:rPr lang="de-AT"/>
              <a:t>stützt sich auf umfangreiche Forschungen zu digitalem bürgerschaftlichem Engagement von Studierenden. Es zeigt, welche Konzepte, Daten und Studien zum digitalen studentischen Engagement bislang vorliegen und in welcher Weise digitales studentisches Engagement auf den verschiedenen Ebenen der Hochschule (Politik, hochschulisches Lehren und Lernen, studentische Initiativen) bereits integriert ist und wie es zukünftig vermittelt werden kann. Das Handbuch stellt eine forschungsbasierte und gleichzeitig praktische Ressource dar und unterstützt hochschulische Entscheidungsträger*innen und Lehrende darin, digitales studentisches Engagement an den Hochschulen in ihrem Einflussbereich einzuführen. Durch eine umfangreiche Wissensbasis und praktische Beispiele gibt es ein systematisches Begründungs- und Anwendungswissen zur Hand, wie digitales studentisches Engagement in die Lehre integriert werden kann und informiert über neue Lehr- und Lernmethoden.</a:t>
            </a:r>
            <a:endParaRPr lang="en-LB"/>
          </a:p>
          <a:p>
            <a:r>
              <a:rPr lang="en-US" b="1" dirty="0"/>
              <a:t>Das Handbuch bezieht sich auf zwei Zielgruppen: </a:t>
            </a:r>
          </a:p>
          <a:p>
            <a:endParaRPr lang="en-GB" dirty="0"/>
          </a:p>
          <a:p>
            <a:endParaRPr lang="en-RU" dirty="0"/>
          </a:p>
        </p:txBody>
      </p:sp>
      <p:pic>
        <p:nvPicPr>
          <p:cNvPr id="17" name="Picture 16">
            <a:extLst>
              <a:ext uri="{FF2B5EF4-FFF2-40B4-BE49-F238E27FC236}">
                <a16:creationId xmlns:a16="http://schemas.microsoft.com/office/drawing/2014/main" id="{B38604D7-F734-9441-9E1A-60023E4E0B71}"/>
              </a:ext>
            </a:extLst>
          </p:cNvPr>
          <p:cNvPicPr>
            <a:picLocks noChangeAspect="1"/>
          </p:cNvPicPr>
          <p:nvPr/>
        </p:nvPicPr>
        <p:blipFill>
          <a:blip r:embed="rId2"/>
          <a:stretch>
            <a:fillRect/>
          </a:stretch>
        </p:blipFill>
        <p:spPr>
          <a:xfrm>
            <a:off x="321732" y="4743006"/>
            <a:ext cx="952500" cy="495300"/>
          </a:xfrm>
          <a:prstGeom prst="rect">
            <a:avLst/>
          </a:prstGeom>
        </p:spPr>
      </p:pic>
      <p:sp>
        <p:nvSpPr>
          <p:cNvPr id="5" name="Rectangle 4">
            <a:extLst>
              <a:ext uri="{FF2B5EF4-FFF2-40B4-BE49-F238E27FC236}">
                <a16:creationId xmlns:a16="http://schemas.microsoft.com/office/drawing/2014/main" id="{57ABC427-B5AC-F348-B02D-9216223A5588}"/>
              </a:ext>
            </a:extLst>
          </p:cNvPr>
          <p:cNvSpPr/>
          <p:nvPr/>
        </p:nvSpPr>
        <p:spPr>
          <a:xfrm>
            <a:off x="4356847" y="557213"/>
            <a:ext cx="3202828" cy="4267199"/>
          </a:xfrm>
          <a:prstGeom prst="rect">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pic>
        <p:nvPicPr>
          <p:cNvPr id="7" name="Picture 6">
            <a:extLst>
              <a:ext uri="{FF2B5EF4-FFF2-40B4-BE49-F238E27FC236}">
                <a16:creationId xmlns:a16="http://schemas.microsoft.com/office/drawing/2014/main" id="{610B8836-9BD3-D449-B62E-8150980629ED}"/>
              </a:ext>
            </a:extLst>
          </p:cNvPr>
          <p:cNvPicPr>
            <a:picLocks noChangeAspect="1"/>
          </p:cNvPicPr>
          <p:nvPr/>
        </p:nvPicPr>
        <p:blipFill>
          <a:blip r:embed="rId3"/>
          <a:stretch>
            <a:fillRect/>
          </a:stretch>
        </p:blipFill>
        <p:spPr>
          <a:xfrm>
            <a:off x="4815261" y="1058862"/>
            <a:ext cx="2286000" cy="3263900"/>
          </a:xfrm>
          <a:prstGeom prst="rect">
            <a:avLst/>
          </a:prstGeom>
        </p:spPr>
      </p:pic>
      <p:pic>
        <p:nvPicPr>
          <p:cNvPr id="8" name="Picture 7" descr="Icon&#10;&#10;Description automatically generated">
            <a:extLst>
              <a:ext uri="{FF2B5EF4-FFF2-40B4-BE49-F238E27FC236}">
                <a16:creationId xmlns:a16="http://schemas.microsoft.com/office/drawing/2014/main" id="{58FD7FC2-2B2F-4345-BE25-47BFEE29C5BA}"/>
              </a:ext>
            </a:extLst>
          </p:cNvPr>
          <p:cNvPicPr>
            <a:picLocks noChangeAspect="1"/>
          </p:cNvPicPr>
          <p:nvPr/>
        </p:nvPicPr>
        <p:blipFill rotWithShape="1">
          <a:blip r:embed="rId4"/>
          <a:srcRect r="67058" b="31977"/>
          <a:stretch/>
        </p:blipFill>
        <p:spPr>
          <a:xfrm flipH="1">
            <a:off x="4063521" y="3827461"/>
            <a:ext cx="1503480" cy="1498600"/>
          </a:xfrm>
          <a:prstGeom prst="rect">
            <a:avLst/>
          </a:prstGeom>
        </p:spPr>
      </p:pic>
      <p:pic>
        <p:nvPicPr>
          <p:cNvPr id="10" name="Picture 9">
            <a:extLst>
              <a:ext uri="{FF2B5EF4-FFF2-40B4-BE49-F238E27FC236}">
                <a16:creationId xmlns:a16="http://schemas.microsoft.com/office/drawing/2014/main" id="{CB66F185-64F8-FF4A-89C0-C179AB7EC030}"/>
              </a:ext>
            </a:extLst>
          </p:cNvPr>
          <p:cNvPicPr>
            <a:picLocks noChangeAspect="1"/>
          </p:cNvPicPr>
          <p:nvPr/>
        </p:nvPicPr>
        <p:blipFill>
          <a:blip r:embed="rId5"/>
          <a:stretch>
            <a:fillRect/>
          </a:stretch>
        </p:blipFill>
        <p:spPr>
          <a:xfrm>
            <a:off x="328016" y="3953297"/>
            <a:ext cx="952500" cy="495300"/>
          </a:xfrm>
          <a:prstGeom prst="rect">
            <a:avLst/>
          </a:prstGeom>
        </p:spPr>
      </p:pic>
      <p:sp>
        <p:nvSpPr>
          <p:cNvPr id="12" name="Text Placeholder 25">
            <a:extLst>
              <a:ext uri="{FF2B5EF4-FFF2-40B4-BE49-F238E27FC236}">
                <a16:creationId xmlns:a16="http://schemas.microsoft.com/office/drawing/2014/main" id="{ABCDC215-F14A-B84D-A9CF-BCC1B1DCCA21}"/>
              </a:ext>
            </a:extLst>
          </p:cNvPr>
          <p:cNvSpPr txBox="1">
            <a:spLocks/>
          </p:cNvSpPr>
          <p:nvPr/>
        </p:nvSpPr>
        <p:spPr>
          <a:xfrm>
            <a:off x="379179" y="3953297"/>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01</a:t>
            </a:r>
          </a:p>
        </p:txBody>
      </p:sp>
      <p:sp>
        <p:nvSpPr>
          <p:cNvPr id="13" name="Text Placeholder 3">
            <a:extLst>
              <a:ext uri="{FF2B5EF4-FFF2-40B4-BE49-F238E27FC236}">
                <a16:creationId xmlns:a16="http://schemas.microsoft.com/office/drawing/2014/main" id="{12F6C8EA-1878-6A49-9125-BF639D19D596}"/>
              </a:ext>
            </a:extLst>
          </p:cNvPr>
          <p:cNvSpPr txBox="1">
            <a:spLocks/>
          </p:cNvSpPr>
          <p:nvPr/>
        </p:nvSpPr>
        <p:spPr>
          <a:xfrm>
            <a:off x="1267948" y="3923963"/>
            <a:ext cx="2496003" cy="674231"/>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US" dirty="0"/>
              <a:t>Hochschulische Entscheidungsträger*innen, die planen digitales studentisches Engagement an ihren Hochschulen einzuführen. </a:t>
            </a:r>
            <a:endParaRPr lang="en-RU" dirty="0"/>
          </a:p>
        </p:txBody>
      </p:sp>
      <p:sp>
        <p:nvSpPr>
          <p:cNvPr id="15" name="Text Placeholder 25">
            <a:extLst>
              <a:ext uri="{FF2B5EF4-FFF2-40B4-BE49-F238E27FC236}">
                <a16:creationId xmlns:a16="http://schemas.microsoft.com/office/drawing/2014/main" id="{6A1BE60B-BA30-674A-B98B-50F072117441}"/>
              </a:ext>
            </a:extLst>
          </p:cNvPr>
          <p:cNvSpPr txBox="1">
            <a:spLocks/>
          </p:cNvSpPr>
          <p:nvPr/>
        </p:nvSpPr>
        <p:spPr>
          <a:xfrm>
            <a:off x="379179" y="4743006"/>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02</a:t>
            </a:r>
          </a:p>
        </p:txBody>
      </p:sp>
      <p:sp>
        <p:nvSpPr>
          <p:cNvPr id="16" name="Text Placeholder 3">
            <a:extLst>
              <a:ext uri="{FF2B5EF4-FFF2-40B4-BE49-F238E27FC236}">
                <a16:creationId xmlns:a16="http://schemas.microsoft.com/office/drawing/2014/main" id="{28A7B46F-7395-A042-9029-A8DAD8DADEB4}"/>
              </a:ext>
            </a:extLst>
          </p:cNvPr>
          <p:cNvSpPr txBox="1">
            <a:spLocks/>
          </p:cNvSpPr>
          <p:nvPr/>
        </p:nvSpPr>
        <p:spPr>
          <a:xfrm>
            <a:off x="1267948" y="4713672"/>
            <a:ext cx="2496003" cy="674231"/>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de-AT"/>
              <a:t>Hochschullehrende, die praktische Anleitungen erhalten, wie sie digitales studentisches Engagement in die Lehre integrieren können.</a:t>
            </a:r>
            <a:r>
              <a:rPr lang="en-LB">
                <a:effectLst/>
              </a:rPr>
              <a:t> </a:t>
            </a:r>
            <a:endParaRPr lang="en-RU" dirty="0"/>
          </a:p>
        </p:txBody>
      </p:sp>
      <p:sp>
        <p:nvSpPr>
          <p:cNvPr id="18" name="Text Placeholder 3">
            <a:extLst>
              <a:ext uri="{FF2B5EF4-FFF2-40B4-BE49-F238E27FC236}">
                <a16:creationId xmlns:a16="http://schemas.microsoft.com/office/drawing/2014/main" id="{E0CF4317-F6E7-1C41-9396-03C53A4AFC82}"/>
              </a:ext>
            </a:extLst>
          </p:cNvPr>
          <p:cNvSpPr txBox="1">
            <a:spLocks/>
          </p:cNvSpPr>
          <p:nvPr/>
        </p:nvSpPr>
        <p:spPr>
          <a:xfrm>
            <a:off x="522456" y="5544535"/>
            <a:ext cx="6533982" cy="3038672"/>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de-AT"/>
              <a:t>Das Handbuch zu digitalem studentischem Engagement stellt hochschuldidaktische Ansätze zur Vermittlung von digitalem studentischem Engagement vor und deckt folgende Themenfelder ab: </a:t>
            </a:r>
            <a:endParaRPr lang="en-RU" dirty="0"/>
          </a:p>
        </p:txBody>
      </p:sp>
      <p:pic>
        <p:nvPicPr>
          <p:cNvPr id="22" name="Picture 21">
            <a:extLst>
              <a:ext uri="{FF2B5EF4-FFF2-40B4-BE49-F238E27FC236}">
                <a16:creationId xmlns:a16="http://schemas.microsoft.com/office/drawing/2014/main" id="{B2F7D2C2-14C0-ED40-9803-FB1C88381327}"/>
              </a:ext>
            </a:extLst>
          </p:cNvPr>
          <p:cNvPicPr>
            <a:picLocks noChangeAspect="1"/>
          </p:cNvPicPr>
          <p:nvPr/>
        </p:nvPicPr>
        <p:blipFill>
          <a:blip r:embed="rId6"/>
          <a:srcRect/>
          <a:stretch/>
        </p:blipFill>
        <p:spPr>
          <a:xfrm>
            <a:off x="971790" y="6034059"/>
            <a:ext cx="5616095" cy="3973336"/>
          </a:xfrm>
          <a:prstGeom prst="rect">
            <a:avLst/>
          </a:prstGeom>
        </p:spPr>
      </p:pic>
      <p:sp>
        <p:nvSpPr>
          <p:cNvPr id="23" name="Freeform 22">
            <a:extLst>
              <a:ext uri="{FF2B5EF4-FFF2-40B4-BE49-F238E27FC236}">
                <a16:creationId xmlns:a16="http://schemas.microsoft.com/office/drawing/2014/main" id="{CE78374C-7EBB-224C-97BA-B9FF837937CA}"/>
              </a:ext>
            </a:extLst>
          </p:cNvPr>
          <p:cNvSpPr/>
          <p:nvPr/>
        </p:nvSpPr>
        <p:spPr>
          <a:xfrm>
            <a:off x="379179" y="3557404"/>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22385A"/>
          </a:solidFill>
          <a:ln w="8971" cap="flat">
            <a:noFill/>
            <a:prstDash val="solid"/>
            <a:miter/>
          </a:ln>
        </p:spPr>
        <p:txBody>
          <a:bodyPr rtlCol="0" anchor="ctr"/>
          <a:lstStyle/>
          <a:p>
            <a:endParaRPr lang="en-RU"/>
          </a:p>
        </p:txBody>
      </p:sp>
      <p:sp>
        <p:nvSpPr>
          <p:cNvPr id="3" name="Text Placeholder 35">
            <a:extLst>
              <a:ext uri="{FF2B5EF4-FFF2-40B4-BE49-F238E27FC236}">
                <a16:creationId xmlns:a16="http://schemas.microsoft.com/office/drawing/2014/main" id="{4E18E985-7C08-7056-2EF9-65C098F69D30}"/>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spTree>
    <p:extLst>
      <p:ext uri="{BB962C8B-B14F-4D97-AF65-F5344CB8AC3E}">
        <p14:creationId xmlns:p14="http://schemas.microsoft.com/office/powerpoint/2010/main" val="807353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0A4AB17E-3F2E-A54B-A2CD-1E4B39EF6552}"/>
              </a:ext>
            </a:extLst>
          </p:cNvPr>
          <p:cNvPicPr>
            <a:picLocks noGrp="1" noChangeAspect="1"/>
          </p:cNvPicPr>
          <p:nvPr>
            <p:ph type="pic" sz="quarter" idx="10"/>
          </p:nvPr>
        </p:nvPicPr>
        <p:blipFill rotWithShape="1">
          <a:blip r:embed="rId2"/>
          <a:srcRect l="12712" r="12712" b="36458"/>
          <a:stretch/>
        </p:blipFill>
        <p:spPr>
          <a:xfrm>
            <a:off x="0" y="2941638"/>
            <a:ext cx="7559675" cy="4294187"/>
          </a:xfrm>
        </p:spPr>
      </p:pic>
      <p:sp>
        <p:nvSpPr>
          <p:cNvPr id="24" name="Rectangle 23">
            <a:extLst>
              <a:ext uri="{FF2B5EF4-FFF2-40B4-BE49-F238E27FC236}">
                <a16:creationId xmlns:a16="http://schemas.microsoft.com/office/drawing/2014/main" id="{A275107B-F369-0B45-09D3-40A8B18F5270}"/>
              </a:ext>
            </a:extLst>
          </p:cNvPr>
          <p:cNvSpPr/>
          <p:nvPr/>
        </p:nvSpPr>
        <p:spPr>
          <a:xfrm>
            <a:off x="2146065" y="2316476"/>
            <a:ext cx="5233885" cy="701691"/>
          </a:xfrm>
          <a:prstGeom prst="rect">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8" name="Rectangle 7">
            <a:extLst>
              <a:ext uri="{FF2B5EF4-FFF2-40B4-BE49-F238E27FC236}">
                <a16:creationId xmlns:a16="http://schemas.microsoft.com/office/drawing/2014/main" id="{E5612AE0-FDC3-2449-BC5B-A9450905A8CA}"/>
              </a:ext>
            </a:extLst>
          </p:cNvPr>
          <p:cNvSpPr/>
          <p:nvPr/>
        </p:nvSpPr>
        <p:spPr>
          <a:xfrm>
            <a:off x="2146065" y="3106972"/>
            <a:ext cx="5233884" cy="701691"/>
          </a:xfrm>
          <a:prstGeom prst="rect">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9" name="Rectangle 8">
            <a:extLst>
              <a:ext uri="{FF2B5EF4-FFF2-40B4-BE49-F238E27FC236}">
                <a16:creationId xmlns:a16="http://schemas.microsoft.com/office/drawing/2014/main" id="{73F4A986-1762-AE47-89CD-2B6BFAA979F3}"/>
              </a:ext>
            </a:extLst>
          </p:cNvPr>
          <p:cNvSpPr/>
          <p:nvPr/>
        </p:nvSpPr>
        <p:spPr>
          <a:xfrm>
            <a:off x="2146066" y="3879801"/>
            <a:ext cx="4122327" cy="615881"/>
          </a:xfrm>
          <a:prstGeom prst="rect">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10" name="Text Placeholder 3">
            <a:extLst>
              <a:ext uri="{FF2B5EF4-FFF2-40B4-BE49-F238E27FC236}">
                <a16:creationId xmlns:a16="http://schemas.microsoft.com/office/drawing/2014/main" id="{5B5A5C29-CF94-DB4F-AB2B-DE2F1F0D947A}"/>
              </a:ext>
            </a:extLst>
          </p:cNvPr>
          <p:cNvSpPr txBox="1">
            <a:spLocks/>
          </p:cNvSpPr>
          <p:nvPr/>
        </p:nvSpPr>
        <p:spPr>
          <a:xfrm>
            <a:off x="2151021" y="2396700"/>
            <a:ext cx="5408654" cy="687895"/>
          </a:xfrm>
          <a:prstGeom prst="rect">
            <a:avLst/>
          </a:prstGeom>
        </p:spPr>
        <p:txBody>
          <a:bodyPr vert="horz" lIns="91440" tIns="45720" rIns="91440" bIns="45720" rtlCol="0" anchor="t">
            <a:noAutofit/>
          </a:bodyPr>
          <a:lstStyle>
            <a:lvl1pPr marL="0" indent="0" algn="l" defTabSz="755934" rtl="0" eaLnBrk="1" latinLnBrk="0" hangingPunct="1">
              <a:lnSpc>
                <a:spcPct val="90000"/>
              </a:lnSpc>
              <a:spcBef>
                <a:spcPts val="827"/>
              </a:spcBef>
              <a:buFont typeface="Arial" panose="020B0604020202020204" pitchFamily="34" charset="0"/>
              <a:buNone/>
              <a:defRPr sz="3300" kern="1200" baseline="0">
                <a:solidFill>
                  <a:schemeClr val="bg1"/>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lvl="0"/>
            <a:r>
              <a:rPr lang="en-US" b="1" dirty="0"/>
              <a:t>3.	</a:t>
            </a:r>
            <a:r>
              <a:rPr lang="de-AT" b="1"/>
              <a:t>ZUR VERWENDUNG DER </a:t>
            </a:r>
            <a:endParaRPr lang="en-LB" b="1"/>
          </a:p>
        </p:txBody>
      </p:sp>
      <p:grpSp>
        <p:nvGrpSpPr>
          <p:cNvPr id="11" name="Graphic 7">
            <a:extLst>
              <a:ext uri="{FF2B5EF4-FFF2-40B4-BE49-F238E27FC236}">
                <a16:creationId xmlns:a16="http://schemas.microsoft.com/office/drawing/2014/main" id="{168043B2-2EFE-D849-A797-7F73A17A22BF}"/>
              </a:ext>
            </a:extLst>
          </p:cNvPr>
          <p:cNvGrpSpPr/>
          <p:nvPr/>
        </p:nvGrpSpPr>
        <p:grpSpPr>
          <a:xfrm>
            <a:off x="6095054" y="5334753"/>
            <a:ext cx="800048" cy="208517"/>
            <a:chOff x="63925" y="4378813"/>
            <a:chExt cx="7430837" cy="1936702"/>
          </a:xfrm>
          <a:solidFill>
            <a:srgbClr val="F26B4D"/>
          </a:solidFill>
        </p:grpSpPr>
        <p:sp>
          <p:nvSpPr>
            <p:cNvPr id="12" name="Freeform 11">
              <a:extLst>
                <a:ext uri="{FF2B5EF4-FFF2-40B4-BE49-F238E27FC236}">
                  <a16:creationId xmlns:a16="http://schemas.microsoft.com/office/drawing/2014/main" id="{47E7513C-6B8A-BE47-84E2-EC7676A77EC1}"/>
                </a:ext>
              </a:extLst>
            </p:cNvPr>
            <p:cNvSpPr/>
            <p:nvPr/>
          </p:nvSpPr>
          <p:spPr>
            <a:xfrm>
              <a:off x="63925" y="4378813"/>
              <a:ext cx="804898" cy="805716"/>
            </a:xfrm>
            <a:custGeom>
              <a:avLst/>
              <a:gdLst>
                <a:gd name="connsiteX0" fmla="*/ 804899 w 804898"/>
                <a:gd name="connsiteY0" fmla="*/ 402723 h 805716"/>
                <a:gd name="connsiteX1" fmla="*/ 402494 w 804898"/>
                <a:gd name="connsiteY1" fmla="*/ 805716 h 805716"/>
                <a:gd name="connsiteX2" fmla="*/ 0 w 804898"/>
                <a:gd name="connsiteY2" fmla="*/ 402723 h 805716"/>
                <a:gd name="connsiteX3" fmla="*/ 402494 w 804898"/>
                <a:gd name="connsiteY3" fmla="*/ 0 h 805716"/>
                <a:gd name="connsiteX4" fmla="*/ 804899 w 804898"/>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898" h="805716">
                  <a:moveTo>
                    <a:pt x="804899" y="402723"/>
                  </a:moveTo>
                  <a:cubicBezTo>
                    <a:pt x="804899" y="625111"/>
                    <a:pt x="624706" y="805716"/>
                    <a:pt x="402494" y="805716"/>
                  </a:cubicBezTo>
                  <a:cubicBezTo>
                    <a:pt x="180014" y="805716"/>
                    <a:pt x="0" y="625111"/>
                    <a:pt x="0" y="402723"/>
                  </a:cubicBezTo>
                  <a:cubicBezTo>
                    <a:pt x="0" y="180336"/>
                    <a:pt x="180014" y="0"/>
                    <a:pt x="402494" y="0"/>
                  </a:cubicBezTo>
                  <a:cubicBezTo>
                    <a:pt x="624795" y="0"/>
                    <a:pt x="804899" y="180336"/>
                    <a:pt x="804899" y="402723"/>
                  </a:cubicBezTo>
                </a:path>
              </a:pathLst>
            </a:custGeom>
            <a:grpFill/>
            <a:ln w="8971" cap="flat">
              <a:noFill/>
              <a:prstDash val="solid"/>
              <a:miter/>
            </a:ln>
          </p:spPr>
          <p:txBody>
            <a:bodyPr rtlCol="0" anchor="ctr"/>
            <a:lstStyle/>
            <a:p>
              <a:endParaRPr lang="en-RU"/>
            </a:p>
          </p:txBody>
        </p:sp>
        <p:sp>
          <p:nvSpPr>
            <p:cNvPr id="13" name="Freeform 12">
              <a:extLst>
                <a:ext uri="{FF2B5EF4-FFF2-40B4-BE49-F238E27FC236}">
                  <a16:creationId xmlns:a16="http://schemas.microsoft.com/office/drawing/2014/main" id="{A54B9300-E01D-3A4E-96E6-CCF2496AFDF9}"/>
                </a:ext>
              </a:extLst>
            </p:cNvPr>
            <p:cNvSpPr/>
            <p:nvPr/>
          </p:nvSpPr>
          <p:spPr>
            <a:xfrm>
              <a:off x="1519117" y="4378813"/>
              <a:ext cx="804898" cy="805716"/>
            </a:xfrm>
            <a:custGeom>
              <a:avLst/>
              <a:gdLst>
                <a:gd name="connsiteX0" fmla="*/ 804899 w 804898"/>
                <a:gd name="connsiteY0" fmla="*/ 402723 h 805716"/>
                <a:gd name="connsiteX1" fmla="*/ 402494 w 804898"/>
                <a:gd name="connsiteY1" fmla="*/ 805716 h 805716"/>
                <a:gd name="connsiteX2" fmla="*/ 0 w 804898"/>
                <a:gd name="connsiteY2" fmla="*/ 402723 h 805716"/>
                <a:gd name="connsiteX3" fmla="*/ 402494 w 804898"/>
                <a:gd name="connsiteY3" fmla="*/ 0 h 805716"/>
                <a:gd name="connsiteX4" fmla="*/ 804899 w 804898"/>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898" h="805716">
                  <a:moveTo>
                    <a:pt x="804899" y="402723"/>
                  </a:moveTo>
                  <a:cubicBezTo>
                    <a:pt x="804899" y="625111"/>
                    <a:pt x="624706" y="805716"/>
                    <a:pt x="402494" y="805716"/>
                  </a:cubicBezTo>
                  <a:cubicBezTo>
                    <a:pt x="180283" y="805716"/>
                    <a:pt x="0" y="625111"/>
                    <a:pt x="0" y="402723"/>
                  </a:cubicBezTo>
                  <a:cubicBezTo>
                    <a:pt x="0" y="180336"/>
                    <a:pt x="180283" y="0"/>
                    <a:pt x="402494" y="0"/>
                  </a:cubicBezTo>
                  <a:cubicBezTo>
                    <a:pt x="624706" y="0"/>
                    <a:pt x="804899" y="180336"/>
                    <a:pt x="804899" y="402723"/>
                  </a:cubicBezTo>
                </a:path>
              </a:pathLst>
            </a:custGeom>
            <a:grpFill/>
            <a:ln w="8971" cap="flat">
              <a:noFill/>
              <a:prstDash val="solid"/>
              <a:miter/>
            </a:ln>
          </p:spPr>
          <p:txBody>
            <a:bodyPr rtlCol="0" anchor="ctr"/>
            <a:lstStyle/>
            <a:p>
              <a:endParaRPr lang="en-RU"/>
            </a:p>
          </p:txBody>
        </p:sp>
        <p:sp>
          <p:nvSpPr>
            <p:cNvPr id="14" name="Freeform 13">
              <a:extLst>
                <a:ext uri="{FF2B5EF4-FFF2-40B4-BE49-F238E27FC236}">
                  <a16:creationId xmlns:a16="http://schemas.microsoft.com/office/drawing/2014/main" id="{2A89922F-9124-DC4D-8803-B42D9DD22FC1}"/>
                </a:ext>
              </a:extLst>
            </p:cNvPr>
            <p:cNvSpPr/>
            <p:nvPr/>
          </p:nvSpPr>
          <p:spPr>
            <a:xfrm>
              <a:off x="2974220" y="4378813"/>
              <a:ext cx="805078" cy="805716"/>
            </a:xfrm>
            <a:custGeom>
              <a:avLst/>
              <a:gdLst>
                <a:gd name="connsiteX0" fmla="*/ 805079 w 805078"/>
                <a:gd name="connsiteY0" fmla="*/ 402723 h 805716"/>
                <a:gd name="connsiteX1" fmla="*/ 402674 w 805078"/>
                <a:gd name="connsiteY1" fmla="*/ 805716 h 805716"/>
                <a:gd name="connsiteX2" fmla="*/ 0 w 805078"/>
                <a:gd name="connsiteY2" fmla="*/ 402723 h 805716"/>
                <a:gd name="connsiteX3" fmla="*/ 402674 w 805078"/>
                <a:gd name="connsiteY3" fmla="*/ 0 h 805716"/>
                <a:gd name="connsiteX4" fmla="*/ 805079 w 805078"/>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716">
                  <a:moveTo>
                    <a:pt x="805079" y="402723"/>
                  </a:moveTo>
                  <a:cubicBezTo>
                    <a:pt x="805079" y="625111"/>
                    <a:pt x="624885" y="805716"/>
                    <a:pt x="402674" y="805716"/>
                  </a:cubicBezTo>
                  <a:cubicBezTo>
                    <a:pt x="180463" y="805716"/>
                    <a:pt x="0" y="625111"/>
                    <a:pt x="0" y="402723"/>
                  </a:cubicBezTo>
                  <a:cubicBezTo>
                    <a:pt x="0" y="180336"/>
                    <a:pt x="180463" y="0"/>
                    <a:pt x="402674" y="0"/>
                  </a:cubicBezTo>
                  <a:cubicBezTo>
                    <a:pt x="624885" y="0"/>
                    <a:pt x="805079" y="180336"/>
                    <a:pt x="805079" y="402723"/>
                  </a:cubicBezTo>
                </a:path>
              </a:pathLst>
            </a:custGeom>
            <a:grpFill/>
            <a:ln w="8971" cap="flat">
              <a:noFill/>
              <a:prstDash val="solid"/>
              <a:miter/>
            </a:ln>
          </p:spPr>
          <p:txBody>
            <a:bodyPr rtlCol="0" anchor="ctr"/>
            <a:lstStyle/>
            <a:p>
              <a:endParaRPr lang="en-RU"/>
            </a:p>
          </p:txBody>
        </p:sp>
        <p:sp>
          <p:nvSpPr>
            <p:cNvPr id="15" name="Freeform 14">
              <a:extLst>
                <a:ext uri="{FF2B5EF4-FFF2-40B4-BE49-F238E27FC236}">
                  <a16:creationId xmlns:a16="http://schemas.microsoft.com/office/drawing/2014/main" id="{19B27E67-EBCB-5843-9CAD-5ABAF01EE72A}"/>
                </a:ext>
              </a:extLst>
            </p:cNvPr>
            <p:cNvSpPr/>
            <p:nvPr/>
          </p:nvSpPr>
          <p:spPr>
            <a:xfrm>
              <a:off x="4429502" y="4378813"/>
              <a:ext cx="804899" cy="805716"/>
            </a:xfrm>
            <a:custGeom>
              <a:avLst/>
              <a:gdLst>
                <a:gd name="connsiteX0" fmla="*/ 804899 w 804899"/>
                <a:gd name="connsiteY0" fmla="*/ 402723 h 805716"/>
                <a:gd name="connsiteX1" fmla="*/ 402495 w 804899"/>
                <a:gd name="connsiteY1" fmla="*/ 805716 h 805716"/>
                <a:gd name="connsiteX2" fmla="*/ 0 w 804899"/>
                <a:gd name="connsiteY2" fmla="*/ 402723 h 805716"/>
                <a:gd name="connsiteX3" fmla="*/ 402495 w 804899"/>
                <a:gd name="connsiteY3" fmla="*/ 0 h 805716"/>
                <a:gd name="connsiteX4" fmla="*/ 804899 w 804899"/>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899" h="805716">
                  <a:moveTo>
                    <a:pt x="804899" y="402723"/>
                  </a:moveTo>
                  <a:cubicBezTo>
                    <a:pt x="804899" y="625111"/>
                    <a:pt x="624706" y="805716"/>
                    <a:pt x="402495" y="805716"/>
                  </a:cubicBezTo>
                  <a:cubicBezTo>
                    <a:pt x="180283" y="805716"/>
                    <a:pt x="0" y="625111"/>
                    <a:pt x="0" y="402723"/>
                  </a:cubicBezTo>
                  <a:cubicBezTo>
                    <a:pt x="0" y="180336"/>
                    <a:pt x="180283" y="0"/>
                    <a:pt x="402495" y="0"/>
                  </a:cubicBezTo>
                  <a:cubicBezTo>
                    <a:pt x="624796" y="0"/>
                    <a:pt x="804899" y="180336"/>
                    <a:pt x="804899" y="402723"/>
                  </a:cubicBezTo>
                </a:path>
              </a:pathLst>
            </a:custGeom>
            <a:grpFill/>
            <a:ln w="8971" cap="flat">
              <a:noFill/>
              <a:prstDash val="solid"/>
              <a:miter/>
            </a:ln>
          </p:spPr>
          <p:txBody>
            <a:bodyPr rtlCol="0" anchor="ctr"/>
            <a:lstStyle/>
            <a:p>
              <a:endParaRPr lang="en-RU"/>
            </a:p>
          </p:txBody>
        </p:sp>
        <p:sp>
          <p:nvSpPr>
            <p:cNvPr id="16" name="Freeform 15">
              <a:extLst>
                <a:ext uri="{FF2B5EF4-FFF2-40B4-BE49-F238E27FC236}">
                  <a16:creationId xmlns:a16="http://schemas.microsoft.com/office/drawing/2014/main" id="{9ABE38CE-7ADA-0A47-8747-A41F80E35467}"/>
                </a:ext>
              </a:extLst>
            </p:cNvPr>
            <p:cNvSpPr/>
            <p:nvPr/>
          </p:nvSpPr>
          <p:spPr>
            <a:xfrm>
              <a:off x="5884695" y="4378813"/>
              <a:ext cx="804899" cy="805716"/>
            </a:xfrm>
            <a:custGeom>
              <a:avLst/>
              <a:gdLst>
                <a:gd name="connsiteX0" fmla="*/ 804899 w 804899"/>
                <a:gd name="connsiteY0" fmla="*/ 402723 h 805716"/>
                <a:gd name="connsiteX1" fmla="*/ 402495 w 804899"/>
                <a:gd name="connsiteY1" fmla="*/ 805716 h 805716"/>
                <a:gd name="connsiteX2" fmla="*/ 0 w 804899"/>
                <a:gd name="connsiteY2" fmla="*/ 402723 h 805716"/>
                <a:gd name="connsiteX3" fmla="*/ 402495 w 804899"/>
                <a:gd name="connsiteY3" fmla="*/ 0 h 805716"/>
                <a:gd name="connsiteX4" fmla="*/ 804899 w 804899"/>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899" h="805716">
                  <a:moveTo>
                    <a:pt x="804899" y="402723"/>
                  </a:moveTo>
                  <a:cubicBezTo>
                    <a:pt x="804899" y="625111"/>
                    <a:pt x="624706" y="805716"/>
                    <a:pt x="402495" y="805716"/>
                  </a:cubicBezTo>
                  <a:cubicBezTo>
                    <a:pt x="180283" y="805716"/>
                    <a:pt x="0" y="625111"/>
                    <a:pt x="0" y="402723"/>
                  </a:cubicBezTo>
                  <a:cubicBezTo>
                    <a:pt x="0" y="180336"/>
                    <a:pt x="180283" y="0"/>
                    <a:pt x="402495" y="0"/>
                  </a:cubicBezTo>
                  <a:cubicBezTo>
                    <a:pt x="624706" y="0"/>
                    <a:pt x="804899" y="180336"/>
                    <a:pt x="804899" y="402723"/>
                  </a:cubicBezTo>
                </a:path>
              </a:pathLst>
            </a:custGeom>
            <a:grpFill/>
            <a:ln w="8971" cap="flat">
              <a:noFill/>
              <a:prstDash val="solid"/>
              <a:miter/>
            </a:ln>
          </p:spPr>
          <p:txBody>
            <a:bodyPr rtlCol="0" anchor="ctr"/>
            <a:lstStyle/>
            <a:p>
              <a:endParaRPr lang="en-RU"/>
            </a:p>
          </p:txBody>
        </p:sp>
        <p:sp>
          <p:nvSpPr>
            <p:cNvPr id="17" name="Freeform 16">
              <a:extLst>
                <a:ext uri="{FF2B5EF4-FFF2-40B4-BE49-F238E27FC236}">
                  <a16:creationId xmlns:a16="http://schemas.microsoft.com/office/drawing/2014/main" id="{74382A37-E1A1-9C43-80C1-F0E1950D6C7B}"/>
                </a:ext>
              </a:extLst>
            </p:cNvPr>
            <p:cNvSpPr/>
            <p:nvPr/>
          </p:nvSpPr>
          <p:spPr>
            <a:xfrm>
              <a:off x="868823" y="5509889"/>
              <a:ext cx="805078" cy="805626"/>
            </a:xfrm>
            <a:custGeom>
              <a:avLst/>
              <a:gdLst>
                <a:gd name="connsiteX0" fmla="*/ 805079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9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9" y="402724"/>
                  </a:moveTo>
                  <a:cubicBezTo>
                    <a:pt x="805079" y="625111"/>
                    <a:pt x="624885" y="805627"/>
                    <a:pt x="402674" y="805627"/>
                  </a:cubicBezTo>
                  <a:cubicBezTo>
                    <a:pt x="180193" y="805627"/>
                    <a:pt x="0" y="625201"/>
                    <a:pt x="0" y="402724"/>
                  </a:cubicBezTo>
                  <a:cubicBezTo>
                    <a:pt x="0" y="180336"/>
                    <a:pt x="180193" y="0"/>
                    <a:pt x="402674" y="0"/>
                  </a:cubicBezTo>
                  <a:cubicBezTo>
                    <a:pt x="624975" y="0"/>
                    <a:pt x="805079" y="180246"/>
                    <a:pt x="805079" y="402724"/>
                  </a:cubicBezTo>
                </a:path>
              </a:pathLst>
            </a:custGeom>
            <a:grpFill/>
            <a:ln w="8971" cap="flat">
              <a:noFill/>
              <a:prstDash val="solid"/>
              <a:miter/>
            </a:ln>
          </p:spPr>
          <p:txBody>
            <a:bodyPr rtlCol="0" anchor="ctr"/>
            <a:lstStyle/>
            <a:p>
              <a:endParaRPr lang="en-RU"/>
            </a:p>
          </p:txBody>
        </p:sp>
        <p:sp>
          <p:nvSpPr>
            <p:cNvPr id="18" name="Freeform 17">
              <a:extLst>
                <a:ext uri="{FF2B5EF4-FFF2-40B4-BE49-F238E27FC236}">
                  <a16:creationId xmlns:a16="http://schemas.microsoft.com/office/drawing/2014/main" id="{D545C0D4-B9C3-964C-86E8-1F8505A11873}"/>
                </a:ext>
              </a:extLst>
            </p:cNvPr>
            <p:cNvSpPr/>
            <p:nvPr/>
          </p:nvSpPr>
          <p:spPr>
            <a:xfrm>
              <a:off x="2324106" y="5509889"/>
              <a:ext cx="805078" cy="805626"/>
            </a:xfrm>
            <a:custGeom>
              <a:avLst/>
              <a:gdLst>
                <a:gd name="connsiteX0" fmla="*/ 805079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9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9" y="402724"/>
                  </a:moveTo>
                  <a:cubicBezTo>
                    <a:pt x="805079" y="625111"/>
                    <a:pt x="624885" y="805627"/>
                    <a:pt x="402674" y="805627"/>
                  </a:cubicBezTo>
                  <a:cubicBezTo>
                    <a:pt x="180463" y="805627"/>
                    <a:pt x="0" y="625201"/>
                    <a:pt x="0" y="402724"/>
                  </a:cubicBezTo>
                  <a:cubicBezTo>
                    <a:pt x="0" y="180336"/>
                    <a:pt x="180463" y="0"/>
                    <a:pt x="402674" y="0"/>
                  </a:cubicBezTo>
                  <a:cubicBezTo>
                    <a:pt x="624885" y="0"/>
                    <a:pt x="805079" y="180246"/>
                    <a:pt x="805079" y="402724"/>
                  </a:cubicBezTo>
                </a:path>
              </a:pathLst>
            </a:custGeom>
            <a:grpFill/>
            <a:ln w="8971" cap="flat">
              <a:noFill/>
              <a:prstDash val="solid"/>
              <a:miter/>
            </a:ln>
          </p:spPr>
          <p:txBody>
            <a:bodyPr rtlCol="0" anchor="ctr"/>
            <a:lstStyle/>
            <a:p>
              <a:endParaRPr lang="en-RU"/>
            </a:p>
          </p:txBody>
        </p:sp>
        <p:sp>
          <p:nvSpPr>
            <p:cNvPr id="19" name="Freeform 18">
              <a:extLst>
                <a:ext uri="{FF2B5EF4-FFF2-40B4-BE49-F238E27FC236}">
                  <a16:creationId xmlns:a16="http://schemas.microsoft.com/office/drawing/2014/main" id="{1E2AF264-2D37-2A45-9217-3B2EE2BFB228}"/>
                </a:ext>
              </a:extLst>
            </p:cNvPr>
            <p:cNvSpPr/>
            <p:nvPr/>
          </p:nvSpPr>
          <p:spPr>
            <a:xfrm>
              <a:off x="3779298" y="5509889"/>
              <a:ext cx="805078" cy="805626"/>
            </a:xfrm>
            <a:custGeom>
              <a:avLst/>
              <a:gdLst>
                <a:gd name="connsiteX0" fmla="*/ 805078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8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8" y="402724"/>
                  </a:moveTo>
                  <a:cubicBezTo>
                    <a:pt x="805078" y="625111"/>
                    <a:pt x="624885" y="805627"/>
                    <a:pt x="402674" y="805627"/>
                  </a:cubicBezTo>
                  <a:cubicBezTo>
                    <a:pt x="180463" y="805627"/>
                    <a:pt x="0" y="625201"/>
                    <a:pt x="0" y="402724"/>
                  </a:cubicBezTo>
                  <a:cubicBezTo>
                    <a:pt x="0" y="180336"/>
                    <a:pt x="180463" y="0"/>
                    <a:pt x="402674" y="0"/>
                  </a:cubicBezTo>
                  <a:cubicBezTo>
                    <a:pt x="624885" y="0"/>
                    <a:pt x="805078" y="180246"/>
                    <a:pt x="805078" y="402724"/>
                  </a:cubicBezTo>
                </a:path>
              </a:pathLst>
            </a:custGeom>
            <a:grpFill/>
            <a:ln w="8971" cap="flat">
              <a:noFill/>
              <a:prstDash val="solid"/>
              <a:miter/>
            </a:ln>
          </p:spPr>
          <p:txBody>
            <a:bodyPr rtlCol="0" anchor="ctr"/>
            <a:lstStyle/>
            <a:p>
              <a:endParaRPr lang="en-RU"/>
            </a:p>
          </p:txBody>
        </p:sp>
        <p:sp>
          <p:nvSpPr>
            <p:cNvPr id="20" name="Freeform 19">
              <a:extLst>
                <a:ext uri="{FF2B5EF4-FFF2-40B4-BE49-F238E27FC236}">
                  <a16:creationId xmlns:a16="http://schemas.microsoft.com/office/drawing/2014/main" id="{4923A640-D3E9-A149-A697-E957D56BD109}"/>
                </a:ext>
              </a:extLst>
            </p:cNvPr>
            <p:cNvSpPr/>
            <p:nvPr/>
          </p:nvSpPr>
          <p:spPr>
            <a:xfrm>
              <a:off x="5234401" y="5509889"/>
              <a:ext cx="805078" cy="805626"/>
            </a:xfrm>
            <a:custGeom>
              <a:avLst/>
              <a:gdLst>
                <a:gd name="connsiteX0" fmla="*/ 805078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8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8" y="402724"/>
                  </a:moveTo>
                  <a:cubicBezTo>
                    <a:pt x="805078" y="625111"/>
                    <a:pt x="624885" y="805627"/>
                    <a:pt x="402674" y="805627"/>
                  </a:cubicBezTo>
                  <a:cubicBezTo>
                    <a:pt x="180462" y="805627"/>
                    <a:pt x="0" y="625201"/>
                    <a:pt x="0" y="402724"/>
                  </a:cubicBezTo>
                  <a:cubicBezTo>
                    <a:pt x="0" y="180336"/>
                    <a:pt x="180462" y="0"/>
                    <a:pt x="402674" y="0"/>
                  </a:cubicBezTo>
                  <a:cubicBezTo>
                    <a:pt x="624885" y="0"/>
                    <a:pt x="805078" y="180246"/>
                    <a:pt x="805078" y="402724"/>
                  </a:cubicBezTo>
                </a:path>
              </a:pathLst>
            </a:custGeom>
            <a:grpFill/>
            <a:ln w="8971" cap="flat">
              <a:noFill/>
              <a:prstDash val="solid"/>
              <a:miter/>
            </a:ln>
          </p:spPr>
          <p:txBody>
            <a:bodyPr rtlCol="0" anchor="ctr"/>
            <a:lstStyle/>
            <a:p>
              <a:endParaRPr lang="en-RU"/>
            </a:p>
          </p:txBody>
        </p:sp>
        <p:sp>
          <p:nvSpPr>
            <p:cNvPr id="21" name="Freeform 20">
              <a:extLst>
                <a:ext uri="{FF2B5EF4-FFF2-40B4-BE49-F238E27FC236}">
                  <a16:creationId xmlns:a16="http://schemas.microsoft.com/office/drawing/2014/main" id="{C10EE828-F04D-014F-8B27-1E977094B674}"/>
                </a:ext>
              </a:extLst>
            </p:cNvPr>
            <p:cNvSpPr/>
            <p:nvPr/>
          </p:nvSpPr>
          <p:spPr>
            <a:xfrm>
              <a:off x="6689683" y="5509889"/>
              <a:ext cx="805078" cy="805626"/>
            </a:xfrm>
            <a:custGeom>
              <a:avLst/>
              <a:gdLst>
                <a:gd name="connsiteX0" fmla="*/ 805079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9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9" y="402724"/>
                  </a:moveTo>
                  <a:cubicBezTo>
                    <a:pt x="805079" y="625111"/>
                    <a:pt x="624886" y="805627"/>
                    <a:pt x="402674" y="805627"/>
                  </a:cubicBezTo>
                  <a:cubicBezTo>
                    <a:pt x="180463" y="805627"/>
                    <a:pt x="0" y="625201"/>
                    <a:pt x="0" y="402724"/>
                  </a:cubicBezTo>
                  <a:cubicBezTo>
                    <a:pt x="0" y="180336"/>
                    <a:pt x="180463" y="0"/>
                    <a:pt x="402674" y="0"/>
                  </a:cubicBezTo>
                  <a:cubicBezTo>
                    <a:pt x="624886" y="0"/>
                    <a:pt x="805079" y="180246"/>
                    <a:pt x="805079" y="402724"/>
                  </a:cubicBezTo>
                </a:path>
              </a:pathLst>
            </a:custGeom>
            <a:grpFill/>
            <a:ln w="8971" cap="flat">
              <a:noFill/>
              <a:prstDash val="solid"/>
              <a:miter/>
            </a:ln>
          </p:spPr>
          <p:txBody>
            <a:bodyPr rtlCol="0" anchor="ctr"/>
            <a:lstStyle/>
            <a:p>
              <a:endParaRPr lang="en-RU"/>
            </a:p>
          </p:txBody>
        </p:sp>
      </p:grpSp>
      <p:sp>
        <p:nvSpPr>
          <p:cNvPr id="2" name="Text Placeholder 3">
            <a:extLst>
              <a:ext uri="{FF2B5EF4-FFF2-40B4-BE49-F238E27FC236}">
                <a16:creationId xmlns:a16="http://schemas.microsoft.com/office/drawing/2014/main" id="{5CBED38E-2550-7DFE-8D6D-C79C529130F5}"/>
              </a:ext>
            </a:extLst>
          </p:cNvPr>
          <p:cNvSpPr txBox="1">
            <a:spLocks/>
          </p:cNvSpPr>
          <p:nvPr/>
        </p:nvSpPr>
        <p:spPr>
          <a:xfrm>
            <a:off x="2932685" y="3200677"/>
            <a:ext cx="4626990" cy="547975"/>
          </a:xfrm>
          <a:prstGeom prst="rect">
            <a:avLst/>
          </a:prstGeom>
        </p:spPr>
        <p:txBody>
          <a:bodyPr vert="horz" lIns="91440" tIns="45720" rIns="91440" bIns="45720" rtlCol="0" anchor="t">
            <a:noAutofit/>
          </a:bodyPr>
          <a:lstStyle>
            <a:lvl1pPr marL="0" indent="0" algn="l" defTabSz="755934" rtl="0" eaLnBrk="1" latinLnBrk="0" hangingPunct="1">
              <a:lnSpc>
                <a:spcPct val="90000"/>
              </a:lnSpc>
              <a:spcBef>
                <a:spcPts val="827"/>
              </a:spcBef>
              <a:buFont typeface="Arial" panose="020B0604020202020204" pitchFamily="34" charset="0"/>
              <a:buNone/>
              <a:defRPr sz="3300" kern="1200" baseline="0">
                <a:solidFill>
                  <a:schemeClr val="bg1"/>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lvl="0"/>
            <a:r>
              <a:rPr lang="de-AT" b="1"/>
              <a:t>TOOLBOX ZU DIGITALEM </a:t>
            </a:r>
          </a:p>
        </p:txBody>
      </p:sp>
      <p:sp>
        <p:nvSpPr>
          <p:cNvPr id="4" name="Text Placeholder 3">
            <a:extLst>
              <a:ext uri="{FF2B5EF4-FFF2-40B4-BE49-F238E27FC236}">
                <a16:creationId xmlns:a16="http://schemas.microsoft.com/office/drawing/2014/main" id="{984D18C5-7AC4-DD00-384A-3A15A290C208}"/>
              </a:ext>
            </a:extLst>
          </p:cNvPr>
          <p:cNvSpPr txBox="1">
            <a:spLocks/>
          </p:cNvSpPr>
          <p:nvPr/>
        </p:nvSpPr>
        <p:spPr>
          <a:xfrm>
            <a:off x="2947433" y="3923350"/>
            <a:ext cx="4432517" cy="577866"/>
          </a:xfrm>
          <a:prstGeom prst="rect">
            <a:avLst/>
          </a:prstGeom>
        </p:spPr>
        <p:txBody>
          <a:bodyPr vert="horz" lIns="91440" tIns="45720" rIns="91440" bIns="45720" rtlCol="0" anchor="t">
            <a:noAutofit/>
          </a:bodyPr>
          <a:lstStyle>
            <a:lvl1pPr marL="0" indent="0" algn="l" defTabSz="755934" rtl="0" eaLnBrk="1" latinLnBrk="0" hangingPunct="1">
              <a:lnSpc>
                <a:spcPct val="90000"/>
              </a:lnSpc>
              <a:spcBef>
                <a:spcPts val="827"/>
              </a:spcBef>
              <a:buFont typeface="Arial" panose="020B0604020202020204" pitchFamily="34" charset="0"/>
              <a:buNone/>
              <a:defRPr sz="3300" kern="1200" baseline="0">
                <a:solidFill>
                  <a:schemeClr val="bg1"/>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lvl="0"/>
            <a:r>
              <a:rPr lang="de-AT" b="1"/>
              <a:t>STUDENTISCHEM</a:t>
            </a:r>
            <a:endParaRPr lang="en-LB" b="1"/>
          </a:p>
        </p:txBody>
      </p:sp>
      <p:sp>
        <p:nvSpPr>
          <p:cNvPr id="22" name="Rectangle 21">
            <a:extLst>
              <a:ext uri="{FF2B5EF4-FFF2-40B4-BE49-F238E27FC236}">
                <a16:creationId xmlns:a16="http://schemas.microsoft.com/office/drawing/2014/main" id="{34159350-64F9-A647-54D2-37D6672D6C25}"/>
              </a:ext>
            </a:extLst>
          </p:cNvPr>
          <p:cNvSpPr/>
          <p:nvPr/>
        </p:nvSpPr>
        <p:spPr>
          <a:xfrm>
            <a:off x="2146065" y="4587725"/>
            <a:ext cx="4749035" cy="615881"/>
          </a:xfrm>
          <a:prstGeom prst="rect">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23" name="Text Placeholder 3">
            <a:extLst>
              <a:ext uri="{FF2B5EF4-FFF2-40B4-BE49-F238E27FC236}">
                <a16:creationId xmlns:a16="http://schemas.microsoft.com/office/drawing/2014/main" id="{5F109FE5-3427-750B-EA5F-361AF39346DC}"/>
              </a:ext>
            </a:extLst>
          </p:cNvPr>
          <p:cNvSpPr txBox="1">
            <a:spLocks/>
          </p:cNvSpPr>
          <p:nvPr/>
        </p:nvSpPr>
        <p:spPr>
          <a:xfrm>
            <a:off x="2947433" y="4660770"/>
            <a:ext cx="4432517" cy="577866"/>
          </a:xfrm>
          <a:prstGeom prst="rect">
            <a:avLst/>
          </a:prstGeom>
        </p:spPr>
        <p:txBody>
          <a:bodyPr vert="horz" lIns="91440" tIns="45720" rIns="91440" bIns="45720" rtlCol="0" anchor="t">
            <a:noAutofit/>
          </a:bodyPr>
          <a:lstStyle>
            <a:lvl1pPr marL="0" indent="0" algn="l" defTabSz="755934" rtl="0" eaLnBrk="1" latinLnBrk="0" hangingPunct="1">
              <a:lnSpc>
                <a:spcPct val="90000"/>
              </a:lnSpc>
              <a:spcBef>
                <a:spcPts val="827"/>
              </a:spcBef>
              <a:buFont typeface="Arial" panose="020B0604020202020204" pitchFamily="34" charset="0"/>
              <a:buNone/>
              <a:defRPr sz="3300" kern="1200" baseline="0">
                <a:solidFill>
                  <a:schemeClr val="bg1"/>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lvl="0"/>
            <a:r>
              <a:rPr lang="de-AT" b="1"/>
              <a:t>ENGAGEMENT (IO2)</a:t>
            </a:r>
            <a:endParaRPr lang="en-LB" b="1"/>
          </a:p>
        </p:txBody>
      </p:sp>
    </p:spTree>
    <p:extLst>
      <p:ext uri="{BB962C8B-B14F-4D97-AF65-F5344CB8AC3E}">
        <p14:creationId xmlns:p14="http://schemas.microsoft.com/office/powerpoint/2010/main" val="755796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4CB62C5C-334C-B645-B407-6C15C401DA6E}"/>
              </a:ext>
            </a:extLst>
          </p:cNvPr>
          <p:cNvSpPr/>
          <p:nvPr/>
        </p:nvSpPr>
        <p:spPr>
          <a:xfrm>
            <a:off x="0" y="5275373"/>
            <a:ext cx="7559675" cy="4352722"/>
          </a:xfrm>
          <a:prstGeom prst="rect">
            <a:avLst/>
          </a:prstGeom>
          <a:solidFill>
            <a:srgbClr val="7FCCC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4" name="Text Placeholder 3">
            <a:extLst>
              <a:ext uri="{FF2B5EF4-FFF2-40B4-BE49-F238E27FC236}">
                <a16:creationId xmlns:a16="http://schemas.microsoft.com/office/drawing/2014/main" id="{C026F2F2-A496-C04B-94D9-50104209C973}"/>
              </a:ext>
            </a:extLst>
          </p:cNvPr>
          <p:cNvSpPr>
            <a:spLocks noGrp="1"/>
          </p:cNvSpPr>
          <p:nvPr>
            <p:ph type="body" sz="quarter" idx="33"/>
          </p:nvPr>
        </p:nvSpPr>
        <p:spPr>
          <a:xfrm>
            <a:off x="522456" y="577092"/>
            <a:ext cx="6533982" cy="1196415"/>
          </a:xfrm>
        </p:spPr>
        <p:txBody>
          <a:bodyPr/>
          <a:lstStyle/>
          <a:p>
            <a:r>
              <a:rPr lang="de-AT"/>
              <a:t>Die </a:t>
            </a:r>
            <a:r>
              <a:rPr lang="de-AT" i="1"/>
              <a:t>Toolbox zu digitalem studentischem Engagement</a:t>
            </a:r>
            <a:r>
              <a:rPr lang="de-AT"/>
              <a:t> hat zum Ziel, Hochschullehrenden, die digitale Aktivitäten für bürgerschaftliches Engagement in ihre Lehre einbinden möchten, praktische Anleitungen und Werkzeuge an die Hand zu reichen. Besonderes Augenmerk liegt darauf, Lehrenden Sicherheit und Vertrauen im Umgang mit digitalen Tools zu geben.</a:t>
            </a:r>
            <a:endParaRPr lang="en-LB"/>
          </a:p>
          <a:p>
            <a:r>
              <a:rPr lang="de-AT"/>
              <a:t>Die Toolbox besteht aus insgesamt 24 Tools, die in die folgenden sechs Kategorien unterteilt sind: Präsentationstools, Crowdsourcing-Tools, Kollaborationstools, zivilgesellschaftlich orientierte Tools, digitale Gestaltung und soziale Technologien. Jedes Tool wird kurz beschrieben, und es wird aufgezeigt, wie es in der Lehre eingesetzt werden kann. Jedes Tool wird in vier Schritten erklärt:</a:t>
            </a:r>
            <a:endParaRPr lang="en-LB"/>
          </a:p>
          <a:p>
            <a:endParaRPr lang="en-RU" dirty="0"/>
          </a:p>
        </p:txBody>
      </p:sp>
      <p:sp>
        <p:nvSpPr>
          <p:cNvPr id="5" name="Freeform 175">
            <a:extLst>
              <a:ext uri="{FF2B5EF4-FFF2-40B4-BE49-F238E27FC236}">
                <a16:creationId xmlns:a16="http://schemas.microsoft.com/office/drawing/2014/main" id="{22BDFABB-A3E8-E44D-B7C3-4B895FE6B6F9}"/>
              </a:ext>
            </a:extLst>
          </p:cNvPr>
          <p:cNvSpPr>
            <a:spLocks noChangeArrowheads="1"/>
          </p:cNvSpPr>
          <p:nvPr/>
        </p:nvSpPr>
        <p:spPr bwMode="auto">
          <a:xfrm>
            <a:off x="522456" y="2442932"/>
            <a:ext cx="1564610" cy="1695330"/>
          </a:xfrm>
          <a:custGeom>
            <a:avLst/>
            <a:gdLst>
              <a:gd name="T0" fmla="*/ 3123 w 3430"/>
              <a:gd name="T1" fmla="*/ 642 h 3719"/>
              <a:gd name="T2" fmla="*/ 3123 w 3430"/>
              <a:gd name="T3" fmla="*/ 642 h 3719"/>
              <a:gd name="T4" fmla="*/ 2090 w 3430"/>
              <a:gd name="T5" fmla="*/ 642 h 3719"/>
              <a:gd name="T6" fmla="*/ 1715 w 3430"/>
              <a:gd name="T7" fmla="*/ 0 h 3719"/>
              <a:gd name="T8" fmla="*/ 1347 w 3430"/>
              <a:gd name="T9" fmla="*/ 642 h 3719"/>
              <a:gd name="T10" fmla="*/ 307 w 3430"/>
              <a:gd name="T11" fmla="*/ 642 h 3719"/>
              <a:gd name="T12" fmla="*/ 0 w 3430"/>
              <a:gd name="T13" fmla="*/ 948 h 3719"/>
              <a:gd name="T14" fmla="*/ 0 w 3430"/>
              <a:gd name="T15" fmla="*/ 3420 h 3719"/>
              <a:gd name="T16" fmla="*/ 307 w 3430"/>
              <a:gd name="T17" fmla="*/ 3718 h 3719"/>
              <a:gd name="T18" fmla="*/ 3123 w 3430"/>
              <a:gd name="T19" fmla="*/ 3718 h 3719"/>
              <a:gd name="T20" fmla="*/ 3429 w 3430"/>
              <a:gd name="T21" fmla="*/ 3420 h 3719"/>
              <a:gd name="T22" fmla="*/ 3429 w 3430"/>
              <a:gd name="T23" fmla="*/ 948 h 3719"/>
              <a:gd name="T24" fmla="*/ 3123 w 3430"/>
              <a:gd name="T25" fmla="*/ 642 h 3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430" h="3719">
                <a:moveTo>
                  <a:pt x="3123" y="642"/>
                </a:moveTo>
                <a:lnTo>
                  <a:pt x="3123" y="642"/>
                </a:lnTo>
                <a:cubicBezTo>
                  <a:pt x="2090" y="642"/>
                  <a:pt x="2090" y="642"/>
                  <a:pt x="2090" y="642"/>
                </a:cubicBezTo>
                <a:cubicBezTo>
                  <a:pt x="1715" y="0"/>
                  <a:pt x="1715" y="0"/>
                  <a:pt x="1715" y="0"/>
                </a:cubicBezTo>
                <a:cubicBezTo>
                  <a:pt x="1347" y="642"/>
                  <a:pt x="1347" y="642"/>
                  <a:pt x="1347" y="642"/>
                </a:cubicBezTo>
                <a:cubicBezTo>
                  <a:pt x="307" y="642"/>
                  <a:pt x="307" y="642"/>
                  <a:pt x="307" y="642"/>
                </a:cubicBezTo>
                <a:cubicBezTo>
                  <a:pt x="138" y="642"/>
                  <a:pt x="0" y="780"/>
                  <a:pt x="0" y="948"/>
                </a:cubicBezTo>
                <a:cubicBezTo>
                  <a:pt x="0" y="3420"/>
                  <a:pt x="0" y="3420"/>
                  <a:pt x="0" y="3420"/>
                </a:cubicBezTo>
                <a:cubicBezTo>
                  <a:pt x="0" y="3588"/>
                  <a:pt x="138" y="3718"/>
                  <a:pt x="307" y="3718"/>
                </a:cubicBezTo>
                <a:cubicBezTo>
                  <a:pt x="3123" y="3718"/>
                  <a:pt x="3123" y="3718"/>
                  <a:pt x="3123" y="3718"/>
                </a:cubicBezTo>
                <a:cubicBezTo>
                  <a:pt x="3291" y="3718"/>
                  <a:pt x="3429" y="3588"/>
                  <a:pt x="3429" y="3420"/>
                </a:cubicBezTo>
                <a:cubicBezTo>
                  <a:pt x="3429" y="948"/>
                  <a:pt x="3429" y="948"/>
                  <a:pt x="3429" y="948"/>
                </a:cubicBezTo>
                <a:cubicBezTo>
                  <a:pt x="3429" y="780"/>
                  <a:pt x="3291" y="642"/>
                  <a:pt x="3123" y="642"/>
                </a:cubicBezTo>
              </a:path>
            </a:pathLst>
          </a:custGeom>
          <a:solidFill>
            <a:srgbClr val="23385C"/>
          </a:solidFill>
          <a:ln w="9525" cap="flat">
            <a:noFill/>
            <a:bevel/>
            <a:headEnd/>
            <a:tailEnd/>
          </a:ln>
          <a:effectLst/>
        </p:spPr>
        <p:txBody>
          <a:bodyPr wrap="none" anchor="ctr"/>
          <a:lstStyle/>
          <a:p>
            <a:endParaRPr lang="en-US"/>
          </a:p>
        </p:txBody>
      </p:sp>
      <p:sp>
        <p:nvSpPr>
          <p:cNvPr id="6" name="Freeform 176">
            <a:extLst>
              <a:ext uri="{FF2B5EF4-FFF2-40B4-BE49-F238E27FC236}">
                <a16:creationId xmlns:a16="http://schemas.microsoft.com/office/drawing/2014/main" id="{6559D796-1213-0343-987E-EBEFC7419F58}"/>
              </a:ext>
            </a:extLst>
          </p:cNvPr>
          <p:cNvSpPr>
            <a:spLocks noChangeArrowheads="1"/>
          </p:cNvSpPr>
          <p:nvPr/>
        </p:nvSpPr>
        <p:spPr bwMode="auto">
          <a:xfrm>
            <a:off x="2180587" y="2442932"/>
            <a:ext cx="1560588" cy="1695330"/>
          </a:xfrm>
          <a:custGeom>
            <a:avLst/>
            <a:gdLst>
              <a:gd name="T0" fmla="*/ 3122 w 3421"/>
              <a:gd name="T1" fmla="*/ 642 h 3719"/>
              <a:gd name="T2" fmla="*/ 3122 w 3421"/>
              <a:gd name="T3" fmla="*/ 642 h 3719"/>
              <a:gd name="T4" fmla="*/ 2089 w 3421"/>
              <a:gd name="T5" fmla="*/ 642 h 3719"/>
              <a:gd name="T6" fmla="*/ 1722 w 3421"/>
              <a:gd name="T7" fmla="*/ 0 h 3719"/>
              <a:gd name="T8" fmla="*/ 1347 w 3421"/>
              <a:gd name="T9" fmla="*/ 642 h 3719"/>
              <a:gd name="T10" fmla="*/ 306 w 3421"/>
              <a:gd name="T11" fmla="*/ 642 h 3719"/>
              <a:gd name="T12" fmla="*/ 0 w 3421"/>
              <a:gd name="T13" fmla="*/ 948 h 3719"/>
              <a:gd name="T14" fmla="*/ 0 w 3421"/>
              <a:gd name="T15" fmla="*/ 3420 h 3719"/>
              <a:gd name="T16" fmla="*/ 306 w 3421"/>
              <a:gd name="T17" fmla="*/ 3718 h 3719"/>
              <a:gd name="T18" fmla="*/ 3122 w 3421"/>
              <a:gd name="T19" fmla="*/ 3718 h 3719"/>
              <a:gd name="T20" fmla="*/ 3420 w 3421"/>
              <a:gd name="T21" fmla="*/ 3420 h 3719"/>
              <a:gd name="T22" fmla="*/ 3420 w 3421"/>
              <a:gd name="T23" fmla="*/ 948 h 3719"/>
              <a:gd name="T24" fmla="*/ 3122 w 3421"/>
              <a:gd name="T25" fmla="*/ 642 h 3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421" h="3719">
                <a:moveTo>
                  <a:pt x="3122" y="642"/>
                </a:moveTo>
                <a:lnTo>
                  <a:pt x="3122" y="642"/>
                </a:lnTo>
                <a:cubicBezTo>
                  <a:pt x="2089" y="642"/>
                  <a:pt x="2089" y="642"/>
                  <a:pt x="2089" y="642"/>
                </a:cubicBezTo>
                <a:cubicBezTo>
                  <a:pt x="1722" y="0"/>
                  <a:pt x="1722" y="0"/>
                  <a:pt x="1722" y="0"/>
                </a:cubicBezTo>
                <a:cubicBezTo>
                  <a:pt x="1347" y="642"/>
                  <a:pt x="1347" y="642"/>
                  <a:pt x="1347" y="642"/>
                </a:cubicBezTo>
                <a:cubicBezTo>
                  <a:pt x="306" y="642"/>
                  <a:pt x="306" y="642"/>
                  <a:pt x="306" y="642"/>
                </a:cubicBezTo>
                <a:cubicBezTo>
                  <a:pt x="138" y="642"/>
                  <a:pt x="0" y="780"/>
                  <a:pt x="0" y="948"/>
                </a:cubicBezTo>
                <a:cubicBezTo>
                  <a:pt x="0" y="3420"/>
                  <a:pt x="0" y="3420"/>
                  <a:pt x="0" y="3420"/>
                </a:cubicBezTo>
                <a:cubicBezTo>
                  <a:pt x="0" y="3588"/>
                  <a:pt x="138" y="3718"/>
                  <a:pt x="306" y="3718"/>
                </a:cubicBezTo>
                <a:cubicBezTo>
                  <a:pt x="3122" y="3718"/>
                  <a:pt x="3122" y="3718"/>
                  <a:pt x="3122" y="3718"/>
                </a:cubicBezTo>
                <a:cubicBezTo>
                  <a:pt x="3290" y="3718"/>
                  <a:pt x="3420" y="3588"/>
                  <a:pt x="3420" y="3420"/>
                </a:cubicBezTo>
                <a:cubicBezTo>
                  <a:pt x="3420" y="948"/>
                  <a:pt x="3420" y="948"/>
                  <a:pt x="3420" y="948"/>
                </a:cubicBezTo>
                <a:cubicBezTo>
                  <a:pt x="3420" y="780"/>
                  <a:pt x="3290" y="642"/>
                  <a:pt x="3122" y="642"/>
                </a:cubicBezTo>
              </a:path>
            </a:pathLst>
          </a:custGeom>
          <a:solidFill>
            <a:srgbClr val="00A4B8"/>
          </a:solidFill>
          <a:ln w="9525" cap="flat">
            <a:noFill/>
            <a:bevel/>
            <a:headEnd/>
            <a:tailEnd/>
          </a:ln>
          <a:effectLst/>
        </p:spPr>
        <p:txBody>
          <a:bodyPr wrap="none" anchor="ctr"/>
          <a:lstStyle/>
          <a:p>
            <a:endParaRPr lang="en-US"/>
          </a:p>
        </p:txBody>
      </p:sp>
      <p:sp>
        <p:nvSpPr>
          <p:cNvPr id="8" name="Freeform 178">
            <a:extLst>
              <a:ext uri="{FF2B5EF4-FFF2-40B4-BE49-F238E27FC236}">
                <a16:creationId xmlns:a16="http://schemas.microsoft.com/office/drawing/2014/main" id="{A5B28090-4CE1-1447-B587-B605D2B1D4DF}"/>
              </a:ext>
            </a:extLst>
          </p:cNvPr>
          <p:cNvSpPr>
            <a:spLocks noChangeArrowheads="1"/>
          </p:cNvSpPr>
          <p:nvPr/>
        </p:nvSpPr>
        <p:spPr bwMode="auto">
          <a:xfrm>
            <a:off x="5491796" y="2458430"/>
            <a:ext cx="1560588" cy="1695330"/>
          </a:xfrm>
          <a:custGeom>
            <a:avLst/>
            <a:gdLst>
              <a:gd name="T0" fmla="*/ 3115 w 3422"/>
              <a:gd name="T1" fmla="*/ 642 h 3719"/>
              <a:gd name="T2" fmla="*/ 3115 w 3422"/>
              <a:gd name="T3" fmla="*/ 642 h 3719"/>
              <a:gd name="T4" fmla="*/ 2105 w 3422"/>
              <a:gd name="T5" fmla="*/ 642 h 3719"/>
              <a:gd name="T6" fmla="*/ 1737 w 3422"/>
              <a:gd name="T7" fmla="*/ 0 h 3719"/>
              <a:gd name="T8" fmla="*/ 1362 w 3422"/>
              <a:gd name="T9" fmla="*/ 642 h 3719"/>
              <a:gd name="T10" fmla="*/ 299 w 3422"/>
              <a:gd name="T11" fmla="*/ 642 h 3719"/>
              <a:gd name="T12" fmla="*/ 0 w 3422"/>
              <a:gd name="T13" fmla="*/ 948 h 3719"/>
              <a:gd name="T14" fmla="*/ 0 w 3422"/>
              <a:gd name="T15" fmla="*/ 3420 h 3719"/>
              <a:gd name="T16" fmla="*/ 299 w 3422"/>
              <a:gd name="T17" fmla="*/ 3718 h 3719"/>
              <a:gd name="T18" fmla="*/ 3115 w 3422"/>
              <a:gd name="T19" fmla="*/ 3718 h 3719"/>
              <a:gd name="T20" fmla="*/ 3421 w 3422"/>
              <a:gd name="T21" fmla="*/ 3420 h 3719"/>
              <a:gd name="T22" fmla="*/ 3421 w 3422"/>
              <a:gd name="T23" fmla="*/ 948 h 3719"/>
              <a:gd name="T24" fmla="*/ 3115 w 3422"/>
              <a:gd name="T25" fmla="*/ 642 h 3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422" h="3719">
                <a:moveTo>
                  <a:pt x="3115" y="642"/>
                </a:moveTo>
                <a:lnTo>
                  <a:pt x="3115" y="642"/>
                </a:lnTo>
                <a:cubicBezTo>
                  <a:pt x="2105" y="642"/>
                  <a:pt x="2105" y="642"/>
                  <a:pt x="2105" y="642"/>
                </a:cubicBezTo>
                <a:cubicBezTo>
                  <a:pt x="1737" y="0"/>
                  <a:pt x="1737" y="0"/>
                  <a:pt x="1737" y="0"/>
                </a:cubicBezTo>
                <a:cubicBezTo>
                  <a:pt x="1362" y="642"/>
                  <a:pt x="1362" y="642"/>
                  <a:pt x="1362" y="642"/>
                </a:cubicBezTo>
                <a:cubicBezTo>
                  <a:pt x="299" y="642"/>
                  <a:pt x="299" y="642"/>
                  <a:pt x="299" y="642"/>
                </a:cubicBezTo>
                <a:cubicBezTo>
                  <a:pt x="130" y="642"/>
                  <a:pt x="0" y="780"/>
                  <a:pt x="0" y="948"/>
                </a:cubicBezTo>
                <a:cubicBezTo>
                  <a:pt x="0" y="3420"/>
                  <a:pt x="0" y="3420"/>
                  <a:pt x="0" y="3420"/>
                </a:cubicBezTo>
                <a:cubicBezTo>
                  <a:pt x="0" y="3588"/>
                  <a:pt x="130" y="3718"/>
                  <a:pt x="299" y="3718"/>
                </a:cubicBezTo>
                <a:cubicBezTo>
                  <a:pt x="3115" y="3718"/>
                  <a:pt x="3115" y="3718"/>
                  <a:pt x="3115" y="3718"/>
                </a:cubicBezTo>
                <a:cubicBezTo>
                  <a:pt x="3283" y="3718"/>
                  <a:pt x="3421" y="3588"/>
                  <a:pt x="3421" y="3420"/>
                </a:cubicBezTo>
                <a:cubicBezTo>
                  <a:pt x="3421" y="948"/>
                  <a:pt x="3421" y="948"/>
                  <a:pt x="3421" y="948"/>
                </a:cubicBezTo>
                <a:cubicBezTo>
                  <a:pt x="3421" y="780"/>
                  <a:pt x="3283" y="642"/>
                  <a:pt x="3115" y="642"/>
                </a:cubicBezTo>
              </a:path>
            </a:pathLst>
          </a:custGeom>
          <a:solidFill>
            <a:srgbClr val="F16A4C"/>
          </a:solidFill>
          <a:ln w="9525" cap="flat">
            <a:noFill/>
            <a:bevel/>
            <a:headEnd/>
            <a:tailEnd/>
          </a:ln>
          <a:effectLst/>
        </p:spPr>
        <p:txBody>
          <a:bodyPr wrap="none" anchor="ctr"/>
          <a:lstStyle/>
          <a:p>
            <a:endParaRPr lang="en-US"/>
          </a:p>
        </p:txBody>
      </p:sp>
      <p:sp>
        <p:nvSpPr>
          <p:cNvPr id="10" name="Text Placeholder 17">
            <a:extLst>
              <a:ext uri="{FF2B5EF4-FFF2-40B4-BE49-F238E27FC236}">
                <a16:creationId xmlns:a16="http://schemas.microsoft.com/office/drawing/2014/main" id="{0B33AACD-1DEF-194C-9BEB-9AEFD11D2BD0}"/>
              </a:ext>
            </a:extLst>
          </p:cNvPr>
          <p:cNvSpPr txBox="1">
            <a:spLocks/>
          </p:cNvSpPr>
          <p:nvPr/>
        </p:nvSpPr>
        <p:spPr>
          <a:xfrm>
            <a:off x="537520" y="3338525"/>
            <a:ext cx="1550431" cy="805987"/>
          </a:xfrm>
          <a:prstGeom prst="rect">
            <a:avLst/>
          </a:prstGeom>
        </p:spPr>
        <p:txBody>
          <a:bodyPr/>
          <a:lstStyle>
            <a:lvl1pPr marL="188984" indent="-188984" algn="ctr" defTabSz="755934" rtl="0" eaLnBrk="1" latinLnBrk="0" hangingPunct="1">
              <a:lnSpc>
                <a:spcPct val="90000"/>
              </a:lnSpc>
              <a:spcBef>
                <a:spcPts val="827"/>
              </a:spcBef>
              <a:buFont typeface="Arial" panose="020B0604020202020204" pitchFamily="34" charset="0"/>
              <a:buNone/>
              <a:defRPr sz="2000" b="0" i="0" kern="1200" spc="0">
                <a:solidFill>
                  <a:schemeClr val="bg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spcBef>
                <a:spcPts val="0"/>
              </a:spcBef>
            </a:pPr>
            <a:r>
              <a:rPr lang="en-GB" sz="1100" dirty="0"/>
              <a:t>„Kurz und bündig“ – </a:t>
            </a:r>
          </a:p>
          <a:p>
            <a:pPr>
              <a:spcBef>
                <a:spcPts val="0"/>
              </a:spcBef>
            </a:pPr>
            <a:r>
              <a:rPr lang="en-GB" sz="1100" dirty="0"/>
              <a:t>ein schneller Überblick</a:t>
            </a:r>
          </a:p>
          <a:p>
            <a:pPr>
              <a:spcBef>
                <a:spcPts val="0"/>
              </a:spcBef>
            </a:pPr>
            <a:r>
              <a:rPr lang="en-GB" sz="1100" dirty="0"/>
              <a:t>über jedes Tool </a:t>
            </a:r>
            <a:endParaRPr lang="en-US" sz="1100" dirty="0"/>
          </a:p>
        </p:txBody>
      </p:sp>
      <p:sp>
        <p:nvSpPr>
          <p:cNvPr id="11" name="Text Placeholder 17">
            <a:extLst>
              <a:ext uri="{FF2B5EF4-FFF2-40B4-BE49-F238E27FC236}">
                <a16:creationId xmlns:a16="http://schemas.microsoft.com/office/drawing/2014/main" id="{DAE1B29E-E284-5D49-95D8-9F661BD65EAF}"/>
              </a:ext>
            </a:extLst>
          </p:cNvPr>
          <p:cNvSpPr txBox="1">
            <a:spLocks/>
          </p:cNvSpPr>
          <p:nvPr/>
        </p:nvSpPr>
        <p:spPr>
          <a:xfrm>
            <a:off x="536399" y="2936449"/>
            <a:ext cx="1550432" cy="272855"/>
          </a:xfrm>
          <a:prstGeom prst="rect">
            <a:avLst/>
          </a:prstGeom>
        </p:spPr>
        <p:txBody>
          <a:bodyPr/>
          <a:lstStyle>
            <a:lvl1pPr marL="188984" indent="-188984" algn="ctr" defTabSz="755934" rtl="0" eaLnBrk="1" latinLnBrk="0" hangingPunct="1">
              <a:lnSpc>
                <a:spcPct val="90000"/>
              </a:lnSpc>
              <a:spcBef>
                <a:spcPts val="827"/>
              </a:spcBef>
              <a:buFont typeface="Arial" panose="020B0604020202020204" pitchFamily="34" charset="0"/>
              <a:buNone/>
              <a:defRPr sz="2000" b="1" i="0" kern="1200" spc="0">
                <a:solidFill>
                  <a:schemeClr val="bg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GB" dirty="0"/>
              <a:t>Schritt 1</a:t>
            </a:r>
            <a:endParaRPr lang="en-US" dirty="0"/>
          </a:p>
        </p:txBody>
      </p:sp>
      <p:sp>
        <p:nvSpPr>
          <p:cNvPr id="12" name="Text Placeholder 17">
            <a:extLst>
              <a:ext uri="{FF2B5EF4-FFF2-40B4-BE49-F238E27FC236}">
                <a16:creationId xmlns:a16="http://schemas.microsoft.com/office/drawing/2014/main" id="{6123C28E-B92D-5044-A0AB-588E781E088C}"/>
              </a:ext>
            </a:extLst>
          </p:cNvPr>
          <p:cNvSpPr txBox="1">
            <a:spLocks/>
          </p:cNvSpPr>
          <p:nvPr/>
        </p:nvSpPr>
        <p:spPr>
          <a:xfrm>
            <a:off x="2207225" y="3332275"/>
            <a:ext cx="1564611" cy="805987"/>
          </a:xfrm>
          <a:prstGeom prst="rect">
            <a:avLst/>
          </a:prstGeom>
        </p:spPr>
        <p:txBody>
          <a:bodyPr/>
          <a:lstStyle>
            <a:lvl1pPr marL="188984" indent="-188984" algn="ctr" defTabSz="755934" rtl="0" eaLnBrk="1" latinLnBrk="0" hangingPunct="1">
              <a:lnSpc>
                <a:spcPct val="90000"/>
              </a:lnSpc>
              <a:spcBef>
                <a:spcPts val="827"/>
              </a:spcBef>
              <a:buFont typeface="Arial" panose="020B0604020202020204" pitchFamily="34" charset="0"/>
              <a:buNone/>
              <a:defRPr sz="2000" b="0" i="0" kern="1200" spc="0">
                <a:solidFill>
                  <a:schemeClr val="bg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spcBef>
                <a:spcPts val="0"/>
              </a:spcBef>
            </a:pPr>
            <a:r>
              <a:rPr lang="en-GB" sz="1100" dirty="0"/>
              <a:t>Vor- und Nachteile </a:t>
            </a:r>
          </a:p>
          <a:p>
            <a:pPr>
              <a:spcBef>
                <a:spcPts val="0"/>
              </a:spcBef>
            </a:pPr>
            <a:r>
              <a:rPr lang="en-GB" sz="1100" dirty="0"/>
              <a:t>der Tools</a:t>
            </a:r>
            <a:endParaRPr lang="en-US" sz="1100" dirty="0"/>
          </a:p>
        </p:txBody>
      </p:sp>
      <p:sp>
        <p:nvSpPr>
          <p:cNvPr id="13" name="Text Placeholder 17">
            <a:extLst>
              <a:ext uri="{FF2B5EF4-FFF2-40B4-BE49-F238E27FC236}">
                <a16:creationId xmlns:a16="http://schemas.microsoft.com/office/drawing/2014/main" id="{097E4D86-A5CF-F540-AC0B-6C670BC85173}"/>
              </a:ext>
            </a:extLst>
          </p:cNvPr>
          <p:cNvSpPr txBox="1">
            <a:spLocks/>
          </p:cNvSpPr>
          <p:nvPr/>
        </p:nvSpPr>
        <p:spPr>
          <a:xfrm>
            <a:off x="2182954" y="2930199"/>
            <a:ext cx="1564612" cy="272855"/>
          </a:xfrm>
          <a:prstGeom prst="rect">
            <a:avLst/>
          </a:prstGeom>
        </p:spPr>
        <p:txBody>
          <a:bodyPr/>
          <a:lstStyle>
            <a:lvl1pPr marL="188984" indent="-188984" algn="ctr" defTabSz="755934" rtl="0" eaLnBrk="1" latinLnBrk="0" hangingPunct="1">
              <a:lnSpc>
                <a:spcPct val="90000"/>
              </a:lnSpc>
              <a:spcBef>
                <a:spcPts val="827"/>
              </a:spcBef>
              <a:buFont typeface="Arial" panose="020B0604020202020204" pitchFamily="34" charset="0"/>
              <a:buNone/>
              <a:defRPr sz="2000" b="1" i="0" kern="1200" spc="0">
                <a:solidFill>
                  <a:schemeClr val="bg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GB" dirty="0"/>
              <a:t>Schritt 2</a:t>
            </a:r>
            <a:endParaRPr lang="en-US" dirty="0"/>
          </a:p>
        </p:txBody>
      </p:sp>
      <p:sp>
        <p:nvSpPr>
          <p:cNvPr id="16" name="Text Placeholder 17">
            <a:extLst>
              <a:ext uri="{FF2B5EF4-FFF2-40B4-BE49-F238E27FC236}">
                <a16:creationId xmlns:a16="http://schemas.microsoft.com/office/drawing/2014/main" id="{83AB2DD8-150A-FB48-802A-84E2EC0A3DEB}"/>
              </a:ext>
            </a:extLst>
          </p:cNvPr>
          <p:cNvSpPr txBox="1">
            <a:spLocks/>
          </p:cNvSpPr>
          <p:nvPr/>
        </p:nvSpPr>
        <p:spPr>
          <a:xfrm>
            <a:off x="5521434" y="3333069"/>
            <a:ext cx="1539294" cy="805987"/>
          </a:xfrm>
          <a:prstGeom prst="rect">
            <a:avLst/>
          </a:prstGeom>
        </p:spPr>
        <p:txBody>
          <a:bodyPr/>
          <a:lstStyle>
            <a:lvl1pPr marL="188984" indent="-188984" algn="ctr" defTabSz="755934" rtl="0" eaLnBrk="1" latinLnBrk="0" hangingPunct="1">
              <a:lnSpc>
                <a:spcPct val="90000"/>
              </a:lnSpc>
              <a:spcBef>
                <a:spcPts val="827"/>
              </a:spcBef>
              <a:buFont typeface="Arial" panose="020B0604020202020204" pitchFamily="34" charset="0"/>
              <a:buNone/>
              <a:defRPr sz="2000" b="0" i="0" kern="1200" spc="0">
                <a:solidFill>
                  <a:schemeClr val="bg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spcBef>
                <a:spcPts val="0"/>
              </a:spcBef>
            </a:pPr>
            <a:r>
              <a:rPr lang="en-GB" sz="1100" dirty="0"/>
              <a:t>Los gehts! – Auswählen</a:t>
            </a:r>
          </a:p>
          <a:p>
            <a:pPr>
              <a:spcBef>
                <a:spcPts val="0"/>
              </a:spcBef>
            </a:pPr>
            <a:r>
              <a:rPr lang="en-GB" sz="1100" dirty="0"/>
              <a:t>und loslegen mit</a:t>
            </a:r>
          </a:p>
          <a:p>
            <a:pPr>
              <a:spcBef>
                <a:spcPts val="0"/>
              </a:spcBef>
            </a:pPr>
            <a:r>
              <a:rPr lang="en-GB" sz="1100" dirty="0"/>
              <a:t>einem Tool </a:t>
            </a:r>
          </a:p>
          <a:p>
            <a:pPr>
              <a:spcBef>
                <a:spcPts val="0"/>
              </a:spcBef>
            </a:pPr>
            <a:r>
              <a:rPr lang="en-GB" sz="1100" dirty="0"/>
              <a:t>in der Lehre</a:t>
            </a:r>
            <a:endParaRPr lang="en-US" sz="1100" dirty="0"/>
          </a:p>
        </p:txBody>
      </p:sp>
      <p:sp>
        <p:nvSpPr>
          <p:cNvPr id="17" name="Text Placeholder 17">
            <a:extLst>
              <a:ext uri="{FF2B5EF4-FFF2-40B4-BE49-F238E27FC236}">
                <a16:creationId xmlns:a16="http://schemas.microsoft.com/office/drawing/2014/main" id="{069F5EB2-C961-8345-806E-7AC7AC8BBF85}"/>
              </a:ext>
            </a:extLst>
          </p:cNvPr>
          <p:cNvSpPr txBox="1">
            <a:spLocks/>
          </p:cNvSpPr>
          <p:nvPr/>
        </p:nvSpPr>
        <p:spPr>
          <a:xfrm>
            <a:off x="5520312" y="2930993"/>
            <a:ext cx="1539294" cy="272855"/>
          </a:xfrm>
          <a:prstGeom prst="rect">
            <a:avLst/>
          </a:prstGeom>
        </p:spPr>
        <p:txBody>
          <a:bodyPr/>
          <a:lstStyle>
            <a:lvl1pPr marL="188984" indent="-188984" algn="ctr" defTabSz="755934" rtl="0" eaLnBrk="1" latinLnBrk="0" hangingPunct="1">
              <a:lnSpc>
                <a:spcPct val="90000"/>
              </a:lnSpc>
              <a:spcBef>
                <a:spcPts val="827"/>
              </a:spcBef>
              <a:buFont typeface="Arial" panose="020B0604020202020204" pitchFamily="34" charset="0"/>
              <a:buNone/>
              <a:defRPr sz="2000" b="1" i="0" kern="1200" spc="0">
                <a:solidFill>
                  <a:schemeClr val="bg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GB" dirty="0"/>
              <a:t>Schritt 4</a:t>
            </a:r>
            <a:endParaRPr lang="en-US" dirty="0"/>
          </a:p>
        </p:txBody>
      </p:sp>
      <p:sp>
        <p:nvSpPr>
          <p:cNvPr id="20" name="Freeform 176">
            <a:extLst>
              <a:ext uri="{FF2B5EF4-FFF2-40B4-BE49-F238E27FC236}">
                <a16:creationId xmlns:a16="http://schemas.microsoft.com/office/drawing/2014/main" id="{EB3D1C4B-2C90-7140-A48D-05D1054915A1}"/>
              </a:ext>
            </a:extLst>
          </p:cNvPr>
          <p:cNvSpPr>
            <a:spLocks noChangeArrowheads="1"/>
          </p:cNvSpPr>
          <p:nvPr/>
        </p:nvSpPr>
        <p:spPr bwMode="auto">
          <a:xfrm>
            <a:off x="3838906" y="2458430"/>
            <a:ext cx="1560588" cy="1695330"/>
          </a:xfrm>
          <a:custGeom>
            <a:avLst/>
            <a:gdLst>
              <a:gd name="T0" fmla="*/ 3122 w 3421"/>
              <a:gd name="T1" fmla="*/ 642 h 3719"/>
              <a:gd name="T2" fmla="*/ 3122 w 3421"/>
              <a:gd name="T3" fmla="*/ 642 h 3719"/>
              <a:gd name="T4" fmla="*/ 2089 w 3421"/>
              <a:gd name="T5" fmla="*/ 642 h 3719"/>
              <a:gd name="T6" fmla="*/ 1722 w 3421"/>
              <a:gd name="T7" fmla="*/ 0 h 3719"/>
              <a:gd name="T8" fmla="*/ 1347 w 3421"/>
              <a:gd name="T9" fmla="*/ 642 h 3719"/>
              <a:gd name="T10" fmla="*/ 306 w 3421"/>
              <a:gd name="T11" fmla="*/ 642 h 3719"/>
              <a:gd name="T12" fmla="*/ 0 w 3421"/>
              <a:gd name="T13" fmla="*/ 948 h 3719"/>
              <a:gd name="T14" fmla="*/ 0 w 3421"/>
              <a:gd name="T15" fmla="*/ 3420 h 3719"/>
              <a:gd name="T16" fmla="*/ 306 w 3421"/>
              <a:gd name="T17" fmla="*/ 3718 h 3719"/>
              <a:gd name="T18" fmla="*/ 3122 w 3421"/>
              <a:gd name="T19" fmla="*/ 3718 h 3719"/>
              <a:gd name="T20" fmla="*/ 3420 w 3421"/>
              <a:gd name="T21" fmla="*/ 3420 h 3719"/>
              <a:gd name="T22" fmla="*/ 3420 w 3421"/>
              <a:gd name="T23" fmla="*/ 948 h 3719"/>
              <a:gd name="T24" fmla="*/ 3122 w 3421"/>
              <a:gd name="T25" fmla="*/ 642 h 3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421" h="3719">
                <a:moveTo>
                  <a:pt x="3122" y="642"/>
                </a:moveTo>
                <a:lnTo>
                  <a:pt x="3122" y="642"/>
                </a:lnTo>
                <a:cubicBezTo>
                  <a:pt x="2089" y="642"/>
                  <a:pt x="2089" y="642"/>
                  <a:pt x="2089" y="642"/>
                </a:cubicBezTo>
                <a:cubicBezTo>
                  <a:pt x="1722" y="0"/>
                  <a:pt x="1722" y="0"/>
                  <a:pt x="1722" y="0"/>
                </a:cubicBezTo>
                <a:cubicBezTo>
                  <a:pt x="1347" y="642"/>
                  <a:pt x="1347" y="642"/>
                  <a:pt x="1347" y="642"/>
                </a:cubicBezTo>
                <a:cubicBezTo>
                  <a:pt x="306" y="642"/>
                  <a:pt x="306" y="642"/>
                  <a:pt x="306" y="642"/>
                </a:cubicBezTo>
                <a:cubicBezTo>
                  <a:pt x="138" y="642"/>
                  <a:pt x="0" y="780"/>
                  <a:pt x="0" y="948"/>
                </a:cubicBezTo>
                <a:cubicBezTo>
                  <a:pt x="0" y="3420"/>
                  <a:pt x="0" y="3420"/>
                  <a:pt x="0" y="3420"/>
                </a:cubicBezTo>
                <a:cubicBezTo>
                  <a:pt x="0" y="3588"/>
                  <a:pt x="138" y="3718"/>
                  <a:pt x="306" y="3718"/>
                </a:cubicBezTo>
                <a:cubicBezTo>
                  <a:pt x="3122" y="3718"/>
                  <a:pt x="3122" y="3718"/>
                  <a:pt x="3122" y="3718"/>
                </a:cubicBezTo>
                <a:cubicBezTo>
                  <a:pt x="3290" y="3718"/>
                  <a:pt x="3420" y="3588"/>
                  <a:pt x="3420" y="3420"/>
                </a:cubicBezTo>
                <a:cubicBezTo>
                  <a:pt x="3420" y="948"/>
                  <a:pt x="3420" y="948"/>
                  <a:pt x="3420" y="948"/>
                </a:cubicBezTo>
                <a:cubicBezTo>
                  <a:pt x="3420" y="780"/>
                  <a:pt x="3290" y="642"/>
                  <a:pt x="3122" y="642"/>
                </a:cubicBezTo>
              </a:path>
            </a:pathLst>
          </a:custGeom>
          <a:solidFill>
            <a:srgbClr val="7FCCC7"/>
          </a:solidFill>
          <a:ln w="9525" cap="flat">
            <a:noFill/>
            <a:bevel/>
            <a:headEnd/>
            <a:tailEnd/>
          </a:ln>
          <a:effectLst/>
        </p:spPr>
        <p:txBody>
          <a:bodyPr wrap="none" anchor="ctr"/>
          <a:lstStyle/>
          <a:p>
            <a:endParaRPr lang="en-US"/>
          </a:p>
        </p:txBody>
      </p:sp>
      <p:sp>
        <p:nvSpPr>
          <p:cNvPr id="21" name="Text Placeholder 17">
            <a:extLst>
              <a:ext uri="{FF2B5EF4-FFF2-40B4-BE49-F238E27FC236}">
                <a16:creationId xmlns:a16="http://schemas.microsoft.com/office/drawing/2014/main" id="{CEC10AF1-FD65-814A-B60E-F9B29C5975A1}"/>
              </a:ext>
            </a:extLst>
          </p:cNvPr>
          <p:cNvSpPr txBox="1">
            <a:spLocks/>
          </p:cNvSpPr>
          <p:nvPr/>
        </p:nvSpPr>
        <p:spPr>
          <a:xfrm>
            <a:off x="3865545" y="3347773"/>
            <a:ext cx="1533950" cy="805987"/>
          </a:xfrm>
          <a:prstGeom prst="rect">
            <a:avLst/>
          </a:prstGeom>
        </p:spPr>
        <p:txBody>
          <a:bodyPr/>
          <a:lstStyle>
            <a:lvl1pPr marL="188984" indent="-188984" algn="ctr" defTabSz="755934" rtl="0" eaLnBrk="1" latinLnBrk="0" hangingPunct="1">
              <a:lnSpc>
                <a:spcPct val="90000"/>
              </a:lnSpc>
              <a:spcBef>
                <a:spcPts val="827"/>
              </a:spcBef>
              <a:buFont typeface="Arial" panose="020B0604020202020204" pitchFamily="34" charset="0"/>
              <a:buNone/>
              <a:defRPr sz="2000" b="0" i="0" kern="1200" spc="0">
                <a:solidFill>
                  <a:schemeClr val="bg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spcBef>
                <a:spcPts val="0"/>
              </a:spcBef>
            </a:pPr>
            <a:r>
              <a:rPr lang="en-GB" sz="1100" dirty="0"/>
              <a:t>Tools in Aktion </a:t>
            </a:r>
          </a:p>
          <a:p>
            <a:pPr>
              <a:spcBef>
                <a:spcPts val="0"/>
              </a:spcBef>
            </a:pPr>
            <a:r>
              <a:rPr lang="en-GB" sz="1100" dirty="0"/>
              <a:t>Praktische Beispiele</a:t>
            </a:r>
          </a:p>
          <a:p>
            <a:pPr>
              <a:spcBef>
                <a:spcPts val="0"/>
              </a:spcBef>
            </a:pPr>
            <a:r>
              <a:rPr lang="en-GB" sz="1100" dirty="0"/>
              <a:t>zur Anwendung </a:t>
            </a:r>
          </a:p>
          <a:p>
            <a:pPr>
              <a:spcBef>
                <a:spcPts val="0"/>
              </a:spcBef>
            </a:pPr>
            <a:r>
              <a:rPr lang="en-GB" sz="1100" dirty="0"/>
              <a:t>der Tools</a:t>
            </a:r>
            <a:endParaRPr lang="en-US" sz="1100" dirty="0"/>
          </a:p>
        </p:txBody>
      </p:sp>
      <p:sp>
        <p:nvSpPr>
          <p:cNvPr id="22" name="Text Placeholder 17">
            <a:extLst>
              <a:ext uri="{FF2B5EF4-FFF2-40B4-BE49-F238E27FC236}">
                <a16:creationId xmlns:a16="http://schemas.microsoft.com/office/drawing/2014/main" id="{0CC8B91D-BB81-914B-AF75-EC68C4F295A4}"/>
              </a:ext>
            </a:extLst>
          </p:cNvPr>
          <p:cNvSpPr txBox="1">
            <a:spLocks/>
          </p:cNvSpPr>
          <p:nvPr/>
        </p:nvSpPr>
        <p:spPr>
          <a:xfrm>
            <a:off x="3841273" y="2945697"/>
            <a:ext cx="1564612" cy="272855"/>
          </a:xfrm>
          <a:prstGeom prst="rect">
            <a:avLst/>
          </a:prstGeom>
        </p:spPr>
        <p:txBody>
          <a:bodyPr/>
          <a:lstStyle>
            <a:lvl1pPr marL="188984" indent="-188984" algn="ctr" defTabSz="755934" rtl="0" eaLnBrk="1" latinLnBrk="0" hangingPunct="1">
              <a:lnSpc>
                <a:spcPct val="90000"/>
              </a:lnSpc>
              <a:spcBef>
                <a:spcPts val="827"/>
              </a:spcBef>
              <a:buFont typeface="Arial" panose="020B0604020202020204" pitchFamily="34" charset="0"/>
              <a:buNone/>
              <a:defRPr sz="2000" b="1" i="0" kern="1200" spc="0">
                <a:solidFill>
                  <a:schemeClr val="bg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GB" dirty="0"/>
              <a:t>Schritt 3</a:t>
            </a:r>
            <a:endParaRPr lang="en-US" dirty="0"/>
          </a:p>
        </p:txBody>
      </p:sp>
      <p:sp>
        <p:nvSpPr>
          <p:cNvPr id="25" name="Text Placeholder 3">
            <a:extLst>
              <a:ext uri="{FF2B5EF4-FFF2-40B4-BE49-F238E27FC236}">
                <a16:creationId xmlns:a16="http://schemas.microsoft.com/office/drawing/2014/main" id="{16A94B75-77DC-9A43-B8FC-249751394854}"/>
              </a:ext>
            </a:extLst>
          </p:cNvPr>
          <p:cNvSpPr txBox="1">
            <a:spLocks/>
          </p:cNvSpPr>
          <p:nvPr/>
        </p:nvSpPr>
        <p:spPr>
          <a:xfrm>
            <a:off x="522456" y="4434294"/>
            <a:ext cx="6533982" cy="687828"/>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de-AT"/>
              <a:t>Im ersten Schritt wird das Tool kurz beschrieben und erläutert, wie es in der Lehre verwendet werden kann. Im zweiten Schritt werden die Vor- und Nachteile des Tools benannt. Im dritten Schritt wird anhand eines Videos die Handhabung des Tools gezeigt. Der vierte Schritt beinhaltet einen Link und weitere Ressourcen, die zum selbstständigen Ausprobieren des Tools anregen.</a:t>
            </a:r>
            <a:endParaRPr lang="en-LB"/>
          </a:p>
          <a:p>
            <a:endParaRPr lang="en-RU" dirty="0"/>
          </a:p>
        </p:txBody>
      </p:sp>
      <p:sp>
        <p:nvSpPr>
          <p:cNvPr id="28" name="Text Placeholder 3">
            <a:extLst>
              <a:ext uri="{FF2B5EF4-FFF2-40B4-BE49-F238E27FC236}">
                <a16:creationId xmlns:a16="http://schemas.microsoft.com/office/drawing/2014/main" id="{198A49E5-A85F-4B47-B66F-BC660E07C259}"/>
              </a:ext>
            </a:extLst>
          </p:cNvPr>
          <p:cNvSpPr txBox="1">
            <a:spLocks/>
          </p:cNvSpPr>
          <p:nvPr/>
        </p:nvSpPr>
        <p:spPr>
          <a:xfrm>
            <a:off x="511336" y="9674822"/>
            <a:ext cx="6533982" cy="328217"/>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ctr"/>
            <a:r>
              <a:rPr lang="en-US" i="1" dirty="0"/>
              <a:t>Übersicht über die in der Toolbox enthaltenen Tools</a:t>
            </a:r>
          </a:p>
          <a:p>
            <a:endParaRPr lang="en-RU" i="1" dirty="0"/>
          </a:p>
        </p:txBody>
      </p:sp>
      <p:sp>
        <p:nvSpPr>
          <p:cNvPr id="3" name="Text Placeholder 35">
            <a:extLst>
              <a:ext uri="{FF2B5EF4-FFF2-40B4-BE49-F238E27FC236}">
                <a16:creationId xmlns:a16="http://schemas.microsoft.com/office/drawing/2014/main" id="{088BA210-5E99-0CA5-B8B0-D301A1769FEF}"/>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sp>
        <p:nvSpPr>
          <p:cNvPr id="2" name="Rectangle 1">
            <a:extLst>
              <a:ext uri="{FF2B5EF4-FFF2-40B4-BE49-F238E27FC236}">
                <a16:creationId xmlns:a16="http://schemas.microsoft.com/office/drawing/2014/main" id="{E507BA55-5EB7-FB8B-34EC-9DD6A3CAA7A0}"/>
              </a:ext>
            </a:extLst>
          </p:cNvPr>
          <p:cNvSpPr/>
          <p:nvPr/>
        </p:nvSpPr>
        <p:spPr>
          <a:xfrm>
            <a:off x="1416639" y="5619616"/>
            <a:ext cx="4723375" cy="37060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34F80FE0-4C7E-D261-4BD7-146B40C1C887}"/>
              </a:ext>
            </a:extLst>
          </p:cNvPr>
          <p:cNvSpPr txBox="1"/>
          <p:nvPr/>
        </p:nvSpPr>
        <p:spPr>
          <a:xfrm>
            <a:off x="4631944" y="6234501"/>
            <a:ext cx="1453462" cy="646331"/>
          </a:xfrm>
          <a:prstGeom prst="rect">
            <a:avLst/>
          </a:prstGeom>
          <a:noFill/>
        </p:spPr>
        <p:txBody>
          <a:bodyPr wrap="square">
            <a:spAutoFit/>
          </a:bodyPr>
          <a:lstStyle/>
          <a:p>
            <a:pPr marL="232172" indent="-232172">
              <a:buClr>
                <a:schemeClr val="accent4"/>
              </a:buClr>
              <a:buFont typeface="Arial" panose="020B0604020202020204" pitchFamily="34" charset="0"/>
              <a:buChar char="•"/>
            </a:pPr>
            <a:r>
              <a:rPr lang="en-GB" sz="900">
                <a:solidFill>
                  <a:srgbClr val="23385C"/>
                </a:solidFill>
              </a:rPr>
              <a:t>Empower.............35</a:t>
            </a:r>
          </a:p>
          <a:p>
            <a:pPr marL="232172" indent="-232172">
              <a:buClr>
                <a:schemeClr val="accent4"/>
              </a:buClr>
              <a:buFont typeface="Arial" panose="020B0604020202020204" pitchFamily="34" charset="0"/>
              <a:buChar char="•"/>
            </a:pPr>
            <a:r>
              <a:rPr lang="en-GB" sz="900" err="1">
                <a:solidFill>
                  <a:srgbClr val="23385C"/>
                </a:solidFill>
              </a:rPr>
              <a:t>FoodCloud</a:t>
            </a:r>
            <a:r>
              <a:rPr lang="en-GB" sz="900">
                <a:solidFill>
                  <a:srgbClr val="23385C"/>
                </a:solidFill>
              </a:rPr>
              <a:t>…………37</a:t>
            </a:r>
          </a:p>
          <a:p>
            <a:pPr marL="232172" indent="-232172">
              <a:buClr>
                <a:schemeClr val="accent4"/>
              </a:buClr>
              <a:buFont typeface="Arial" panose="020B0604020202020204" pitchFamily="34" charset="0"/>
              <a:buChar char="•"/>
            </a:pPr>
            <a:r>
              <a:rPr lang="en-GB" sz="900">
                <a:solidFill>
                  <a:srgbClr val="23385C"/>
                </a:solidFill>
              </a:rPr>
              <a:t>I-Vol.………………….39</a:t>
            </a:r>
          </a:p>
          <a:p>
            <a:pPr marL="232172" indent="-232172">
              <a:buClr>
                <a:schemeClr val="accent4"/>
              </a:buClr>
              <a:buFont typeface="Arial" panose="020B0604020202020204" pitchFamily="34" charset="0"/>
              <a:buChar char="•"/>
            </a:pPr>
            <a:r>
              <a:rPr lang="en-GB" sz="900" err="1">
                <a:solidFill>
                  <a:srgbClr val="23385C"/>
                </a:solidFill>
              </a:rPr>
              <a:t>Vincles</a:t>
            </a:r>
            <a:r>
              <a:rPr lang="en-GB" sz="900">
                <a:solidFill>
                  <a:srgbClr val="23385C"/>
                </a:solidFill>
              </a:rPr>
              <a:t> BCN…….…41</a:t>
            </a:r>
          </a:p>
        </p:txBody>
      </p:sp>
      <p:sp>
        <p:nvSpPr>
          <p:cNvPr id="9" name="TextBox 8">
            <a:extLst>
              <a:ext uri="{FF2B5EF4-FFF2-40B4-BE49-F238E27FC236}">
                <a16:creationId xmlns:a16="http://schemas.microsoft.com/office/drawing/2014/main" id="{E6BD2656-378F-B399-AB7C-E80B16EDB07D}"/>
              </a:ext>
            </a:extLst>
          </p:cNvPr>
          <p:cNvSpPr txBox="1"/>
          <p:nvPr/>
        </p:nvSpPr>
        <p:spPr>
          <a:xfrm>
            <a:off x="4623586" y="7315170"/>
            <a:ext cx="1524024" cy="646331"/>
          </a:xfrm>
          <a:prstGeom prst="rect">
            <a:avLst/>
          </a:prstGeom>
          <a:noFill/>
        </p:spPr>
        <p:txBody>
          <a:bodyPr wrap="square">
            <a:spAutoFit/>
          </a:bodyPr>
          <a:lstStyle/>
          <a:p>
            <a:pPr marL="232172" indent="-232172">
              <a:buClr>
                <a:schemeClr val="accent4"/>
              </a:buClr>
              <a:buFont typeface="Arial" panose="020B0604020202020204" pitchFamily="34" charset="0"/>
              <a:buChar char="•"/>
            </a:pPr>
            <a:r>
              <a:rPr lang="en-GB" sz="900">
                <a:solidFill>
                  <a:srgbClr val="23385C"/>
                </a:solidFill>
              </a:rPr>
              <a:t>Blackboard..........44</a:t>
            </a:r>
          </a:p>
          <a:p>
            <a:pPr marL="232172" indent="-232172">
              <a:buClr>
                <a:schemeClr val="accent4"/>
              </a:buClr>
              <a:buFont typeface="Arial" panose="020B0604020202020204" pitchFamily="34" charset="0"/>
              <a:buChar char="•"/>
            </a:pPr>
            <a:r>
              <a:rPr lang="en-GB" sz="900" err="1">
                <a:solidFill>
                  <a:srgbClr val="23385C"/>
                </a:solidFill>
              </a:rPr>
              <a:t>Stunited</a:t>
            </a:r>
            <a:r>
              <a:rPr lang="en-GB" sz="900">
                <a:solidFill>
                  <a:srgbClr val="23385C"/>
                </a:solidFill>
              </a:rPr>
              <a:t>….…………46</a:t>
            </a:r>
          </a:p>
          <a:p>
            <a:pPr marL="232172" indent="-232172">
              <a:buClr>
                <a:schemeClr val="accent4"/>
              </a:buClr>
              <a:buFont typeface="Arial" panose="020B0604020202020204" pitchFamily="34" charset="0"/>
              <a:buChar char="•"/>
            </a:pPr>
            <a:r>
              <a:rPr lang="en-GB" sz="900" err="1">
                <a:solidFill>
                  <a:srgbClr val="23385C"/>
                </a:solidFill>
              </a:rPr>
              <a:t>Edublogs</a:t>
            </a:r>
            <a:r>
              <a:rPr lang="en-GB" sz="900">
                <a:solidFill>
                  <a:srgbClr val="23385C"/>
                </a:solidFill>
              </a:rPr>
              <a:t>..………….48</a:t>
            </a:r>
          </a:p>
          <a:p>
            <a:pPr marL="232172" indent="-232172">
              <a:buClr>
                <a:schemeClr val="accent4"/>
              </a:buClr>
              <a:buFont typeface="Arial" panose="020B0604020202020204" pitchFamily="34" charset="0"/>
              <a:buChar char="•"/>
            </a:pPr>
            <a:r>
              <a:rPr lang="en-GB" sz="900" err="1">
                <a:solidFill>
                  <a:srgbClr val="23385C"/>
                </a:solidFill>
              </a:rPr>
              <a:t>Goodwall</a:t>
            </a:r>
            <a:r>
              <a:rPr lang="en-GB" sz="900">
                <a:solidFill>
                  <a:srgbClr val="23385C"/>
                </a:solidFill>
              </a:rPr>
              <a:t>….…….…50</a:t>
            </a:r>
          </a:p>
        </p:txBody>
      </p:sp>
      <p:sp>
        <p:nvSpPr>
          <p:cNvPr id="14" name="TextBox 13">
            <a:extLst>
              <a:ext uri="{FF2B5EF4-FFF2-40B4-BE49-F238E27FC236}">
                <a16:creationId xmlns:a16="http://schemas.microsoft.com/office/drawing/2014/main" id="{72DA23E6-8BF1-0D19-E566-25064FC5BDAA}"/>
              </a:ext>
            </a:extLst>
          </p:cNvPr>
          <p:cNvSpPr txBox="1"/>
          <p:nvPr/>
        </p:nvSpPr>
        <p:spPr>
          <a:xfrm>
            <a:off x="4631944" y="8379067"/>
            <a:ext cx="1453462" cy="646331"/>
          </a:xfrm>
          <a:prstGeom prst="rect">
            <a:avLst/>
          </a:prstGeom>
          <a:noFill/>
        </p:spPr>
        <p:txBody>
          <a:bodyPr wrap="square">
            <a:spAutoFit/>
          </a:bodyPr>
          <a:lstStyle/>
          <a:p>
            <a:pPr marL="232172" indent="-232172">
              <a:buClr>
                <a:schemeClr val="accent4"/>
              </a:buClr>
              <a:buFont typeface="Arial" panose="020B0604020202020204" pitchFamily="34" charset="0"/>
              <a:buChar char="•"/>
            </a:pPr>
            <a:r>
              <a:rPr lang="en-GB" sz="900">
                <a:solidFill>
                  <a:srgbClr val="23385C"/>
                </a:solidFill>
              </a:rPr>
              <a:t>Canva………..........53</a:t>
            </a:r>
          </a:p>
          <a:p>
            <a:pPr marL="232172" indent="-232172">
              <a:buClr>
                <a:schemeClr val="accent4"/>
              </a:buClr>
              <a:buFont typeface="Arial" panose="020B0604020202020204" pitchFamily="34" charset="0"/>
              <a:buChar char="•"/>
            </a:pPr>
            <a:r>
              <a:rPr lang="en-GB" sz="900">
                <a:solidFill>
                  <a:srgbClr val="23385C"/>
                </a:solidFill>
              </a:rPr>
              <a:t>H5P…………..………55</a:t>
            </a:r>
          </a:p>
          <a:p>
            <a:pPr marL="232172" indent="-232172">
              <a:buClr>
                <a:schemeClr val="accent4"/>
              </a:buClr>
              <a:buFont typeface="Arial" panose="020B0604020202020204" pitchFamily="34" charset="0"/>
              <a:buChar char="•"/>
            </a:pPr>
            <a:r>
              <a:rPr lang="en-GB" sz="900" err="1">
                <a:solidFill>
                  <a:srgbClr val="23385C"/>
                </a:solidFill>
              </a:rPr>
              <a:t>iSpring</a:t>
            </a:r>
            <a:r>
              <a:rPr lang="en-GB" sz="900">
                <a:solidFill>
                  <a:srgbClr val="23385C"/>
                </a:solidFill>
              </a:rPr>
              <a:t> Free……...57</a:t>
            </a:r>
          </a:p>
          <a:p>
            <a:pPr marL="232172" indent="-232172">
              <a:buClr>
                <a:schemeClr val="accent4"/>
              </a:buClr>
              <a:buFont typeface="Arial" panose="020B0604020202020204" pitchFamily="34" charset="0"/>
              <a:buChar char="•"/>
            </a:pPr>
            <a:r>
              <a:rPr lang="en-GB" sz="900">
                <a:solidFill>
                  <a:srgbClr val="23385C"/>
                </a:solidFill>
              </a:rPr>
              <a:t>OBS……….….………59</a:t>
            </a:r>
          </a:p>
        </p:txBody>
      </p:sp>
      <p:sp>
        <p:nvSpPr>
          <p:cNvPr id="15" name="Text Placeholder 17">
            <a:extLst>
              <a:ext uri="{FF2B5EF4-FFF2-40B4-BE49-F238E27FC236}">
                <a16:creationId xmlns:a16="http://schemas.microsoft.com/office/drawing/2014/main" id="{2479DFA1-FE52-EA90-3AC5-7F060FA580BD}"/>
              </a:ext>
            </a:extLst>
          </p:cNvPr>
          <p:cNvSpPr txBox="1">
            <a:spLocks/>
          </p:cNvSpPr>
          <p:nvPr/>
        </p:nvSpPr>
        <p:spPr>
          <a:xfrm>
            <a:off x="2362916" y="5944241"/>
            <a:ext cx="1550431" cy="307059"/>
          </a:xfrm>
          <a:prstGeom prst="rect">
            <a:avLst/>
          </a:prstGeom>
        </p:spPr>
        <p:txBody>
          <a:bodyPr/>
          <a:lstStyle>
            <a:lvl1pPr marL="188984" indent="-188984" algn="ctr" defTabSz="755934" rtl="0" eaLnBrk="1" latinLnBrk="0" hangingPunct="1">
              <a:lnSpc>
                <a:spcPct val="90000"/>
              </a:lnSpc>
              <a:spcBef>
                <a:spcPts val="827"/>
              </a:spcBef>
              <a:buFont typeface="Arial" panose="020B0604020202020204" pitchFamily="34" charset="0"/>
              <a:buNone/>
              <a:defRPr sz="2000" b="0" i="0" kern="1200" spc="0">
                <a:solidFill>
                  <a:schemeClr val="bg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l">
              <a:spcBef>
                <a:spcPts val="0"/>
              </a:spcBef>
            </a:pPr>
            <a:r>
              <a:rPr lang="en-GB" sz="900" b="1" dirty="0">
                <a:solidFill>
                  <a:srgbClr val="23385C"/>
                </a:solidFill>
              </a:rPr>
              <a:t>PRÄSENTATIONS-</a:t>
            </a:r>
          </a:p>
          <a:p>
            <a:pPr algn="l">
              <a:spcBef>
                <a:spcPts val="0"/>
              </a:spcBef>
            </a:pPr>
            <a:r>
              <a:rPr lang="en-GB" sz="900" b="1" dirty="0">
                <a:solidFill>
                  <a:srgbClr val="23385C"/>
                </a:solidFill>
              </a:rPr>
              <a:t>TOOLS</a:t>
            </a:r>
          </a:p>
        </p:txBody>
      </p:sp>
      <p:sp>
        <p:nvSpPr>
          <p:cNvPr id="18" name="TextBox 17">
            <a:extLst>
              <a:ext uri="{FF2B5EF4-FFF2-40B4-BE49-F238E27FC236}">
                <a16:creationId xmlns:a16="http://schemas.microsoft.com/office/drawing/2014/main" id="{67DE7FEE-1F92-98C0-8BA1-0EA154F886B1}"/>
              </a:ext>
            </a:extLst>
          </p:cNvPr>
          <p:cNvSpPr txBox="1"/>
          <p:nvPr/>
        </p:nvSpPr>
        <p:spPr>
          <a:xfrm>
            <a:off x="2355320" y="6234501"/>
            <a:ext cx="1831756" cy="646331"/>
          </a:xfrm>
          <a:prstGeom prst="rect">
            <a:avLst/>
          </a:prstGeom>
          <a:noFill/>
        </p:spPr>
        <p:txBody>
          <a:bodyPr wrap="square">
            <a:spAutoFit/>
          </a:bodyPr>
          <a:lstStyle/>
          <a:p>
            <a:pPr marL="232172" indent="-232172">
              <a:buClr>
                <a:schemeClr val="accent4"/>
              </a:buClr>
              <a:buFont typeface="Arial" panose="020B0604020202020204" pitchFamily="34" charset="0"/>
              <a:buChar char="•"/>
            </a:pPr>
            <a:r>
              <a:rPr lang="en-GB" sz="900">
                <a:solidFill>
                  <a:srgbClr val="23385C"/>
                </a:solidFill>
              </a:rPr>
              <a:t>Nearpod..............8</a:t>
            </a:r>
          </a:p>
          <a:p>
            <a:pPr marL="232172" indent="-232172">
              <a:buClr>
                <a:schemeClr val="accent4"/>
              </a:buClr>
              <a:buFont typeface="Arial" panose="020B0604020202020204" pitchFamily="34" charset="0"/>
              <a:buChar char="•"/>
            </a:pPr>
            <a:r>
              <a:rPr lang="en-GB" sz="900">
                <a:solidFill>
                  <a:srgbClr val="23385C"/>
                </a:solidFill>
              </a:rPr>
              <a:t>Powtoon……………10</a:t>
            </a:r>
          </a:p>
          <a:p>
            <a:pPr marL="232172" indent="-232172">
              <a:buClr>
                <a:schemeClr val="accent4"/>
              </a:buClr>
              <a:buFont typeface="Arial" panose="020B0604020202020204" pitchFamily="34" charset="0"/>
              <a:buChar char="•"/>
            </a:pPr>
            <a:r>
              <a:rPr lang="en-GB" sz="900">
                <a:solidFill>
                  <a:srgbClr val="23385C"/>
                </a:solidFill>
              </a:rPr>
              <a:t>Prezi………………….12</a:t>
            </a:r>
          </a:p>
          <a:p>
            <a:pPr marL="232172" indent="-232172">
              <a:buClr>
                <a:schemeClr val="accent4"/>
              </a:buClr>
              <a:buFont typeface="Arial" panose="020B0604020202020204" pitchFamily="34" charset="0"/>
              <a:buChar char="•"/>
            </a:pPr>
            <a:r>
              <a:rPr lang="en-GB" sz="900" err="1">
                <a:solidFill>
                  <a:srgbClr val="23385C"/>
                </a:solidFill>
              </a:rPr>
              <a:t>Thinglink</a:t>
            </a:r>
            <a:r>
              <a:rPr lang="en-GB" sz="900">
                <a:solidFill>
                  <a:srgbClr val="23385C"/>
                </a:solidFill>
              </a:rPr>
              <a:t>……………14</a:t>
            </a:r>
          </a:p>
        </p:txBody>
      </p:sp>
      <p:sp>
        <p:nvSpPr>
          <p:cNvPr id="19" name="Text Placeholder 17">
            <a:extLst>
              <a:ext uri="{FF2B5EF4-FFF2-40B4-BE49-F238E27FC236}">
                <a16:creationId xmlns:a16="http://schemas.microsoft.com/office/drawing/2014/main" id="{10A327FD-1C5D-3F6F-3508-EC5EBEA27C1C}"/>
              </a:ext>
            </a:extLst>
          </p:cNvPr>
          <p:cNvSpPr txBox="1">
            <a:spLocks/>
          </p:cNvSpPr>
          <p:nvPr/>
        </p:nvSpPr>
        <p:spPr>
          <a:xfrm>
            <a:off x="2362916" y="7019913"/>
            <a:ext cx="1550431" cy="307059"/>
          </a:xfrm>
          <a:prstGeom prst="rect">
            <a:avLst/>
          </a:prstGeom>
        </p:spPr>
        <p:txBody>
          <a:bodyPr/>
          <a:lstStyle>
            <a:lvl1pPr marL="188984" indent="-188984" algn="ctr" defTabSz="755934" rtl="0" eaLnBrk="1" latinLnBrk="0" hangingPunct="1">
              <a:lnSpc>
                <a:spcPct val="90000"/>
              </a:lnSpc>
              <a:spcBef>
                <a:spcPts val="827"/>
              </a:spcBef>
              <a:buFont typeface="Arial" panose="020B0604020202020204" pitchFamily="34" charset="0"/>
              <a:buNone/>
              <a:defRPr sz="2000" b="0" i="0" kern="1200" spc="0">
                <a:solidFill>
                  <a:schemeClr val="bg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l">
              <a:spcBef>
                <a:spcPts val="0"/>
              </a:spcBef>
            </a:pPr>
            <a:r>
              <a:rPr lang="en-GB" sz="900" b="1" dirty="0">
                <a:solidFill>
                  <a:srgbClr val="23385C"/>
                </a:solidFill>
              </a:rPr>
              <a:t>CROWDSOURCING-</a:t>
            </a:r>
          </a:p>
          <a:p>
            <a:pPr algn="l">
              <a:spcBef>
                <a:spcPts val="0"/>
              </a:spcBef>
            </a:pPr>
            <a:r>
              <a:rPr lang="en-GB" sz="900" b="1" dirty="0">
                <a:solidFill>
                  <a:srgbClr val="23385C"/>
                </a:solidFill>
              </a:rPr>
              <a:t>TOOLS</a:t>
            </a:r>
          </a:p>
        </p:txBody>
      </p:sp>
      <p:sp>
        <p:nvSpPr>
          <p:cNvPr id="23" name="TextBox 22">
            <a:extLst>
              <a:ext uri="{FF2B5EF4-FFF2-40B4-BE49-F238E27FC236}">
                <a16:creationId xmlns:a16="http://schemas.microsoft.com/office/drawing/2014/main" id="{A93F8F9E-8226-CE79-27C5-66F6D032BC57}"/>
              </a:ext>
            </a:extLst>
          </p:cNvPr>
          <p:cNvSpPr txBox="1"/>
          <p:nvPr/>
        </p:nvSpPr>
        <p:spPr>
          <a:xfrm>
            <a:off x="2355320" y="7315170"/>
            <a:ext cx="1368126" cy="646331"/>
          </a:xfrm>
          <a:prstGeom prst="rect">
            <a:avLst/>
          </a:prstGeom>
          <a:noFill/>
        </p:spPr>
        <p:txBody>
          <a:bodyPr wrap="square">
            <a:spAutoFit/>
          </a:bodyPr>
          <a:lstStyle/>
          <a:p>
            <a:pPr marL="232172" indent="-232172">
              <a:buClr>
                <a:schemeClr val="accent4"/>
              </a:buClr>
              <a:buFont typeface="Arial" panose="020B0604020202020204" pitchFamily="34" charset="0"/>
              <a:buChar char="•"/>
            </a:pPr>
            <a:r>
              <a:rPr lang="en-GB" sz="900">
                <a:solidFill>
                  <a:srgbClr val="23385C"/>
                </a:solidFill>
              </a:rPr>
              <a:t>GoFundMe.........17</a:t>
            </a:r>
          </a:p>
          <a:p>
            <a:pPr marL="232172" indent="-232172">
              <a:buClr>
                <a:schemeClr val="accent4"/>
              </a:buClr>
              <a:buFont typeface="Arial" panose="020B0604020202020204" pitchFamily="34" charset="0"/>
              <a:buChar char="•"/>
            </a:pPr>
            <a:r>
              <a:rPr lang="en-GB" sz="900">
                <a:solidFill>
                  <a:srgbClr val="23385C"/>
                </a:solidFill>
              </a:rPr>
              <a:t>Consul………….…..19</a:t>
            </a:r>
          </a:p>
          <a:p>
            <a:pPr marL="232172" indent="-232172">
              <a:buClr>
                <a:schemeClr val="accent4"/>
              </a:buClr>
              <a:buFont typeface="Arial" panose="020B0604020202020204" pitchFamily="34" charset="0"/>
              <a:buChar char="•"/>
            </a:pPr>
            <a:r>
              <a:rPr lang="en-GB" sz="900" err="1">
                <a:solidFill>
                  <a:srgbClr val="23385C"/>
                </a:solidFill>
              </a:rPr>
              <a:t>Decidim</a:t>
            </a:r>
            <a:r>
              <a:rPr lang="en-GB" sz="900">
                <a:solidFill>
                  <a:srgbClr val="23385C"/>
                </a:solidFill>
              </a:rPr>
              <a:t>…………...21</a:t>
            </a:r>
          </a:p>
          <a:p>
            <a:pPr marL="232172" indent="-232172">
              <a:buClr>
                <a:schemeClr val="accent4"/>
              </a:buClr>
              <a:buFont typeface="Arial" panose="020B0604020202020204" pitchFamily="34" charset="0"/>
              <a:buChar char="•"/>
            </a:pPr>
            <a:r>
              <a:rPr lang="en-GB" sz="900" err="1">
                <a:solidFill>
                  <a:srgbClr val="23385C"/>
                </a:solidFill>
              </a:rPr>
              <a:t>OpenIdeo</a:t>
            </a:r>
            <a:r>
              <a:rPr lang="en-GB" sz="900">
                <a:solidFill>
                  <a:srgbClr val="23385C"/>
                </a:solidFill>
              </a:rPr>
              <a:t>………...23</a:t>
            </a:r>
          </a:p>
        </p:txBody>
      </p:sp>
      <p:sp>
        <p:nvSpPr>
          <p:cNvPr id="24" name="Text Placeholder 17">
            <a:extLst>
              <a:ext uri="{FF2B5EF4-FFF2-40B4-BE49-F238E27FC236}">
                <a16:creationId xmlns:a16="http://schemas.microsoft.com/office/drawing/2014/main" id="{3404C046-7DD0-B9D8-6A9E-9ED027F97E36}"/>
              </a:ext>
            </a:extLst>
          </p:cNvPr>
          <p:cNvSpPr txBox="1">
            <a:spLocks/>
          </p:cNvSpPr>
          <p:nvPr/>
        </p:nvSpPr>
        <p:spPr>
          <a:xfrm>
            <a:off x="2362916" y="8087836"/>
            <a:ext cx="1550431" cy="307059"/>
          </a:xfrm>
          <a:prstGeom prst="rect">
            <a:avLst/>
          </a:prstGeom>
        </p:spPr>
        <p:txBody>
          <a:bodyPr/>
          <a:lstStyle>
            <a:lvl1pPr marL="188984" indent="-188984" algn="ctr" defTabSz="755934" rtl="0" eaLnBrk="1" latinLnBrk="0" hangingPunct="1">
              <a:lnSpc>
                <a:spcPct val="90000"/>
              </a:lnSpc>
              <a:spcBef>
                <a:spcPts val="827"/>
              </a:spcBef>
              <a:buFont typeface="Arial" panose="020B0604020202020204" pitchFamily="34" charset="0"/>
              <a:buNone/>
              <a:defRPr sz="2000" b="0" i="0" kern="1200" spc="0">
                <a:solidFill>
                  <a:schemeClr val="bg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l">
              <a:spcBef>
                <a:spcPts val="0"/>
              </a:spcBef>
            </a:pPr>
            <a:r>
              <a:rPr lang="en-GB" sz="900" b="1" dirty="0">
                <a:solidFill>
                  <a:srgbClr val="23385C"/>
                </a:solidFill>
              </a:rPr>
              <a:t>KOLLABORATIONS-</a:t>
            </a:r>
          </a:p>
          <a:p>
            <a:pPr algn="l">
              <a:spcBef>
                <a:spcPts val="0"/>
              </a:spcBef>
            </a:pPr>
            <a:r>
              <a:rPr lang="en-GB" sz="900" b="1" dirty="0">
                <a:solidFill>
                  <a:srgbClr val="23385C"/>
                </a:solidFill>
              </a:rPr>
              <a:t>TOOLS</a:t>
            </a:r>
          </a:p>
        </p:txBody>
      </p:sp>
      <p:sp>
        <p:nvSpPr>
          <p:cNvPr id="26" name="TextBox 25">
            <a:extLst>
              <a:ext uri="{FF2B5EF4-FFF2-40B4-BE49-F238E27FC236}">
                <a16:creationId xmlns:a16="http://schemas.microsoft.com/office/drawing/2014/main" id="{D0078150-C5CD-2675-92E5-8C95D186856D}"/>
              </a:ext>
            </a:extLst>
          </p:cNvPr>
          <p:cNvSpPr txBox="1"/>
          <p:nvPr/>
        </p:nvSpPr>
        <p:spPr>
          <a:xfrm>
            <a:off x="2355320" y="8379067"/>
            <a:ext cx="1442149" cy="646331"/>
          </a:xfrm>
          <a:prstGeom prst="rect">
            <a:avLst/>
          </a:prstGeom>
          <a:noFill/>
        </p:spPr>
        <p:txBody>
          <a:bodyPr wrap="square">
            <a:spAutoFit/>
          </a:bodyPr>
          <a:lstStyle/>
          <a:p>
            <a:pPr marL="232172" indent="-232172">
              <a:buClr>
                <a:schemeClr val="accent4"/>
              </a:buClr>
              <a:buFont typeface="Arial" panose="020B0604020202020204" pitchFamily="34" charset="0"/>
              <a:buChar char="•"/>
            </a:pPr>
            <a:r>
              <a:rPr lang="en-GB" sz="900" err="1">
                <a:solidFill>
                  <a:srgbClr val="23385C"/>
                </a:solidFill>
              </a:rPr>
              <a:t>Perusall</a:t>
            </a:r>
            <a:r>
              <a:rPr lang="en-GB" sz="900">
                <a:solidFill>
                  <a:srgbClr val="23385C"/>
                </a:solidFill>
              </a:rPr>
              <a:t>..................26</a:t>
            </a:r>
          </a:p>
          <a:p>
            <a:pPr marL="232172" indent="-232172">
              <a:buClr>
                <a:schemeClr val="accent4"/>
              </a:buClr>
              <a:buFont typeface="Arial" panose="020B0604020202020204" pitchFamily="34" charset="0"/>
              <a:buChar char="•"/>
            </a:pPr>
            <a:r>
              <a:rPr lang="en-GB" sz="900" err="1">
                <a:solidFill>
                  <a:srgbClr val="23385C"/>
                </a:solidFill>
              </a:rPr>
              <a:t>CMaps</a:t>
            </a:r>
            <a:r>
              <a:rPr lang="en-GB" sz="900">
                <a:solidFill>
                  <a:srgbClr val="23385C"/>
                </a:solidFill>
              </a:rPr>
              <a:t>………………...28</a:t>
            </a:r>
          </a:p>
          <a:p>
            <a:pPr marL="232172" indent="-232172">
              <a:buClr>
                <a:schemeClr val="accent4"/>
              </a:buClr>
              <a:buFont typeface="Arial" panose="020B0604020202020204" pitchFamily="34" charset="0"/>
              <a:buChar char="•"/>
            </a:pPr>
            <a:r>
              <a:rPr lang="en-GB" sz="900">
                <a:solidFill>
                  <a:srgbClr val="23385C"/>
                </a:solidFill>
              </a:rPr>
              <a:t>Google Drive…..…..30</a:t>
            </a:r>
          </a:p>
          <a:p>
            <a:pPr marL="232172" indent="-232172">
              <a:buClr>
                <a:schemeClr val="accent4"/>
              </a:buClr>
              <a:buFont typeface="Arial" panose="020B0604020202020204" pitchFamily="34" charset="0"/>
              <a:buChar char="•"/>
            </a:pPr>
            <a:r>
              <a:rPr lang="en-GB" sz="900">
                <a:solidFill>
                  <a:srgbClr val="23385C"/>
                </a:solidFill>
              </a:rPr>
              <a:t>Padlet………….………32</a:t>
            </a:r>
          </a:p>
        </p:txBody>
      </p:sp>
      <p:grpSp>
        <p:nvGrpSpPr>
          <p:cNvPr id="30" name="Group 29">
            <a:extLst>
              <a:ext uri="{FF2B5EF4-FFF2-40B4-BE49-F238E27FC236}">
                <a16:creationId xmlns:a16="http://schemas.microsoft.com/office/drawing/2014/main" id="{6BB8EFBB-AF1F-8A70-0F8F-283724B276E8}"/>
              </a:ext>
            </a:extLst>
          </p:cNvPr>
          <p:cNvGrpSpPr/>
          <p:nvPr/>
        </p:nvGrpSpPr>
        <p:grpSpPr>
          <a:xfrm>
            <a:off x="1496003" y="5935276"/>
            <a:ext cx="3117897" cy="697190"/>
            <a:chOff x="1496003" y="5935276"/>
            <a:chExt cx="3117897" cy="697190"/>
          </a:xfrm>
        </p:grpSpPr>
        <p:grpSp>
          <p:nvGrpSpPr>
            <p:cNvPr id="31" name="Group 30">
              <a:extLst>
                <a:ext uri="{FF2B5EF4-FFF2-40B4-BE49-F238E27FC236}">
                  <a16:creationId xmlns:a16="http://schemas.microsoft.com/office/drawing/2014/main" id="{C3A52E87-AA14-7AEA-4DDA-34086EF575BD}"/>
                </a:ext>
              </a:extLst>
            </p:cNvPr>
            <p:cNvGrpSpPr/>
            <p:nvPr/>
          </p:nvGrpSpPr>
          <p:grpSpPr>
            <a:xfrm>
              <a:off x="1496003" y="5935276"/>
              <a:ext cx="787074" cy="697190"/>
              <a:chOff x="1496003" y="5944241"/>
              <a:chExt cx="787074" cy="697190"/>
            </a:xfrm>
          </p:grpSpPr>
          <p:sp>
            <p:nvSpPr>
              <p:cNvPr id="35" name="Oval 34">
                <a:extLst>
                  <a:ext uri="{FF2B5EF4-FFF2-40B4-BE49-F238E27FC236}">
                    <a16:creationId xmlns:a16="http://schemas.microsoft.com/office/drawing/2014/main" id="{129BF9A1-DBFD-72F0-467E-5705280E67FD}"/>
                  </a:ext>
                </a:extLst>
              </p:cNvPr>
              <p:cNvSpPr/>
              <p:nvPr/>
            </p:nvSpPr>
            <p:spPr>
              <a:xfrm>
                <a:off x="1525196" y="5944241"/>
                <a:ext cx="757881" cy="697190"/>
              </a:xfrm>
              <a:prstGeom prst="ellipse">
                <a:avLst/>
              </a:prstGeom>
              <a:solidFill>
                <a:srgbClr val="FDC6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     </a:t>
                </a:r>
              </a:p>
            </p:txBody>
          </p:sp>
          <p:sp>
            <p:nvSpPr>
              <p:cNvPr id="36" name="TextBox 35">
                <a:extLst>
                  <a:ext uri="{FF2B5EF4-FFF2-40B4-BE49-F238E27FC236}">
                    <a16:creationId xmlns:a16="http://schemas.microsoft.com/office/drawing/2014/main" id="{48C73079-27E9-A5B7-77D6-B2CF0DDB158B}"/>
                  </a:ext>
                </a:extLst>
              </p:cNvPr>
              <p:cNvSpPr txBox="1"/>
              <p:nvPr/>
            </p:nvSpPr>
            <p:spPr>
              <a:xfrm>
                <a:off x="1496003" y="6072237"/>
                <a:ext cx="757881" cy="461665"/>
              </a:xfrm>
              <a:prstGeom prst="rect">
                <a:avLst/>
              </a:prstGeom>
              <a:noFill/>
            </p:spPr>
            <p:txBody>
              <a:bodyPr wrap="square">
                <a:spAutoFit/>
              </a:bodyPr>
              <a:lstStyle/>
              <a:p>
                <a:pPr algn="ctr"/>
                <a:r>
                  <a:rPr lang="en-GB" sz="2400">
                    <a:solidFill>
                      <a:schemeClr val="bg1"/>
                    </a:solidFill>
                  </a:rPr>
                  <a:t>01</a:t>
                </a:r>
              </a:p>
            </p:txBody>
          </p:sp>
        </p:grpSp>
        <p:grpSp>
          <p:nvGrpSpPr>
            <p:cNvPr id="32" name="Group 31">
              <a:extLst>
                <a:ext uri="{FF2B5EF4-FFF2-40B4-BE49-F238E27FC236}">
                  <a16:creationId xmlns:a16="http://schemas.microsoft.com/office/drawing/2014/main" id="{4E0DB478-8AB4-4C30-B0BE-24F2D81895EB}"/>
                </a:ext>
              </a:extLst>
            </p:cNvPr>
            <p:cNvGrpSpPr/>
            <p:nvPr/>
          </p:nvGrpSpPr>
          <p:grpSpPr>
            <a:xfrm>
              <a:off x="3826826" y="5935276"/>
              <a:ext cx="787074" cy="697190"/>
              <a:chOff x="3826826" y="5935276"/>
              <a:chExt cx="787074" cy="697190"/>
            </a:xfrm>
          </p:grpSpPr>
          <p:sp>
            <p:nvSpPr>
              <p:cNvPr id="33" name="Oval 32">
                <a:extLst>
                  <a:ext uri="{FF2B5EF4-FFF2-40B4-BE49-F238E27FC236}">
                    <a16:creationId xmlns:a16="http://schemas.microsoft.com/office/drawing/2014/main" id="{FF772906-430B-2FC5-CF9C-DB479D527EA8}"/>
                  </a:ext>
                </a:extLst>
              </p:cNvPr>
              <p:cNvSpPr/>
              <p:nvPr/>
            </p:nvSpPr>
            <p:spPr>
              <a:xfrm>
                <a:off x="3856019" y="5935276"/>
                <a:ext cx="757881" cy="697190"/>
              </a:xfrm>
              <a:prstGeom prst="ellipse">
                <a:avLst/>
              </a:prstGeom>
              <a:solidFill>
                <a:srgbClr val="7FCCC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     </a:t>
                </a:r>
              </a:p>
            </p:txBody>
          </p:sp>
          <p:sp>
            <p:nvSpPr>
              <p:cNvPr id="34" name="TextBox 33">
                <a:extLst>
                  <a:ext uri="{FF2B5EF4-FFF2-40B4-BE49-F238E27FC236}">
                    <a16:creationId xmlns:a16="http://schemas.microsoft.com/office/drawing/2014/main" id="{F0ADBC72-0A58-2428-DFA6-ACFC1F41C511}"/>
                  </a:ext>
                </a:extLst>
              </p:cNvPr>
              <p:cNvSpPr txBox="1"/>
              <p:nvPr/>
            </p:nvSpPr>
            <p:spPr>
              <a:xfrm>
                <a:off x="3826826" y="6063272"/>
                <a:ext cx="757881" cy="461665"/>
              </a:xfrm>
              <a:prstGeom prst="rect">
                <a:avLst/>
              </a:prstGeom>
              <a:noFill/>
            </p:spPr>
            <p:txBody>
              <a:bodyPr wrap="square">
                <a:spAutoFit/>
              </a:bodyPr>
              <a:lstStyle/>
              <a:p>
                <a:pPr algn="ctr"/>
                <a:r>
                  <a:rPr lang="en-GB" sz="2400">
                    <a:solidFill>
                      <a:schemeClr val="bg1"/>
                    </a:solidFill>
                  </a:rPr>
                  <a:t>04</a:t>
                </a:r>
              </a:p>
            </p:txBody>
          </p:sp>
        </p:grpSp>
      </p:grpSp>
      <p:grpSp>
        <p:nvGrpSpPr>
          <p:cNvPr id="37" name="Group 36">
            <a:extLst>
              <a:ext uri="{FF2B5EF4-FFF2-40B4-BE49-F238E27FC236}">
                <a16:creationId xmlns:a16="http://schemas.microsoft.com/office/drawing/2014/main" id="{39EC4DD9-F09B-7A57-9F42-689F85F15DC8}"/>
              </a:ext>
            </a:extLst>
          </p:cNvPr>
          <p:cNvGrpSpPr/>
          <p:nvPr/>
        </p:nvGrpSpPr>
        <p:grpSpPr>
          <a:xfrm>
            <a:off x="1496003" y="7059539"/>
            <a:ext cx="3117897" cy="697190"/>
            <a:chOff x="1496003" y="6956356"/>
            <a:chExt cx="3117897" cy="697190"/>
          </a:xfrm>
        </p:grpSpPr>
        <p:grpSp>
          <p:nvGrpSpPr>
            <p:cNvPr id="38" name="Group 37">
              <a:extLst>
                <a:ext uri="{FF2B5EF4-FFF2-40B4-BE49-F238E27FC236}">
                  <a16:creationId xmlns:a16="http://schemas.microsoft.com/office/drawing/2014/main" id="{2CDA255E-1721-03AE-918F-9AA8CBA60648}"/>
                </a:ext>
              </a:extLst>
            </p:cNvPr>
            <p:cNvGrpSpPr/>
            <p:nvPr/>
          </p:nvGrpSpPr>
          <p:grpSpPr>
            <a:xfrm>
              <a:off x="1496003" y="6956356"/>
              <a:ext cx="787074" cy="697190"/>
              <a:chOff x="1526483" y="6965321"/>
              <a:chExt cx="787074" cy="697190"/>
            </a:xfrm>
          </p:grpSpPr>
          <p:sp>
            <p:nvSpPr>
              <p:cNvPr id="42" name="Oval 41">
                <a:extLst>
                  <a:ext uri="{FF2B5EF4-FFF2-40B4-BE49-F238E27FC236}">
                    <a16:creationId xmlns:a16="http://schemas.microsoft.com/office/drawing/2014/main" id="{5E5A4BBE-30D8-FA37-4662-925C543FB7D0}"/>
                  </a:ext>
                </a:extLst>
              </p:cNvPr>
              <p:cNvSpPr/>
              <p:nvPr/>
            </p:nvSpPr>
            <p:spPr>
              <a:xfrm>
                <a:off x="1555676" y="6965321"/>
                <a:ext cx="757881" cy="697190"/>
              </a:xfrm>
              <a:prstGeom prst="ellipse">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     </a:t>
                </a:r>
              </a:p>
            </p:txBody>
          </p:sp>
          <p:sp>
            <p:nvSpPr>
              <p:cNvPr id="43" name="TextBox 42">
                <a:extLst>
                  <a:ext uri="{FF2B5EF4-FFF2-40B4-BE49-F238E27FC236}">
                    <a16:creationId xmlns:a16="http://schemas.microsoft.com/office/drawing/2014/main" id="{F0453524-6138-5C74-50F3-FF410C6BE11E}"/>
                  </a:ext>
                </a:extLst>
              </p:cNvPr>
              <p:cNvSpPr txBox="1"/>
              <p:nvPr/>
            </p:nvSpPr>
            <p:spPr>
              <a:xfrm>
                <a:off x="1526483" y="7093317"/>
                <a:ext cx="757881" cy="461665"/>
              </a:xfrm>
              <a:prstGeom prst="rect">
                <a:avLst/>
              </a:prstGeom>
              <a:noFill/>
            </p:spPr>
            <p:txBody>
              <a:bodyPr wrap="square">
                <a:spAutoFit/>
              </a:bodyPr>
              <a:lstStyle/>
              <a:p>
                <a:pPr algn="ctr"/>
                <a:r>
                  <a:rPr lang="en-GB" sz="2400">
                    <a:solidFill>
                      <a:schemeClr val="bg1"/>
                    </a:solidFill>
                  </a:rPr>
                  <a:t>02</a:t>
                </a:r>
              </a:p>
            </p:txBody>
          </p:sp>
        </p:grpSp>
        <p:grpSp>
          <p:nvGrpSpPr>
            <p:cNvPr id="39" name="Group 38">
              <a:extLst>
                <a:ext uri="{FF2B5EF4-FFF2-40B4-BE49-F238E27FC236}">
                  <a16:creationId xmlns:a16="http://schemas.microsoft.com/office/drawing/2014/main" id="{87E48295-16F1-F939-8FD3-0B151350F495}"/>
                </a:ext>
              </a:extLst>
            </p:cNvPr>
            <p:cNvGrpSpPr/>
            <p:nvPr/>
          </p:nvGrpSpPr>
          <p:grpSpPr>
            <a:xfrm>
              <a:off x="3826826" y="6956356"/>
              <a:ext cx="787074" cy="697190"/>
              <a:chOff x="3857306" y="6956356"/>
              <a:chExt cx="787074" cy="697190"/>
            </a:xfrm>
          </p:grpSpPr>
          <p:sp>
            <p:nvSpPr>
              <p:cNvPr id="40" name="Oval 39">
                <a:extLst>
                  <a:ext uri="{FF2B5EF4-FFF2-40B4-BE49-F238E27FC236}">
                    <a16:creationId xmlns:a16="http://schemas.microsoft.com/office/drawing/2014/main" id="{6BF548CB-750D-86BD-8C17-518B77F3E5F9}"/>
                  </a:ext>
                </a:extLst>
              </p:cNvPr>
              <p:cNvSpPr/>
              <p:nvPr/>
            </p:nvSpPr>
            <p:spPr>
              <a:xfrm>
                <a:off x="3886499" y="6956356"/>
                <a:ext cx="757881" cy="697190"/>
              </a:xfrm>
              <a:prstGeom prst="ellipse">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     </a:t>
                </a:r>
              </a:p>
            </p:txBody>
          </p:sp>
          <p:sp>
            <p:nvSpPr>
              <p:cNvPr id="41" name="TextBox 40">
                <a:extLst>
                  <a:ext uri="{FF2B5EF4-FFF2-40B4-BE49-F238E27FC236}">
                    <a16:creationId xmlns:a16="http://schemas.microsoft.com/office/drawing/2014/main" id="{52093F54-E634-5E0D-C6A7-6496F70E3BB9}"/>
                  </a:ext>
                </a:extLst>
              </p:cNvPr>
              <p:cNvSpPr txBox="1"/>
              <p:nvPr/>
            </p:nvSpPr>
            <p:spPr>
              <a:xfrm>
                <a:off x="3857306" y="7084352"/>
                <a:ext cx="757881" cy="461665"/>
              </a:xfrm>
              <a:prstGeom prst="rect">
                <a:avLst/>
              </a:prstGeom>
              <a:noFill/>
            </p:spPr>
            <p:txBody>
              <a:bodyPr wrap="square">
                <a:spAutoFit/>
              </a:bodyPr>
              <a:lstStyle/>
              <a:p>
                <a:pPr algn="ctr"/>
                <a:r>
                  <a:rPr lang="en-GB" sz="2400">
                    <a:solidFill>
                      <a:schemeClr val="bg1"/>
                    </a:solidFill>
                  </a:rPr>
                  <a:t>05</a:t>
                </a:r>
              </a:p>
            </p:txBody>
          </p:sp>
        </p:grpSp>
      </p:grpSp>
      <p:grpSp>
        <p:nvGrpSpPr>
          <p:cNvPr id="44" name="Group 43">
            <a:extLst>
              <a:ext uri="{FF2B5EF4-FFF2-40B4-BE49-F238E27FC236}">
                <a16:creationId xmlns:a16="http://schemas.microsoft.com/office/drawing/2014/main" id="{EEFE40D2-92AE-48B8-B2DF-2B2C00ACE3FF}"/>
              </a:ext>
            </a:extLst>
          </p:cNvPr>
          <p:cNvGrpSpPr/>
          <p:nvPr/>
        </p:nvGrpSpPr>
        <p:grpSpPr>
          <a:xfrm>
            <a:off x="1496003" y="8183801"/>
            <a:ext cx="3117897" cy="697190"/>
            <a:chOff x="1496003" y="8183801"/>
            <a:chExt cx="3117897" cy="697190"/>
          </a:xfrm>
        </p:grpSpPr>
        <p:grpSp>
          <p:nvGrpSpPr>
            <p:cNvPr id="45" name="Group 44">
              <a:extLst>
                <a:ext uri="{FF2B5EF4-FFF2-40B4-BE49-F238E27FC236}">
                  <a16:creationId xmlns:a16="http://schemas.microsoft.com/office/drawing/2014/main" id="{0AEEE2B4-4B24-76CC-2FEE-0B74C79032D8}"/>
                </a:ext>
              </a:extLst>
            </p:cNvPr>
            <p:cNvGrpSpPr/>
            <p:nvPr/>
          </p:nvGrpSpPr>
          <p:grpSpPr>
            <a:xfrm>
              <a:off x="1496003" y="8183801"/>
              <a:ext cx="787074" cy="697190"/>
              <a:chOff x="1496003" y="8192766"/>
              <a:chExt cx="787074" cy="697190"/>
            </a:xfrm>
          </p:grpSpPr>
          <p:sp>
            <p:nvSpPr>
              <p:cNvPr id="49" name="Oval 48">
                <a:extLst>
                  <a:ext uri="{FF2B5EF4-FFF2-40B4-BE49-F238E27FC236}">
                    <a16:creationId xmlns:a16="http://schemas.microsoft.com/office/drawing/2014/main" id="{04C622EC-9F3A-750F-84A7-DF1D0CDDEB99}"/>
                  </a:ext>
                </a:extLst>
              </p:cNvPr>
              <p:cNvSpPr/>
              <p:nvPr/>
            </p:nvSpPr>
            <p:spPr>
              <a:xfrm>
                <a:off x="1525196" y="8192766"/>
                <a:ext cx="757881" cy="697190"/>
              </a:xfrm>
              <a:prstGeom prst="ellipse">
                <a:avLst/>
              </a:prstGeom>
              <a:solidFill>
                <a:srgbClr val="FDC6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     </a:t>
                </a:r>
              </a:p>
            </p:txBody>
          </p:sp>
          <p:sp>
            <p:nvSpPr>
              <p:cNvPr id="50" name="TextBox 49">
                <a:extLst>
                  <a:ext uri="{FF2B5EF4-FFF2-40B4-BE49-F238E27FC236}">
                    <a16:creationId xmlns:a16="http://schemas.microsoft.com/office/drawing/2014/main" id="{E898F318-5655-53D3-21CC-0C54DC921968}"/>
                  </a:ext>
                </a:extLst>
              </p:cNvPr>
              <p:cNvSpPr txBox="1"/>
              <p:nvPr/>
            </p:nvSpPr>
            <p:spPr>
              <a:xfrm>
                <a:off x="1496003" y="8320762"/>
                <a:ext cx="757881" cy="461665"/>
              </a:xfrm>
              <a:prstGeom prst="rect">
                <a:avLst/>
              </a:prstGeom>
              <a:noFill/>
            </p:spPr>
            <p:txBody>
              <a:bodyPr wrap="square">
                <a:spAutoFit/>
              </a:bodyPr>
              <a:lstStyle/>
              <a:p>
                <a:pPr algn="ctr"/>
                <a:r>
                  <a:rPr lang="en-GB" sz="2400">
                    <a:solidFill>
                      <a:schemeClr val="bg1"/>
                    </a:solidFill>
                  </a:rPr>
                  <a:t>03</a:t>
                </a:r>
              </a:p>
            </p:txBody>
          </p:sp>
        </p:grpSp>
        <p:grpSp>
          <p:nvGrpSpPr>
            <p:cNvPr id="46" name="Group 45">
              <a:extLst>
                <a:ext uri="{FF2B5EF4-FFF2-40B4-BE49-F238E27FC236}">
                  <a16:creationId xmlns:a16="http://schemas.microsoft.com/office/drawing/2014/main" id="{A4FD80B3-CDF8-29B4-A20D-F32B60A90ED7}"/>
                </a:ext>
              </a:extLst>
            </p:cNvPr>
            <p:cNvGrpSpPr/>
            <p:nvPr/>
          </p:nvGrpSpPr>
          <p:grpSpPr>
            <a:xfrm>
              <a:off x="3826826" y="8183801"/>
              <a:ext cx="787074" cy="697190"/>
              <a:chOff x="3826826" y="8183801"/>
              <a:chExt cx="787074" cy="697190"/>
            </a:xfrm>
          </p:grpSpPr>
          <p:sp>
            <p:nvSpPr>
              <p:cNvPr id="47" name="Oval 46">
                <a:extLst>
                  <a:ext uri="{FF2B5EF4-FFF2-40B4-BE49-F238E27FC236}">
                    <a16:creationId xmlns:a16="http://schemas.microsoft.com/office/drawing/2014/main" id="{F1E30832-F2D7-8C5C-2AE1-CAB82D2A2C17}"/>
                  </a:ext>
                </a:extLst>
              </p:cNvPr>
              <p:cNvSpPr/>
              <p:nvPr/>
            </p:nvSpPr>
            <p:spPr>
              <a:xfrm>
                <a:off x="3856019" y="8183801"/>
                <a:ext cx="757881" cy="697190"/>
              </a:xfrm>
              <a:prstGeom prst="ellipse">
                <a:avLst/>
              </a:prstGeom>
              <a:solidFill>
                <a:srgbClr val="7FCCC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     </a:t>
                </a:r>
              </a:p>
            </p:txBody>
          </p:sp>
          <p:sp>
            <p:nvSpPr>
              <p:cNvPr id="48" name="TextBox 47">
                <a:extLst>
                  <a:ext uri="{FF2B5EF4-FFF2-40B4-BE49-F238E27FC236}">
                    <a16:creationId xmlns:a16="http://schemas.microsoft.com/office/drawing/2014/main" id="{DB6E29F2-EC51-FF91-0C9D-1D28611CCFC3}"/>
                  </a:ext>
                </a:extLst>
              </p:cNvPr>
              <p:cNvSpPr txBox="1"/>
              <p:nvPr/>
            </p:nvSpPr>
            <p:spPr>
              <a:xfrm>
                <a:off x="3826826" y="8311797"/>
                <a:ext cx="757881" cy="461665"/>
              </a:xfrm>
              <a:prstGeom prst="rect">
                <a:avLst/>
              </a:prstGeom>
              <a:noFill/>
            </p:spPr>
            <p:txBody>
              <a:bodyPr wrap="square">
                <a:spAutoFit/>
              </a:bodyPr>
              <a:lstStyle/>
              <a:p>
                <a:pPr algn="ctr"/>
                <a:r>
                  <a:rPr lang="en-GB" sz="2400">
                    <a:solidFill>
                      <a:schemeClr val="bg1"/>
                    </a:solidFill>
                  </a:rPr>
                  <a:t>06</a:t>
                </a:r>
              </a:p>
            </p:txBody>
          </p:sp>
        </p:grpSp>
      </p:grpSp>
      <p:sp>
        <p:nvSpPr>
          <p:cNvPr id="51" name="Text Placeholder 17">
            <a:extLst>
              <a:ext uri="{FF2B5EF4-FFF2-40B4-BE49-F238E27FC236}">
                <a16:creationId xmlns:a16="http://schemas.microsoft.com/office/drawing/2014/main" id="{4CCEFF6A-BA2A-B4F0-56A2-3A74F35A300D}"/>
              </a:ext>
            </a:extLst>
          </p:cNvPr>
          <p:cNvSpPr txBox="1">
            <a:spLocks/>
          </p:cNvSpPr>
          <p:nvPr/>
        </p:nvSpPr>
        <p:spPr>
          <a:xfrm>
            <a:off x="4666846" y="5836666"/>
            <a:ext cx="1550431" cy="307059"/>
          </a:xfrm>
          <a:prstGeom prst="rect">
            <a:avLst/>
          </a:prstGeom>
        </p:spPr>
        <p:txBody>
          <a:bodyPr/>
          <a:lstStyle>
            <a:lvl1pPr marL="188984" indent="-188984" algn="ctr" defTabSz="755934" rtl="0" eaLnBrk="1" latinLnBrk="0" hangingPunct="1">
              <a:lnSpc>
                <a:spcPct val="90000"/>
              </a:lnSpc>
              <a:spcBef>
                <a:spcPts val="827"/>
              </a:spcBef>
              <a:buFont typeface="Arial" panose="020B0604020202020204" pitchFamily="34" charset="0"/>
              <a:buNone/>
              <a:defRPr sz="2000" b="0" i="0" kern="1200" spc="0">
                <a:solidFill>
                  <a:schemeClr val="bg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l">
              <a:spcBef>
                <a:spcPts val="0"/>
              </a:spcBef>
            </a:pPr>
            <a:r>
              <a:rPr lang="en-GB" sz="900" b="1" dirty="0">
                <a:solidFill>
                  <a:srgbClr val="23385C"/>
                </a:solidFill>
              </a:rPr>
              <a:t>ZIVILGESELLSCHAFTLICH</a:t>
            </a:r>
          </a:p>
          <a:p>
            <a:pPr algn="l">
              <a:spcBef>
                <a:spcPts val="0"/>
              </a:spcBef>
            </a:pPr>
            <a:r>
              <a:rPr lang="en-GB" sz="900" b="1" dirty="0">
                <a:solidFill>
                  <a:srgbClr val="23385C"/>
                </a:solidFill>
              </a:rPr>
              <a:t>ORIENTIERTE</a:t>
            </a:r>
          </a:p>
          <a:p>
            <a:pPr algn="l">
              <a:spcBef>
                <a:spcPts val="0"/>
              </a:spcBef>
            </a:pPr>
            <a:r>
              <a:rPr lang="en-GB" sz="900" b="1" dirty="0">
                <a:solidFill>
                  <a:srgbClr val="23385C"/>
                </a:solidFill>
              </a:rPr>
              <a:t>TOOLS</a:t>
            </a:r>
          </a:p>
        </p:txBody>
      </p:sp>
      <p:sp>
        <p:nvSpPr>
          <p:cNvPr id="52" name="Text Placeholder 17">
            <a:extLst>
              <a:ext uri="{FF2B5EF4-FFF2-40B4-BE49-F238E27FC236}">
                <a16:creationId xmlns:a16="http://schemas.microsoft.com/office/drawing/2014/main" id="{9F2B52AC-B1A6-04F6-FA65-92D398D6722C}"/>
              </a:ext>
            </a:extLst>
          </p:cNvPr>
          <p:cNvSpPr txBox="1">
            <a:spLocks/>
          </p:cNvSpPr>
          <p:nvPr/>
        </p:nvSpPr>
        <p:spPr>
          <a:xfrm>
            <a:off x="4666846" y="7019913"/>
            <a:ext cx="1550431" cy="307059"/>
          </a:xfrm>
          <a:prstGeom prst="rect">
            <a:avLst/>
          </a:prstGeom>
        </p:spPr>
        <p:txBody>
          <a:bodyPr/>
          <a:lstStyle>
            <a:lvl1pPr marL="188984" indent="-188984" algn="ctr" defTabSz="755934" rtl="0" eaLnBrk="1" latinLnBrk="0" hangingPunct="1">
              <a:lnSpc>
                <a:spcPct val="90000"/>
              </a:lnSpc>
              <a:spcBef>
                <a:spcPts val="827"/>
              </a:spcBef>
              <a:buFont typeface="Arial" panose="020B0604020202020204" pitchFamily="34" charset="0"/>
              <a:buNone/>
              <a:defRPr sz="2000" b="0" i="0" kern="1200" spc="0">
                <a:solidFill>
                  <a:schemeClr val="bg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l">
              <a:spcBef>
                <a:spcPts val="0"/>
              </a:spcBef>
            </a:pPr>
            <a:r>
              <a:rPr lang="en-GB" sz="900" b="1" dirty="0">
                <a:solidFill>
                  <a:srgbClr val="23385C"/>
                </a:solidFill>
              </a:rPr>
              <a:t>SOZIALE</a:t>
            </a:r>
          </a:p>
          <a:p>
            <a:pPr algn="l">
              <a:spcBef>
                <a:spcPts val="0"/>
              </a:spcBef>
            </a:pPr>
            <a:r>
              <a:rPr lang="en-GB" sz="900" b="1" dirty="0">
                <a:solidFill>
                  <a:srgbClr val="23385C"/>
                </a:solidFill>
              </a:rPr>
              <a:t>TECHNOLOGIEN</a:t>
            </a:r>
          </a:p>
          <a:p>
            <a:pPr algn="l">
              <a:spcBef>
                <a:spcPts val="0"/>
              </a:spcBef>
            </a:pPr>
            <a:endParaRPr lang="en-GB" sz="900" b="1" dirty="0">
              <a:solidFill>
                <a:srgbClr val="23385C"/>
              </a:solidFill>
            </a:endParaRPr>
          </a:p>
        </p:txBody>
      </p:sp>
      <p:sp>
        <p:nvSpPr>
          <p:cNvPr id="53" name="Text Placeholder 17">
            <a:extLst>
              <a:ext uri="{FF2B5EF4-FFF2-40B4-BE49-F238E27FC236}">
                <a16:creationId xmlns:a16="http://schemas.microsoft.com/office/drawing/2014/main" id="{38471862-B070-ADDB-4255-6887D073CEFB}"/>
              </a:ext>
            </a:extLst>
          </p:cNvPr>
          <p:cNvSpPr txBox="1">
            <a:spLocks/>
          </p:cNvSpPr>
          <p:nvPr/>
        </p:nvSpPr>
        <p:spPr>
          <a:xfrm>
            <a:off x="4666846" y="8087836"/>
            <a:ext cx="1550431" cy="307059"/>
          </a:xfrm>
          <a:prstGeom prst="rect">
            <a:avLst/>
          </a:prstGeom>
        </p:spPr>
        <p:txBody>
          <a:bodyPr/>
          <a:lstStyle>
            <a:lvl1pPr marL="188984" indent="-188984" algn="ctr" defTabSz="755934" rtl="0" eaLnBrk="1" latinLnBrk="0" hangingPunct="1">
              <a:lnSpc>
                <a:spcPct val="90000"/>
              </a:lnSpc>
              <a:spcBef>
                <a:spcPts val="827"/>
              </a:spcBef>
              <a:buFont typeface="Arial" panose="020B0604020202020204" pitchFamily="34" charset="0"/>
              <a:buNone/>
              <a:defRPr sz="2000" b="0" i="0" kern="1200" spc="0">
                <a:solidFill>
                  <a:schemeClr val="bg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None/>
              <a:defRPr sz="2000" b="0" i="0" kern="1200" spc="300">
                <a:solidFill>
                  <a:schemeClr val="bg1"/>
                </a:solidFill>
                <a:latin typeface="Montserrat Light" pitchFamily="2" charset="77"/>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l">
              <a:spcBef>
                <a:spcPts val="0"/>
              </a:spcBef>
            </a:pPr>
            <a:r>
              <a:rPr lang="en-GB" sz="900" b="1" dirty="0">
                <a:solidFill>
                  <a:srgbClr val="23385C"/>
                </a:solidFill>
              </a:rPr>
              <a:t>DIGITALES</a:t>
            </a:r>
          </a:p>
          <a:p>
            <a:pPr algn="l">
              <a:spcBef>
                <a:spcPts val="0"/>
              </a:spcBef>
            </a:pPr>
            <a:r>
              <a:rPr lang="en-GB" sz="900" b="1" dirty="0">
                <a:solidFill>
                  <a:srgbClr val="23385C"/>
                </a:solidFill>
              </a:rPr>
              <a:t>GESTALTEN</a:t>
            </a:r>
          </a:p>
        </p:txBody>
      </p:sp>
    </p:spTree>
    <p:extLst>
      <p:ext uri="{BB962C8B-B14F-4D97-AF65-F5344CB8AC3E}">
        <p14:creationId xmlns:p14="http://schemas.microsoft.com/office/powerpoint/2010/main" val="2775595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FD0B3AF-0641-DBE7-5124-135F3138163F}"/>
              </a:ext>
            </a:extLst>
          </p:cNvPr>
          <p:cNvSpPr/>
          <p:nvPr/>
        </p:nvSpPr>
        <p:spPr>
          <a:xfrm>
            <a:off x="2172569" y="2330867"/>
            <a:ext cx="5387105" cy="615881"/>
          </a:xfrm>
          <a:prstGeom prst="rect">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pic>
        <p:nvPicPr>
          <p:cNvPr id="5" name="Picture Placeholder 4">
            <a:extLst>
              <a:ext uri="{FF2B5EF4-FFF2-40B4-BE49-F238E27FC236}">
                <a16:creationId xmlns:a16="http://schemas.microsoft.com/office/drawing/2014/main" id="{0A4AB17E-3F2E-A54B-A2CD-1E4B39EF6552}"/>
              </a:ext>
            </a:extLst>
          </p:cNvPr>
          <p:cNvPicPr>
            <a:picLocks noGrp="1" noChangeAspect="1"/>
          </p:cNvPicPr>
          <p:nvPr>
            <p:ph type="pic" sz="quarter" idx="10"/>
          </p:nvPr>
        </p:nvPicPr>
        <p:blipFill>
          <a:blip r:embed="rId2"/>
          <a:srcRect t="7397" b="7397"/>
          <a:stretch>
            <a:fillRect/>
          </a:stretch>
        </p:blipFill>
        <p:spPr/>
      </p:pic>
      <p:sp>
        <p:nvSpPr>
          <p:cNvPr id="8" name="Rectangle 7">
            <a:extLst>
              <a:ext uri="{FF2B5EF4-FFF2-40B4-BE49-F238E27FC236}">
                <a16:creationId xmlns:a16="http://schemas.microsoft.com/office/drawing/2014/main" id="{E5612AE0-FDC3-2449-BC5B-A9450905A8CA}"/>
              </a:ext>
            </a:extLst>
          </p:cNvPr>
          <p:cNvSpPr/>
          <p:nvPr/>
        </p:nvSpPr>
        <p:spPr>
          <a:xfrm>
            <a:off x="2146065" y="3033232"/>
            <a:ext cx="4192324" cy="615881"/>
          </a:xfrm>
          <a:prstGeom prst="rect">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9" name="Rectangle 8">
            <a:extLst>
              <a:ext uri="{FF2B5EF4-FFF2-40B4-BE49-F238E27FC236}">
                <a16:creationId xmlns:a16="http://schemas.microsoft.com/office/drawing/2014/main" id="{73F4A986-1762-AE47-89CD-2B6BFAA979F3}"/>
              </a:ext>
            </a:extLst>
          </p:cNvPr>
          <p:cNvSpPr/>
          <p:nvPr/>
        </p:nvSpPr>
        <p:spPr>
          <a:xfrm>
            <a:off x="2146065" y="3776565"/>
            <a:ext cx="4662348" cy="615881"/>
          </a:xfrm>
          <a:prstGeom prst="rect">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10" name="Text Placeholder 3">
            <a:extLst>
              <a:ext uri="{FF2B5EF4-FFF2-40B4-BE49-F238E27FC236}">
                <a16:creationId xmlns:a16="http://schemas.microsoft.com/office/drawing/2014/main" id="{5B5A5C29-CF94-DB4F-AB2B-DE2F1F0D947A}"/>
              </a:ext>
            </a:extLst>
          </p:cNvPr>
          <p:cNvSpPr txBox="1">
            <a:spLocks/>
          </p:cNvSpPr>
          <p:nvPr/>
        </p:nvSpPr>
        <p:spPr>
          <a:xfrm>
            <a:off x="2151021" y="2326530"/>
            <a:ext cx="5408654" cy="582820"/>
          </a:xfrm>
          <a:prstGeom prst="rect">
            <a:avLst/>
          </a:prstGeom>
        </p:spPr>
        <p:txBody>
          <a:bodyPr vert="horz" lIns="91440" tIns="45720" rIns="91440" bIns="45720" rtlCol="0" anchor="t">
            <a:noAutofit/>
          </a:bodyPr>
          <a:lstStyle>
            <a:lvl1pPr marL="0" indent="0" algn="l" defTabSz="755934" rtl="0" eaLnBrk="1" latinLnBrk="0" hangingPunct="1">
              <a:lnSpc>
                <a:spcPct val="90000"/>
              </a:lnSpc>
              <a:spcBef>
                <a:spcPts val="827"/>
              </a:spcBef>
              <a:buFont typeface="Arial" panose="020B0604020202020204" pitchFamily="34" charset="0"/>
              <a:buNone/>
              <a:defRPr sz="3300" kern="1200" baseline="0">
                <a:solidFill>
                  <a:schemeClr val="bg1"/>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nSpc>
                <a:spcPct val="100000"/>
              </a:lnSpc>
              <a:spcBef>
                <a:spcPts val="1300"/>
              </a:spcBef>
              <a:spcAft>
                <a:spcPts val="600"/>
              </a:spcAft>
            </a:pPr>
            <a:r>
              <a:rPr lang="en-US" b="1" dirty="0"/>
              <a:t>4.	 MODULE ZU DIGITALEM </a:t>
            </a:r>
            <a:endParaRPr lang="en-RU" b="1" i="1" dirty="0"/>
          </a:p>
        </p:txBody>
      </p:sp>
      <p:grpSp>
        <p:nvGrpSpPr>
          <p:cNvPr id="11" name="Graphic 7">
            <a:extLst>
              <a:ext uri="{FF2B5EF4-FFF2-40B4-BE49-F238E27FC236}">
                <a16:creationId xmlns:a16="http://schemas.microsoft.com/office/drawing/2014/main" id="{168043B2-2EFE-D849-A797-7F73A17A22BF}"/>
              </a:ext>
            </a:extLst>
          </p:cNvPr>
          <p:cNvGrpSpPr/>
          <p:nvPr/>
        </p:nvGrpSpPr>
        <p:grpSpPr>
          <a:xfrm>
            <a:off x="6095054" y="4530324"/>
            <a:ext cx="800048" cy="208517"/>
            <a:chOff x="63925" y="4378813"/>
            <a:chExt cx="7430837" cy="1936702"/>
          </a:xfrm>
          <a:solidFill>
            <a:schemeClr val="bg1"/>
          </a:solidFill>
        </p:grpSpPr>
        <p:sp>
          <p:nvSpPr>
            <p:cNvPr id="12" name="Freeform 11">
              <a:extLst>
                <a:ext uri="{FF2B5EF4-FFF2-40B4-BE49-F238E27FC236}">
                  <a16:creationId xmlns:a16="http://schemas.microsoft.com/office/drawing/2014/main" id="{47E7513C-6B8A-BE47-84E2-EC7676A77EC1}"/>
                </a:ext>
              </a:extLst>
            </p:cNvPr>
            <p:cNvSpPr/>
            <p:nvPr/>
          </p:nvSpPr>
          <p:spPr>
            <a:xfrm>
              <a:off x="63925" y="4378813"/>
              <a:ext cx="804898" cy="805716"/>
            </a:xfrm>
            <a:custGeom>
              <a:avLst/>
              <a:gdLst>
                <a:gd name="connsiteX0" fmla="*/ 804899 w 804898"/>
                <a:gd name="connsiteY0" fmla="*/ 402723 h 805716"/>
                <a:gd name="connsiteX1" fmla="*/ 402494 w 804898"/>
                <a:gd name="connsiteY1" fmla="*/ 805716 h 805716"/>
                <a:gd name="connsiteX2" fmla="*/ 0 w 804898"/>
                <a:gd name="connsiteY2" fmla="*/ 402723 h 805716"/>
                <a:gd name="connsiteX3" fmla="*/ 402494 w 804898"/>
                <a:gd name="connsiteY3" fmla="*/ 0 h 805716"/>
                <a:gd name="connsiteX4" fmla="*/ 804899 w 804898"/>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898" h="805716">
                  <a:moveTo>
                    <a:pt x="804899" y="402723"/>
                  </a:moveTo>
                  <a:cubicBezTo>
                    <a:pt x="804899" y="625111"/>
                    <a:pt x="624706" y="805716"/>
                    <a:pt x="402494" y="805716"/>
                  </a:cubicBezTo>
                  <a:cubicBezTo>
                    <a:pt x="180014" y="805716"/>
                    <a:pt x="0" y="625111"/>
                    <a:pt x="0" y="402723"/>
                  </a:cubicBezTo>
                  <a:cubicBezTo>
                    <a:pt x="0" y="180336"/>
                    <a:pt x="180014" y="0"/>
                    <a:pt x="402494" y="0"/>
                  </a:cubicBezTo>
                  <a:cubicBezTo>
                    <a:pt x="624795" y="0"/>
                    <a:pt x="804899" y="180336"/>
                    <a:pt x="804899" y="402723"/>
                  </a:cubicBezTo>
                </a:path>
              </a:pathLst>
            </a:custGeom>
            <a:grpFill/>
            <a:ln w="8971" cap="flat">
              <a:noFill/>
              <a:prstDash val="solid"/>
              <a:miter/>
            </a:ln>
          </p:spPr>
          <p:txBody>
            <a:bodyPr rtlCol="0" anchor="ctr"/>
            <a:lstStyle/>
            <a:p>
              <a:endParaRPr lang="en-RU"/>
            </a:p>
          </p:txBody>
        </p:sp>
        <p:sp>
          <p:nvSpPr>
            <p:cNvPr id="13" name="Freeform 12">
              <a:extLst>
                <a:ext uri="{FF2B5EF4-FFF2-40B4-BE49-F238E27FC236}">
                  <a16:creationId xmlns:a16="http://schemas.microsoft.com/office/drawing/2014/main" id="{A54B9300-E01D-3A4E-96E6-CCF2496AFDF9}"/>
                </a:ext>
              </a:extLst>
            </p:cNvPr>
            <p:cNvSpPr/>
            <p:nvPr/>
          </p:nvSpPr>
          <p:spPr>
            <a:xfrm>
              <a:off x="1519117" y="4378813"/>
              <a:ext cx="804898" cy="805716"/>
            </a:xfrm>
            <a:custGeom>
              <a:avLst/>
              <a:gdLst>
                <a:gd name="connsiteX0" fmla="*/ 804899 w 804898"/>
                <a:gd name="connsiteY0" fmla="*/ 402723 h 805716"/>
                <a:gd name="connsiteX1" fmla="*/ 402494 w 804898"/>
                <a:gd name="connsiteY1" fmla="*/ 805716 h 805716"/>
                <a:gd name="connsiteX2" fmla="*/ 0 w 804898"/>
                <a:gd name="connsiteY2" fmla="*/ 402723 h 805716"/>
                <a:gd name="connsiteX3" fmla="*/ 402494 w 804898"/>
                <a:gd name="connsiteY3" fmla="*/ 0 h 805716"/>
                <a:gd name="connsiteX4" fmla="*/ 804899 w 804898"/>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898" h="805716">
                  <a:moveTo>
                    <a:pt x="804899" y="402723"/>
                  </a:moveTo>
                  <a:cubicBezTo>
                    <a:pt x="804899" y="625111"/>
                    <a:pt x="624706" y="805716"/>
                    <a:pt x="402494" y="805716"/>
                  </a:cubicBezTo>
                  <a:cubicBezTo>
                    <a:pt x="180283" y="805716"/>
                    <a:pt x="0" y="625111"/>
                    <a:pt x="0" y="402723"/>
                  </a:cubicBezTo>
                  <a:cubicBezTo>
                    <a:pt x="0" y="180336"/>
                    <a:pt x="180283" y="0"/>
                    <a:pt x="402494" y="0"/>
                  </a:cubicBezTo>
                  <a:cubicBezTo>
                    <a:pt x="624706" y="0"/>
                    <a:pt x="804899" y="180336"/>
                    <a:pt x="804899" y="402723"/>
                  </a:cubicBezTo>
                </a:path>
              </a:pathLst>
            </a:custGeom>
            <a:grpFill/>
            <a:ln w="8971" cap="flat">
              <a:noFill/>
              <a:prstDash val="solid"/>
              <a:miter/>
            </a:ln>
          </p:spPr>
          <p:txBody>
            <a:bodyPr rtlCol="0" anchor="ctr"/>
            <a:lstStyle/>
            <a:p>
              <a:endParaRPr lang="en-RU"/>
            </a:p>
          </p:txBody>
        </p:sp>
        <p:sp>
          <p:nvSpPr>
            <p:cNvPr id="14" name="Freeform 13">
              <a:extLst>
                <a:ext uri="{FF2B5EF4-FFF2-40B4-BE49-F238E27FC236}">
                  <a16:creationId xmlns:a16="http://schemas.microsoft.com/office/drawing/2014/main" id="{2A89922F-9124-DC4D-8803-B42D9DD22FC1}"/>
                </a:ext>
              </a:extLst>
            </p:cNvPr>
            <p:cNvSpPr/>
            <p:nvPr/>
          </p:nvSpPr>
          <p:spPr>
            <a:xfrm>
              <a:off x="2974220" y="4378813"/>
              <a:ext cx="805078" cy="805716"/>
            </a:xfrm>
            <a:custGeom>
              <a:avLst/>
              <a:gdLst>
                <a:gd name="connsiteX0" fmla="*/ 805079 w 805078"/>
                <a:gd name="connsiteY0" fmla="*/ 402723 h 805716"/>
                <a:gd name="connsiteX1" fmla="*/ 402674 w 805078"/>
                <a:gd name="connsiteY1" fmla="*/ 805716 h 805716"/>
                <a:gd name="connsiteX2" fmla="*/ 0 w 805078"/>
                <a:gd name="connsiteY2" fmla="*/ 402723 h 805716"/>
                <a:gd name="connsiteX3" fmla="*/ 402674 w 805078"/>
                <a:gd name="connsiteY3" fmla="*/ 0 h 805716"/>
                <a:gd name="connsiteX4" fmla="*/ 805079 w 805078"/>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716">
                  <a:moveTo>
                    <a:pt x="805079" y="402723"/>
                  </a:moveTo>
                  <a:cubicBezTo>
                    <a:pt x="805079" y="625111"/>
                    <a:pt x="624885" y="805716"/>
                    <a:pt x="402674" y="805716"/>
                  </a:cubicBezTo>
                  <a:cubicBezTo>
                    <a:pt x="180463" y="805716"/>
                    <a:pt x="0" y="625111"/>
                    <a:pt x="0" y="402723"/>
                  </a:cubicBezTo>
                  <a:cubicBezTo>
                    <a:pt x="0" y="180336"/>
                    <a:pt x="180463" y="0"/>
                    <a:pt x="402674" y="0"/>
                  </a:cubicBezTo>
                  <a:cubicBezTo>
                    <a:pt x="624885" y="0"/>
                    <a:pt x="805079" y="180336"/>
                    <a:pt x="805079" y="402723"/>
                  </a:cubicBezTo>
                </a:path>
              </a:pathLst>
            </a:custGeom>
            <a:grpFill/>
            <a:ln w="8971" cap="flat">
              <a:noFill/>
              <a:prstDash val="solid"/>
              <a:miter/>
            </a:ln>
          </p:spPr>
          <p:txBody>
            <a:bodyPr rtlCol="0" anchor="ctr"/>
            <a:lstStyle/>
            <a:p>
              <a:endParaRPr lang="en-RU"/>
            </a:p>
          </p:txBody>
        </p:sp>
        <p:sp>
          <p:nvSpPr>
            <p:cNvPr id="15" name="Freeform 14">
              <a:extLst>
                <a:ext uri="{FF2B5EF4-FFF2-40B4-BE49-F238E27FC236}">
                  <a16:creationId xmlns:a16="http://schemas.microsoft.com/office/drawing/2014/main" id="{19B27E67-EBCB-5843-9CAD-5ABAF01EE72A}"/>
                </a:ext>
              </a:extLst>
            </p:cNvPr>
            <p:cNvSpPr/>
            <p:nvPr/>
          </p:nvSpPr>
          <p:spPr>
            <a:xfrm>
              <a:off x="4429502" y="4378813"/>
              <a:ext cx="804899" cy="805716"/>
            </a:xfrm>
            <a:custGeom>
              <a:avLst/>
              <a:gdLst>
                <a:gd name="connsiteX0" fmla="*/ 804899 w 804899"/>
                <a:gd name="connsiteY0" fmla="*/ 402723 h 805716"/>
                <a:gd name="connsiteX1" fmla="*/ 402495 w 804899"/>
                <a:gd name="connsiteY1" fmla="*/ 805716 h 805716"/>
                <a:gd name="connsiteX2" fmla="*/ 0 w 804899"/>
                <a:gd name="connsiteY2" fmla="*/ 402723 h 805716"/>
                <a:gd name="connsiteX3" fmla="*/ 402495 w 804899"/>
                <a:gd name="connsiteY3" fmla="*/ 0 h 805716"/>
                <a:gd name="connsiteX4" fmla="*/ 804899 w 804899"/>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899" h="805716">
                  <a:moveTo>
                    <a:pt x="804899" y="402723"/>
                  </a:moveTo>
                  <a:cubicBezTo>
                    <a:pt x="804899" y="625111"/>
                    <a:pt x="624706" y="805716"/>
                    <a:pt x="402495" y="805716"/>
                  </a:cubicBezTo>
                  <a:cubicBezTo>
                    <a:pt x="180283" y="805716"/>
                    <a:pt x="0" y="625111"/>
                    <a:pt x="0" y="402723"/>
                  </a:cubicBezTo>
                  <a:cubicBezTo>
                    <a:pt x="0" y="180336"/>
                    <a:pt x="180283" y="0"/>
                    <a:pt x="402495" y="0"/>
                  </a:cubicBezTo>
                  <a:cubicBezTo>
                    <a:pt x="624796" y="0"/>
                    <a:pt x="804899" y="180336"/>
                    <a:pt x="804899" y="402723"/>
                  </a:cubicBezTo>
                </a:path>
              </a:pathLst>
            </a:custGeom>
            <a:grpFill/>
            <a:ln w="8971" cap="flat">
              <a:noFill/>
              <a:prstDash val="solid"/>
              <a:miter/>
            </a:ln>
          </p:spPr>
          <p:txBody>
            <a:bodyPr rtlCol="0" anchor="ctr"/>
            <a:lstStyle/>
            <a:p>
              <a:endParaRPr lang="en-RU"/>
            </a:p>
          </p:txBody>
        </p:sp>
        <p:sp>
          <p:nvSpPr>
            <p:cNvPr id="16" name="Freeform 15">
              <a:extLst>
                <a:ext uri="{FF2B5EF4-FFF2-40B4-BE49-F238E27FC236}">
                  <a16:creationId xmlns:a16="http://schemas.microsoft.com/office/drawing/2014/main" id="{9ABE38CE-7ADA-0A47-8747-A41F80E35467}"/>
                </a:ext>
              </a:extLst>
            </p:cNvPr>
            <p:cNvSpPr/>
            <p:nvPr/>
          </p:nvSpPr>
          <p:spPr>
            <a:xfrm>
              <a:off x="5884695" y="4378813"/>
              <a:ext cx="804899" cy="805716"/>
            </a:xfrm>
            <a:custGeom>
              <a:avLst/>
              <a:gdLst>
                <a:gd name="connsiteX0" fmla="*/ 804899 w 804899"/>
                <a:gd name="connsiteY0" fmla="*/ 402723 h 805716"/>
                <a:gd name="connsiteX1" fmla="*/ 402495 w 804899"/>
                <a:gd name="connsiteY1" fmla="*/ 805716 h 805716"/>
                <a:gd name="connsiteX2" fmla="*/ 0 w 804899"/>
                <a:gd name="connsiteY2" fmla="*/ 402723 h 805716"/>
                <a:gd name="connsiteX3" fmla="*/ 402495 w 804899"/>
                <a:gd name="connsiteY3" fmla="*/ 0 h 805716"/>
                <a:gd name="connsiteX4" fmla="*/ 804899 w 804899"/>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899" h="805716">
                  <a:moveTo>
                    <a:pt x="804899" y="402723"/>
                  </a:moveTo>
                  <a:cubicBezTo>
                    <a:pt x="804899" y="625111"/>
                    <a:pt x="624706" y="805716"/>
                    <a:pt x="402495" y="805716"/>
                  </a:cubicBezTo>
                  <a:cubicBezTo>
                    <a:pt x="180283" y="805716"/>
                    <a:pt x="0" y="625111"/>
                    <a:pt x="0" y="402723"/>
                  </a:cubicBezTo>
                  <a:cubicBezTo>
                    <a:pt x="0" y="180336"/>
                    <a:pt x="180283" y="0"/>
                    <a:pt x="402495" y="0"/>
                  </a:cubicBezTo>
                  <a:cubicBezTo>
                    <a:pt x="624706" y="0"/>
                    <a:pt x="804899" y="180336"/>
                    <a:pt x="804899" y="402723"/>
                  </a:cubicBezTo>
                </a:path>
              </a:pathLst>
            </a:custGeom>
            <a:grpFill/>
            <a:ln w="8971" cap="flat">
              <a:noFill/>
              <a:prstDash val="solid"/>
              <a:miter/>
            </a:ln>
          </p:spPr>
          <p:txBody>
            <a:bodyPr rtlCol="0" anchor="ctr"/>
            <a:lstStyle/>
            <a:p>
              <a:endParaRPr lang="en-RU"/>
            </a:p>
          </p:txBody>
        </p:sp>
        <p:sp>
          <p:nvSpPr>
            <p:cNvPr id="17" name="Freeform 16">
              <a:extLst>
                <a:ext uri="{FF2B5EF4-FFF2-40B4-BE49-F238E27FC236}">
                  <a16:creationId xmlns:a16="http://schemas.microsoft.com/office/drawing/2014/main" id="{74382A37-E1A1-9C43-80C1-F0E1950D6C7B}"/>
                </a:ext>
              </a:extLst>
            </p:cNvPr>
            <p:cNvSpPr/>
            <p:nvPr/>
          </p:nvSpPr>
          <p:spPr>
            <a:xfrm>
              <a:off x="868823" y="5509889"/>
              <a:ext cx="805078" cy="805626"/>
            </a:xfrm>
            <a:custGeom>
              <a:avLst/>
              <a:gdLst>
                <a:gd name="connsiteX0" fmla="*/ 805079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9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9" y="402724"/>
                  </a:moveTo>
                  <a:cubicBezTo>
                    <a:pt x="805079" y="625111"/>
                    <a:pt x="624885" y="805627"/>
                    <a:pt x="402674" y="805627"/>
                  </a:cubicBezTo>
                  <a:cubicBezTo>
                    <a:pt x="180193" y="805627"/>
                    <a:pt x="0" y="625201"/>
                    <a:pt x="0" y="402724"/>
                  </a:cubicBezTo>
                  <a:cubicBezTo>
                    <a:pt x="0" y="180336"/>
                    <a:pt x="180193" y="0"/>
                    <a:pt x="402674" y="0"/>
                  </a:cubicBezTo>
                  <a:cubicBezTo>
                    <a:pt x="624975" y="0"/>
                    <a:pt x="805079" y="180246"/>
                    <a:pt x="805079" y="402724"/>
                  </a:cubicBezTo>
                </a:path>
              </a:pathLst>
            </a:custGeom>
            <a:grpFill/>
            <a:ln w="8971" cap="flat">
              <a:noFill/>
              <a:prstDash val="solid"/>
              <a:miter/>
            </a:ln>
          </p:spPr>
          <p:txBody>
            <a:bodyPr rtlCol="0" anchor="ctr"/>
            <a:lstStyle/>
            <a:p>
              <a:endParaRPr lang="en-RU"/>
            </a:p>
          </p:txBody>
        </p:sp>
        <p:sp>
          <p:nvSpPr>
            <p:cNvPr id="18" name="Freeform 17">
              <a:extLst>
                <a:ext uri="{FF2B5EF4-FFF2-40B4-BE49-F238E27FC236}">
                  <a16:creationId xmlns:a16="http://schemas.microsoft.com/office/drawing/2014/main" id="{D545C0D4-B9C3-964C-86E8-1F8505A11873}"/>
                </a:ext>
              </a:extLst>
            </p:cNvPr>
            <p:cNvSpPr/>
            <p:nvPr/>
          </p:nvSpPr>
          <p:spPr>
            <a:xfrm>
              <a:off x="2324106" y="5509889"/>
              <a:ext cx="805078" cy="805626"/>
            </a:xfrm>
            <a:custGeom>
              <a:avLst/>
              <a:gdLst>
                <a:gd name="connsiteX0" fmla="*/ 805079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9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9" y="402724"/>
                  </a:moveTo>
                  <a:cubicBezTo>
                    <a:pt x="805079" y="625111"/>
                    <a:pt x="624885" y="805627"/>
                    <a:pt x="402674" y="805627"/>
                  </a:cubicBezTo>
                  <a:cubicBezTo>
                    <a:pt x="180463" y="805627"/>
                    <a:pt x="0" y="625201"/>
                    <a:pt x="0" y="402724"/>
                  </a:cubicBezTo>
                  <a:cubicBezTo>
                    <a:pt x="0" y="180336"/>
                    <a:pt x="180463" y="0"/>
                    <a:pt x="402674" y="0"/>
                  </a:cubicBezTo>
                  <a:cubicBezTo>
                    <a:pt x="624885" y="0"/>
                    <a:pt x="805079" y="180246"/>
                    <a:pt x="805079" y="402724"/>
                  </a:cubicBezTo>
                </a:path>
              </a:pathLst>
            </a:custGeom>
            <a:grpFill/>
            <a:ln w="8971" cap="flat">
              <a:noFill/>
              <a:prstDash val="solid"/>
              <a:miter/>
            </a:ln>
          </p:spPr>
          <p:txBody>
            <a:bodyPr rtlCol="0" anchor="ctr"/>
            <a:lstStyle/>
            <a:p>
              <a:endParaRPr lang="en-RU"/>
            </a:p>
          </p:txBody>
        </p:sp>
        <p:sp>
          <p:nvSpPr>
            <p:cNvPr id="19" name="Freeform 18">
              <a:extLst>
                <a:ext uri="{FF2B5EF4-FFF2-40B4-BE49-F238E27FC236}">
                  <a16:creationId xmlns:a16="http://schemas.microsoft.com/office/drawing/2014/main" id="{1E2AF264-2D37-2A45-9217-3B2EE2BFB228}"/>
                </a:ext>
              </a:extLst>
            </p:cNvPr>
            <p:cNvSpPr/>
            <p:nvPr/>
          </p:nvSpPr>
          <p:spPr>
            <a:xfrm>
              <a:off x="3779298" y="5509889"/>
              <a:ext cx="805078" cy="805626"/>
            </a:xfrm>
            <a:custGeom>
              <a:avLst/>
              <a:gdLst>
                <a:gd name="connsiteX0" fmla="*/ 805078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8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8" y="402724"/>
                  </a:moveTo>
                  <a:cubicBezTo>
                    <a:pt x="805078" y="625111"/>
                    <a:pt x="624885" y="805627"/>
                    <a:pt x="402674" y="805627"/>
                  </a:cubicBezTo>
                  <a:cubicBezTo>
                    <a:pt x="180463" y="805627"/>
                    <a:pt x="0" y="625201"/>
                    <a:pt x="0" y="402724"/>
                  </a:cubicBezTo>
                  <a:cubicBezTo>
                    <a:pt x="0" y="180336"/>
                    <a:pt x="180463" y="0"/>
                    <a:pt x="402674" y="0"/>
                  </a:cubicBezTo>
                  <a:cubicBezTo>
                    <a:pt x="624885" y="0"/>
                    <a:pt x="805078" y="180246"/>
                    <a:pt x="805078" y="402724"/>
                  </a:cubicBezTo>
                </a:path>
              </a:pathLst>
            </a:custGeom>
            <a:grpFill/>
            <a:ln w="8971" cap="flat">
              <a:noFill/>
              <a:prstDash val="solid"/>
              <a:miter/>
            </a:ln>
          </p:spPr>
          <p:txBody>
            <a:bodyPr rtlCol="0" anchor="ctr"/>
            <a:lstStyle/>
            <a:p>
              <a:endParaRPr lang="en-RU"/>
            </a:p>
          </p:txBody>
        </p:sp>
        <p:sp>
          <p:nvSpPr>
            <p:cNvPr id="20" name="Freeform 19">
              <a:extLst>
                <a:ext uri="{FF2B5EF4-FFF2-40B4-BE49-F238E27FC236}">
                  <a16:creationId xmlns:a16="http://schemas.microsoft.com/office/drawing/2014/main" id="{4923A640-D3E9-A149-A697-E957D56BD109}"/>
                </a:ext>
              </a:extLst>
            </p:cNvPr>
            <p:cNvSpPr/>
            <p:nvPr/>
          </p:nvSpPr>
          <p:spPr>
            <a:xfrm>
              <a:off x="5234401" y="5509889"/>
              <a:ext cx="805078" cy="805626"/>
            </a:xfrm>
            <a:custGeom>
              <a:avLst/>
              <a:gdLst>
                <a:gd name="connsiteX0" fmla="*/ 805078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8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8" y="402724"/>
                  </a:moveTo>
                  <a:cubicBezTo>
                    <a:pt x="805078" y="625111"/>
                    <a:pt x="624885" y="805627"/>
                    <a:pt x="402674" y="805627"/>
                  </a:cubicBezTo>
                  <a:cubicBezTo>
                    <a:pt x="180462" y="805627"/>
                    <a:pt x="0" y="625201"/>
                    <a:pt x="0" y="402724"/>
                  </a:cubicBezTo>
                  <a:cubicBezTo>
                    <a:pt x="0" y="180336"/>
                    <a:pt x="180462" y="0"/>
                    <a:pt x="402674" y="0"/>
                  </a:cubicBezTo>
                  <a:cubicBezTo>
                    <a:pt x="624885" y="0"/>
                    <a:pt x="805078" y="180246"/>
                    <a:pt x="805078" y="402724"/>
                  </a:cubicBezTo>
                </a:path>
              </a:pathLst>
            </a:custGeom>
            <a:grpFill/>
            <a:ln w="8971" cap="flat">
              <a:noFill/>
              <a:prstDash val="solid"/>
              <a:miter/>
            </a:ln>
          </p:spPr>
          <p:txBody>
            <a:bodyPr rtlCol="0" anchor="ctr"/>
            <a:lstStyle/>
            <a:p>
              <a:endParaRPr lang="en-RU"/>
            </a:p>
          </p:txBody>
        </p:sp>
        <p:sp>
          <p:nvSpPr>
            <p:cNvPr id="21" name="Freeform 20">
              <a:extLst>
                <a:ext uri="{FF2B5EF4-FFF2-40B4-BE49-F238E27FC236}">
                  <a16:creationId xmlns:a16="http://schemas.microsoft.com/office/drawing/2014/main" id="{C10EE828-F04D-014F-8B27-1E977094B674}"/>
                </a:ext>
              </a:extLst>
            </p:cNvPr>
            <p:cNvSpPr/>
            <p:nvPr/>
          </p:nvSpPr>
          <p:spPr>
            <a:xfrm>
              <a:off x="6689683" y="5509889"/>
              <a:ext cx="805078" cy="805626"/>
            </a:xfrm>
            <a:custGeom>
              <a:avLst/>
              <a:gdLst>
                <a:gd name="connsiteX0" fmla="*/ 805079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9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9" y="402724"/>
                  </a:moveTo>
                  <a:cubicBezTo>
                    <a:pt x="805079" y="625111"/>
                    <a:pt x="624886" y="805627"/>
                    <a:pt x="402674" y="805627"/>
                  </a:cubicBezTo>
                  <a:cubicBezTo>
                    <a:pt x="180463" y="805627"/>
                    <a:pt x="0" y="625201"/>
                    <a:pt x="0" y="402724"/>
                  </a:cubicBezTo>
                  <a:cubicBezTo>
                    <a:pt x="0" y="180336"/>
                    <a:pt x="180463" y="0"/>
                    <a:pt x="402674" y="0"/>
                  </a:cubicBezTo>
                  <a:cubicBezTo>
                    <a:pt x="624886" y="0"/>
                    <a:pt x="805079" y="180246"/>
                    <a:pt x="805079" y="402724"/>
                  </a:cubicBezTo>
                </a:path>
              </a:pathLst>
            </a:custGeom>
            <a:grpFill/>
            <a:ln w="8971" cap="flat">
              <a:noFill/>
              <a:prstDash val="solid"/>
              <a:miter/>
            </a:ln>
          </p:spPr>
          <p:txBody>
            <a:bodyPr rtlCol="0" anchor="ctr"/>
            <a:lstStyle/>
            <a:p>
              <a:endParaRPr lang="en-RU"/>
            </a:p>
          </p:txBody>
        </p:sp>
      </p:grpSp>
      <p:sp>
        <p:nvSpPr>
          <p:cNvPr id="4" name="Text Placeholder 3">
            <a:extLst>
              <a:ext uri="{FF2B5EF4-FFF2-40B4-BE49-F238E27FC236}">
                <a16:creationId xmlns:a16="http://schemas.microsoft.com/office/drawing/2014/main" id="{6494B084-D33A-A8F5-FF11-68DE97D73A63}"/>
              </a:ext>
            </a:extLst>
          </p:cNvPr>
          <p:cNvSpPr txBox="1">
            <a:spLocks/>
          </p:cNvSpPr>
          <p:nvPr/>
        </p:nvSpPr>
        <p:spPr>
          <a:xfrm>
            <a:off x="2932685" y="3088135"/>
            <a:ext cx="4626990" cy="547975"/>
          </a:xfrm>
          <a:prstGeom prst="rect">
            <a:avLst/>
          </a:prstGeom>
        </p:spPr>
        <p:txBody>
          <a:bodyPr vert="horz" lIns="91440" tIns="45720" rIns="91440" bIns="45720" rtlCol="0" anchor="t">
            <a:noAutofit/>
          </a:bodyPr>
          <a:lstStyle>
            <a:lvl1pPr marL="0" indent="0" algn="l" defTabSz="755934" rtl="0" eaLnBrk="1" latinLnBrk="0" hangingPunct="1">
              <a:lnSpc>
                <a:spcPct val="90000"/>
              </a:lnSpc>
              <a:spcBef>
                <a:spcPts val="827"/>
              </a:spcBef>
              <a:buFont typeface="Arial" panose="020B0604020202020204" pitchFamily="34" charset="0"/>
              <a:buNone/>
              <a:defRPr sz="3300" kern="1200" baseline="0">
                <a:solidFill>
                  <a:schemeClr val="bg1"/>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lvl="0"/>
            <a:r>
              <a:rPr lang="en-US" b="1" dirty="0"/>
              <a:t>STUDENTISCHEM</a:t>
            </a:r>
            <a:endParaRPr lang="de-AT" b="1"/>
          </a:p>
        </p:txBody>
      </p:sp>
      <p:sp>
        <p:nvSpPr>
          <p:cNvPr id="22" name="Text Placeholder 3">
            <a:extLst>
              <a:ext uri="{FF2B5EF4-FFF2-40B4-BE49-F238E27FC236}">
                <a16:creationId xmlns:a16="http://schemas.microsoft.com/office/drawing/2014/main" id="{7239B387-5646-27D9-61EE-D3FE7D8A0387}"/>
              </a:ext>
            </a:extLst>
          </p:cNvPr>
          <p:cNvSpPr txBox="1">
            <a:spLocks/>
          </p:cNvSpPr>
          <p:nvPr/>
        </p:nvSpPr>
        <p:spPr>
          <a:xfrm>
            <a:off x="2932685" y="3818246"/>
            <a:ext cx="4432517" cy="577866"/>
          </a:xfrm>
          <a:prstGeom prst="rect">
            <a:avLst/>
          </a:prstGeom>
        </p:spPr>
        <p:txBody>
          <a:bodyPr vert="horz" lIns="91440" tIns="45720" rIns="91440" bIns="45720" rtlCol="0" anchor="t">
            <a:noAutofit/>
          </a:bodyPr>
          <a:lstStyle>
            <a:lvl1pPr marL="0" indent="0" algn="l" defTabSz="755934" rtl="0" eaLnBrk="1" latinLnBrk="0" hangingPunct="1">
              <a:lnSpc>
                <a:spcPct val="90000"/>
              </a:lnSpc>
              <a:spcBef>
                <a:spcPts val="827"/>
              </a:spcBef>
              <a:buFont typeface="Arial" panose="020B0604020202020204" pitchFamily="34" charset="0"/>
              <a:buNone/>
              <a:defRPr sz="3300" kern="1200" baseline="0">
                <a:solidFill>
                  <a:schemeClr val="bg1"/>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lvl="0"/>
            <a:r>
              <a:rPr lang="en-US" b="1" dirty="0"/>
              <a:t>ENGAGEMENT (IO3)</a:t>
            </a:r>
            <a:endParaRPr lang="en-LB" b="1"/>
          </a:p>
        </p:txBody>
      </p:sp>
    </p:spTree>
    <p:extLst>
      <p:ext uri="{BB962C8B-B14F-4D97-AF65-F5344CB8AC3E}">
        <p14:creationId xmlns:p14="http://schemas.microsoft.com/office/powerpoint/2010/main" val="6127777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A1D8D11-D0D7-4742-889F-B5A77823AD95}"/>
              </a:ext>
            </a:extLst>
          </p:cNvPr>
          <p:cNvSpPr>
            <a:spLocks noGrp="1"/>
          </p:cNvSpPr>
          <p:nvPr>
            <p:ph type="body" sz="quarter" idx="14"/>
          </p:nvPr>
        </p:nvSpPr>
        <p:spPr/>
        <p:txBody>
          <a:bodyPr/>
          <a:lstStyle/>
          <a:p>
            <a:r>
              <a:rPr lang="en-IE" dirty="0"/>
              <a:t>4.1. ZUR VERWENDUNG DER MODULE</a:t>
            </a:r>
          </a:p>
        </p:txBody>
      </p:sp>
      <p:sp>
        <p:nvSpPr>
          <p:cNvPr id="4" name="Text Placeholder 3">
            <a:extLst>
              <a:ext uri="{FF2B5EF4-FFF2-40B4-BE49-F238E27FC236}">
                <a16:creationId xmlns:a16="http://schemas.microsoft.com/office/drawing/2014/main" id="{D20FC9C6-9A07-1C47-A807-DA33FF3BD1EB}"/>
              </a:ext>
            </a:extLst>
          </p:cNvPr>
          <p:cNvSpPr>
            <a:spLocks noGrp="1"/>
          </p:cNvSpPr>
          <p:nvPr>
            <p:ph type="body" sz="quarter" idx="33"/>
          </p:nvPr>
        </p:nvSpPr>
        <p:spPr>
          <a:xfrm>
            <a:off x="522456" y="1442279"/>
            <a:ext cx="6533982" cy="635759"/>
          </a:xfrm>
        </p:spPr>
        <p:txBody>
          <a:bodyPr/>
          <a:lstStyle/>
          <a:p>
            <a:r>
              <a:rPr lang="de-AT"/>
              <a:t>Die Module zu digitalem studentischem Engagement wurden in Anlehnung an zwei europäische Referenzrahmen erstellt, die digitale Kompetenzen (DigComp 2.1) und unternehmerische Kompetenzen (EntreComp) definieren.</a:t>
            </a:r>
            <a:endParaRPr lang="en-LB"/>
          </a:p>
        </p:txBody>
      </p:sp>
      <p:sp>
        <p:nvSpPr>
          <p:cNvPr id="5" name="Freeform 4">
            <a:extLst>
              <a:ext uri="{FF2B5EF4-FFF2-40B4-BE49-F238E27FC236}">
                <a16:creationId xmlns:a16="http://schemas.microsoft.com/office/drawing/2014/main" id="{1B5A26CD-C2F7-9042-B2B2-A2E058E87D76}"/>
              </a:ext>
            </a:extLst>
          </p:cNvPr>
          <p:cNvSpPr/>
          <p:nvPr/>
        </p:nvSpPr>
        <p:spPr>
          <a:xfrm>
            <a:off x="288257" y="717222"/>
            <a:ext cx="222111" cy="324800"/>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7FCCC7"/>
          </a:solidFill>
          <a:ln w="8971" cap="flat">
            <a:noFill/>
            <a:prstDash val="solid"/>
            <a:miter/>
          </a:ln>
        </p:spPr>
        <p:txBody>
          <a:bodyPr rtlCol="0" anchor="ctr"/>
          <a:lstStyle/>
          <a:p>
            <a:endParaRPr lang="en-RU"/>
          </a:p>
        </p:txBody>
      </p:sp>
      <p:sp>
        <p:nvSpPr>
          <p:cNvPr id="7" name="Freeform 6">
            <a:extLst>
              <a:ext uri="{FF2B5EF4-FFF2-40B4-BE49-F238E27FC236}">
                <a16:creationId xmlns:a16="http://schemas.microsoft.com/office/drawing/2014/main" id="{6E21F36F-C646-D740-80EB-1262C65DA224}"/>
              </a:ext>
            </a:extLst>
          </p:cNvPr>
          <p:cNvSpPr/>
          <p:nvPr/>
        </p:nvSpPr>
        <p:spPr>
          <a:xfrm>
            <a:off x="364774" y="4776950"/>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22385A"/>
          </a:solidFill>
          <a:ln w="8971" cap="flat">
            <a:noFill/>
            <a:prstDash val="solid"/>
            <a:miter/>
          </a:ln>
        </p:spPr>
        <p:txBody>
          <a:bodyPr rtlCol="0" anchor="ctr"/>
          <a:lstStyle/>
          <a:p>
            <a:endParaRPr lang="en-RU"/>
          </a:p>
        </p:txBody>
      </p:sp>
      <p:sp>
        <p:nvSpPr>
          <p:cNvPr id="10" name="Text Placeholder 3">
            <a:extLst>
              <a:ext uri="{FF2B5EF4-FFF2-40B4-BE49-F238E27FC236}">
                <a16:creationId xmlns:a16="http://schemas.microsoft.com/office/drawing/2014/main" id="{7C23C748-8BE6-7A4F-BBC3-28FC45583A9E}"/>
              </a:ext>
            </a:extLst>
          </p:cNvPr>
          <p:cNvSpPr txBox="1">
            <a:spLocks/>
          </p:cNvSpPr>
          <p:nvPr/>
        </p:nvSpPr>
        <p:spPr>
          <a:xfrm>
            <a:off x="493216" y="5831304"/>
            <a:ext cx="6552842" cy="924036"/>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de-AT" b="1"/>
              <a:t>EntreComp, der europäische Referenzrahmen für unternehmerische Kompetenzen, </a:t>
            </a:r>
            <a:r>
              <a:rPr lang="de-AT"/>
              <a:t>gibt einen Überblick darüber, welche Kompetenzen eine unternehmerische Einstellung und Herangehensweise ausmachen. Er umfasst eine Beschreibung der Kenntnisse, Fähigkeiten und Haltungen, die Menschen brauchen, um unternehmerisch tätig zu sein und wie sie ihre Tätigkeit an gesellschaftlich vertretbaren sozialen und kulturellen Werten orientieren. EntreComp definiert 15 Kompetenzen in drei Schlüsselbereichen. Diese sind in der folgenden Darstellung abgebildet.</a:t>
            </a:r>
            <a:endParaRPr lang="en-LB"/>
          </a:p>
          <a:p>
            <a:endParaRPr lang="en-GB" dirty="0"/>
          </a:p>
          <a:p>
            <a:endParaRPr lang="en-RU" dirty="0"/>
          </a:p>
        </p:txBody>
      </p:sp>
      <p:sp>
        <p:nvSpPr>
          <p:cNvPr id="11" name="Rectangle 10">
            <a:extLst>
              <a:ext uri="{FF2B5EF4-FFF2-40B4-BE49-F238E27FC236}">
                <a16:creationId xmlns:a16="http://schemas.microsoft.com/office/drawing/2014/main" id="{D4684038-9DB7-3949-92A8-6BDD245302BF}"/>
              </a:ext>
            </a:extLst>
          </p:cNvPr>
          <p:cNvSpPr/>
          <p:nvPr/>
        </p:nvSpPr>
        <p:spPr>
          <a:xfrm>
            <a:off x="0" y="2753355"/>
            <a:ext cx="3691660" cy="2892604"/>
          </a:xfrm>
          <a:prstGeom prst="rect">
            <a:avLst/>
          </a:prstGeom>
          <a:solidFill>
            <a:srgbClr val="7FCCC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pic>
        <p:nvPicPr>
          <p:cNvPr id="12" name="Picture 11">
            <a:extLst>
              <a:ext uri="{FF2B5EF4-FFF2-40B4-BE49-F238E27FC236}">
                <a16:creationId xmlns:a16="http://schemas.microsoft.com/office/drawing/2014/main" id="{A8C6AE41-4437-A64F-BCC9-2EAB9FE2B51E}"/>
              </a:ext>
            </a:extLst>
          </p:cNvPr>
          <p:cNvPicPr>
            <a:picLocks noChangeAspect="1"/>
          </p:cNvPicPr>
          <p:nvPr/>
        </p:nvPicPr>
        <p:blipFill rotWithShape="1">
          <a:blip r:embed="rId2"/>
          <a:srcRect r="2309"/>
          <a:stretch/>
        </p:blipFill>
        <p:spPr>
          <a:xfrm>
            <a:off x="503238" y="2579186"/>
            <a:ext cx="3691661" cy="2649153"/>
          </a:xfrm>
          <a:prstGeom prst="rect">
            <a:avLst/>
          </a:prstGeom>
        </p:spPr>
      </p:pic>
      <p:pic>
        <p:nvPicPr>
          <p:cNvPr id="14" name="Picture 13">
            <a:extLst>
              <a:ext uri="{FF2B5EF4-FFF2-40B4-BE49-F238E27FC236}">
                <a16:creationId xmlns:a16="http://schemas.microsoft.com/office/drawing/2014/main" id="{CB382F4A-F1A8-5A46-B0DD-91CF07C2373C}"/>
              </a:ext>
            </a:extLst>
          </p:cNvPr>
          <p:cNvPicPr>
            <a:picLocks noChangeAspect="1"/>
          </p:cNvPicPr>
          <p:nvPr/>
        </p:nvPicPr>
        <p:blipFill>
          <a:blip r:embed="rId3"/>
          <a:stretch>
            <a:fillRect/>
          </a:stretch>
        </p:blipFill>
        <p:spPr>
          <a:xfrm>
            <a:off x="4620225" y="2879348"/>
            <a:ext cx="2273300" cy="2489200"/>
          </a:xfrm>
          <a:prstGeom prst="rect">
            <a:avLst/>
          </a:prstGeom>
        </p:spPr>
      </p:pic>
      <p:sp>
        <p:nvSpPr>
          <p:cNvPr id="15" name="Text Placeholder 25">
            <a:extLst>
              <a:ext uri="{FF2B5EF4-FFF2-40B4-BE49-F238E27FC236}">
                <a16:creationId xmlns:a16="http://schemas.microsoft.com/office/drawing/2014/main" id="{F29D5F71-089D-3045-9F7D-C7E1673F0D14}"/>
              </a:ext>
            </a:extLst>
          </p:cNvPr>
          <p:cNvSpPr txBox="1">
            <a:spLocks/>
          </p:cNvSpPr>
          <p:nvPr/>
        </p:nvSpPr>
        <p:spPr>
          <a:xfrm>
            <a:off x="4593648" y="2879348"/>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01</a:t>
            </a:r>
          </a:p>
        </p:txBody>
      </p:sp>
      <p:sp>
        <p:nvSpPr>
          <p:cNvPr id="16" name="Text Placeholder 25">
            <a:extLst>
              <a:ext uri="{FF2B5EF4-FFF2-40B4-BE49-F238E27FC236}">
                <a16:creationId xmlns:a16="http://schemas.microsoft.com/office/drawing/2014/main" id="{6D2AAE98-820E-3849-BCE0-B44F71915B9D}"/>
              </a:ext>
            </a:extLst>
          </p:cNvPr>
          <p:cNvSpPr txBox="1">
            <a:spLocks/>
          </p:cNvSpPr>
          <p:nvPr/>
        </p:nvSpPr>
        <p:spPr>
          <a:xfrm>
            <a:off x="4593648" y="3385854"/>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02</a:t>
            </a:r>
          </a:p>
        </p:txBody>
      </p:sp>
      <p:sp>
        <p:nvSpPr>
          <p:cNvPr id="17" name="Text Placeholder 25">
            <a:extLst>
              <a:ext uri="{FF2B5EF4-FFF2-40B4-BE49-F238E27FC236}">
                <a16:creationId xmlns:a16="http://schemas.microsoft.com/office/drawing/2014/main" id="{3CCC7907-9BBF-B24E-A1C1-709A471207AB}"/>
              </a:ext>
            </a:extLst>
          </p:cNvPr>
          <p:cNvSpPr txBox="1">
            <a:spLocks/>
          </p:cNvSpPr>
          <p:nvPr/>
        </p:nvSpPr>
        <p:spPr>
          <a:xfrm>
            <a:off x="4593648" y="3892360"/>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03</a:t>
            </a:r>
          </a:p>
        </p:txBody>
      </p:sp>
      <p:sp>
        <p:nvSpPr>
          <p:cNvPr id="18" name="Text Placeholder 25">
            <a:extLst>
              <a:ext uri="{FF2B5EF4-FFF2-40B4-BE49-F238E27FC236}">
                <a16:creationId xmlns:a16="http://schemas.microsoft.com/office/drawing/2014/main" id="{B9882257-5E6E-524E-B152-018EABAA3C99}"/>
              </a:ext>
            </a:extLst>
          </p:cNvPr>
          <p:cNvSpPr txBox="1">
            <a:spLocks/>
          </p:cNvSpPr>
          <p:nvPr/>
        </p:nvSpPr>
        <p:spPr>
          <a:xfrm>
            <a:off x="4593648" y="4398866"/>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04</a:t>
            </a:r>
          </a:p>
        </p:txBody>
      </p:sp>
      <p:sp>
        <p:nvSpPr>
          <p:cNvPr id="19" name="Text Placeholder 25">
            <a:extLst>
              <a:ext uri="{FF2B5EF4-FFF2-40B4-BE49-F238E27FC236}">
                <a16:creationId xmlns:a16="http://schemas.microsoft.com/office/drawing/2014/main" id="{9873B746-1F44-9841-A7FF-E6A9AC905C14}"/>
              </a:ext>
            </a:extLst>
          </p:cNvPr>
          <p:cNvSpPr txBox="1">
            <a:spLocks/>
          </p:cNvSpPr>
          <p:nvPr/>
        </p:nvSpPr>
        <p:spPr>
          <a:xfrm>
            <a:off x="4593648" y="4905373"/>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05</a:t>
            </a:r>
          </a:p>
        </p:txBody>
      </p:sp>
      <p:pic>
        <p:nvPicPr>
          <p:cNvPr id="20" name="Picture 19" descr="Icon&#10;&#10;Description automatically generated">
            <a:extLst>
              <a:ext uri="{FF2B5EF4-FFF2-40B4-BE49-F238E27FC236}">
                <a16:creationId xmlns:a16="http://schemas.microsoft.com/office/drawing/2014/main" id="{02722629-5FC3-F741-9D0D-BCE6A50016BE}"/>
              </a:ext>
            </a:extLst>
          </p:cNvPr>
          <p:cNvPicPr>
            <a:picLocks noChangeAspect="1"/>
          </p:cNvPicPr>
          <p:nvPr/>
        </p:nvPicPr>
        <p:blipFill>
          <a:blip r:embed="rId4"/>
          <a:stretch>
            <a:fillRect/>
          </a:stretch>
        </p:blipFill>
        <p:spPr>
          <a:xfrm flipH="1">
            <a:off x="0" y="4697804"/>
            <a:ext cx="1964268" cy="948155"/>
          </a:xfrm>
          <a:prstGeom prst="rect">
            <a:avLst/>
          </a:prstGeom>
        </p:spPr>
      </p:pic>
      <p:sp>
        <p:nvSpPr>
          <p:cNvPr id="21" name="Text Placeholder 3">
            <a:extLst>
              <a:ext uri="{FF2B5EF4-FFF2-40B4-BE49-F238E27FC236}">
                <a16:creationId xmlns:a16="http://schemas.microsoft.com/office/drawing/2014/main" id="{4B8133C4-00D5-1849-B3BF-02EA39060063}"/>
              </a:ext>
            </a:extLst>
          </p:cNvPr>
          <p:cNvSpPr txBox="1">
            <a:spLocks/>
          </p:cNvSpPr>
          <p:nvPr/>
        </p:nvSpPr>
        <p:spPr>
          <a:xfrm>
            <a:off x="5169523" y="2997722"/>
            <a:ext cx="1649872" cy="315206"/>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l">
              <a:spcBef>
                <a:spcPts val="0"/>
              </a:spcBef>
            </a:pPr>
            <a:r>
              <a:rPr lang="en-IE" dirty="0">
                <a:solidFill>
                  <a:schemeClr val="bg1"/>
                </a:solidFill>
              </a:rPr>
              <a:t>Informations - und Datenkompetenz</a:t>
            </a:r>
          </a:p>
        </p:txBody>
      </p:sp>
      <p:sp>
        <p:nvSpPr>
          <p:cNvPr id="22" name="Text Placeholder 3">
            <a:extLst>
              <a:ext uri="{FF2B5EF4-FFF2-40B4-BE49-F238E27FC236}">
                <a16:creationId xmlns:a16="http://schemas.microsoft.com/office/drawing/2014/main" id="{64EEEE70-D48B-8840-9966-167D455090C0}"/>
              </a:ext>
            </a:extLst>
          </p:cNvPr>
          <p:cNvSpPr txBox="1">
            <a:spLocks/>
          </p:cNvSpPr>
          <p:nvPr/>
        </p:nvSpPr>
        <p:spPr>
          <a:xfrm>
            <a:off x="5156060" y="3494677"/>
            <a:ext cx="1663335" cy="315206"/>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l">
              <a:spcBef>
                <a:spcPts val="0"/>
              </a:spcBef>
            </a:pPr>
            <a:r>
              <a:rPr lang="en-IE" dirty="0">
                <a:solidFill>
                  <a:schemeClr val="bg1"/>
                </a:solidFill>
              </a:rPr>
              <a:t>Kommunikation und Kooperation</a:t>
            </a:r>
            <a:endParaRPr lang="en-RU" dirty="0">
              <a:solidFill>
                <a:schemeClr val="bg1"/>
              </a:solidFill>
            </a:endParaRPr>
          </a:p>
        </p:txBody>
      </p:sp>
      <p:sp>
        <p:nvSpPr>
          <p:cNvPr id="23" name="Text Placeholder 3">
            <a:extLst>
              <a:ext uri="{FF2B5EF4-FFF2-40B4-BE49-F238E27FC236}">
                <a16:creationId xmlns:a16="http://schemas.microsoft.com/office/drawing/2014/main" id="{5E346C0C-CF53-FB48-A41E-5EFFCB78082B}"/>
              </a:ext>
            </a:extLst>
          </p:cNvPr>
          <p:cNvSpPr txBox="1">
            <a:spLocks/>
          </p:cNvSpPr>
          <p:nvPr/>
        </p:nvSpPr>
        <p:spPr>
          <a:xfrm>
            <a:off x="5158234" y="4000770"/>
            <a:ext cx="1559560" cy="315206"/>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IE" dirty="0">
                <a:solidFill>
                  <a:schemeClr val="bg1"/>
                </a:solidFill>
              </a:rPr>
              <a:t>Erstellung von digitalen Inhalten</a:t>
            </a:r>
            <a:endParaRPr lang="en-RU" dirty="0">
              <a:solidFill>
                <a:schemeClr val="bg1"/>
              </a:solidFill>
            </a:endParaRPr>
          </a:p>
        </p:txBody>
      </p:sp>
      <p:sp>
        <p:nvSpPr>
          <p:cNvPr id="24" name="Text Placeholder 3">
            <a:extLst>
              <a:ext uri="{FF2B5EF4-FFF2-40B4-BE49-F238E27FC236}">
                <a16:creationId xmlns:a16="http://schemas.microsoft.com/office/drawing/2014/main" id="{3C0AE832-2695-C24B-A1C6-AD2B3D66EE32}"/>
              </a:ext>
            </a:extLst>
          </p:cNvPr>
          <p:cNvSpPr txBox="1">
            <a:spLocks/>
          </p:cNvSpPr>
          <p:nvPr/>
        </p:nvSpPr>
        <p:spPr>
          <a:xfrm>
            <a:off x="5124367" y="4545707"/>
            <a:ext cx="1716775" cy="315206"/>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IE" dirty="0">
                <a:solidFill>
                  <a:schemeClr val="bg1"/>
                </a:solidFill>
              </a:rPr>
              <a:t>Sicherheit</a:t>
            </a:r>
            <a:endParaRPr lang="en-RU" dirty="0">
              <a:solidFill>
                <a:schemeClr val="bg1"/>
              </a:solidFill>
            </a:endParaRPr>
          </a:p>
        </p:txBody>
      </p:sp>
      <p:sp>
        <p:nvSpPr>
          <p:cNvPr id="25" name="Text Placeholder 3">
            <a:extLst>
              <a:ext uri="{FF2B5EF4-FFF2-40B4-BE49-F238E27FC236}">
                <a16:creationId xmlns:a16="http://schemas.microsoft.com/office/drawing/2014/main" id="{A03CF822-C0FC-A54D-9886-1FCFCD5A3D7E}"/>
              </a:ext>
            </a:extLst>
          </p:cNvPr>
          <p:cNvSpPr txBox="1">
            <a:spLocks/>
          </p:cNvSpPr>
          <p:nvPr/>
        </p:nvSpPr>
        <p:spPr>
          <a:xfrm>
            <a:off x="5156060" y="5044649"/>
            <a:ext cx="1685082" cy="315206"/>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IE" dirty="0">
                <a:solidFill>
                  <a:schemeClr val="bg1"/>
                </a:solidFill>
              </a:rPr>
              <a:t>Problemlösung</a:t>
            </a:r>
            <a:endParaRPr lang="en-RU" dirty="0">
              <a:solidFill>
                <a:schemeClr val="bg1"/>
              </a:solidFill>
            </a:endParaRPr>
          </a:p>
        </p:txBody>
      </p:sp>
      <p:pic>
        <p:nvPicPr>
          <p:cNvPr id="27" name="Picture 26">
            <a:extLst>
              <a:ext uri="{FF2B5EF4-FFF2-40B4-BE49-F238E27FC236}">
                <a16:creationId xmlns:a16="http://schemas.microsoft.com/office/drawing/2014/main" id="{5D88BBC7-302E-6440-969C-AEB7D78983E7}"/>
              </a:ext>
            </a:extLst>
          </p:cNvPr>
          <p:cNvPicPr>
            <a:picLocks noChangeAspect="1"/>
          </p:cNvPicPr>
          <p:nvPr/>
        </p:nvPicPr>
        <p:blipFill rotWithShape="1">
          <a:blip r:embed="rId5"/>
          <a:srcRect l="799" r="799" b="7059"/>
          <a:stretch/>
        </p:blipFill>
        <p:spPr>
          <a:xfrm>
            <a:off x="1934007" y="7630154"/>
            <a:ext cx="3691661" cy="2462147"/>
          </a:xfrm>
          <a:prstGeom prst="rect">
            <a:avLst/>
          </a:prstGeom>
        </p:spPr>
      </p:pic>
      <p:sp>
        <p:nvSpPr>
          <p:cNvPr id="28" name="Text Placeholder 3">
            <a:extLst>
              <a:ext uri="{FF2B5EF4-FFF2-40B4-BE49-F238E27FC236}">
                <a16:creationId xmlns:a16="http://schemas.microsoft.com/office/drawing/2014/main" id="{D0B1ABB9-84F2-B541-9469-5F715B0503B8}"/>
              </a:ext>
            </a:extLst>
          </p:cNvPr>
          <p:cNvSpPr txBox="1">
            <a:spLocks/>
          </p:cNvSpPr>
          <p:nvPr/>
        </p:nvSpPr>
        <p:spPr>
          <a:xfrm>
            <a:off x="509911" y="6796857"/>
            <a:ext cx="6563459" cy="1587281"/>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de-AT"/>
              <a:t>Beide Kompetenzrahmen beinhalten für jede Kompetenz eine Abstufung nach Leistungsniveaus. Jedes Leistungsniveau wiederum umfasst Kenntnisse, Fähigkeiten und Haltungen, die für die jeweilige Kompetenz zentral sind. Die Leistungsniveaus wurden in Anlehnung an die Bloom'sche Taxonomie erarbeitet und sind an dem europäischen Qualifikationsrahmen (EQR) orientiert.</a:t>
            </a:r>
            <a:endParaRPr lang="en-LB"/>
          </a:p>
          <a:p>
            <a:endParaRPr lang="en-RU" dirty="0"/>
          </a:p>
        </p:txBody>
      </p:sp>
      <p:sp>
        <p:nvSpPr>
          <p:cNvPr id="8" name="Text Placeholder 35">
            <a:extLst>
              <a:ext uri="{FF2B5EF4-FFF2-40B4-BE49-F238E27FC236}">
                <a16:creationId xmlns:a16="http://schemas.microsoft.com/office/drawing/2014/main" id="{CD665E95-74B7-6347-876E-1AA72BED6260}"/>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sp>
        <p:nvSpPr>
          <p:cNvPr id="6" name="Text Placeholder 3">
            <a:extLst>
              <a:ext uri="{FF2B5EF4-FFF2-40B4-BE49-F238E27FC236}">
                <a16:creationId xmlns:a16="http://schemas.microsoft.com/office/drawing/2014/main" id="{02C8CF17-708A-FB44-BC0C-F5D95A4DE9E6}"/>
              </a:ext>
            </a:extLst>
          </p:cNvPr>
          <p:cNvSpPr txBox="1">
            <a:spLocks/>
          </p:cNvSpPr>
          <p:nvPr/>
        </p:nvSpPr>
        <p:spPr>
          <a:xfrm>
            <a:off x="508050" y="2078038"/>
            <a:ext cx="3686847" cy="3038672"/>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de-AT" b="1"/>
              <a:t>DigComp 2.1, der digitale Kompetenzrahmen für Bürger*innen,</a:t>
            </a:r>
            <a:r>
              <a:rPr lang="de-AT"/>
              <a:t> beschreibt insgesamt 24 Einzelkompetenzen in fünf Schlüsselbereichen. Diese sind:</a:t>
            </a:r>
            <a:endParaRPr lang="en-LB"/>
          </a:p>
          <a:p>
            <a:endParaRPr lang="en-RU" dirty="0"/>
          </a:p>
        </p:txBody>
      </p:sp>
    </p:spTree>
    <p:extLst>
      <p:ext uri="{BB962C8B-B14F-4D97-AF65-F5344CB8AC3E}">
        <p14:creationId xmlns:p14="http://schemas.microsoft.com/office/powerpoint/2010/main" val="1816508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E4EB4EB-DFCF-DA43-9C63-67C212B49AFB}"/>
              </a:ext>
            </a:extLst>
          </p:cNvPr>
          <p:cNvSpPr/>
          <p:nvPr/>
        </p:nvSpPr>
        <p:spPr>
          <a:xfrm>
            <a:off x="0" y="4646407"/>
            <a:ext cx="7559675" cy="4336807"/>
          </a:xfrm>
          <a:prstGeom prst="rect">
            <a:avLst/>
          </a:prstGeom>
          <a:solidFill>
            <a:srgbClr val="7FCCC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sp>
        <p:nvSpPr>
          <p:cNvPr id="6" name="Rectangle 5">
            <a:extLst>
              <a:ext uri="{FF2B5EF4-FFF2-40B4-BE49-F238E27FC236}">
                <a16:creationId xmlns:a16="http://schemas.microsoft.com/office/drawing/2014/main" id="{2B5F979A-E565-40CF-F2CB-93EDE1322AFF}"/>
              </a:ext>
            </a:extLst>
          </p:cNvPr>
          <p:cNvSpPr/>
          <p:nvPr/>
        </p:nvSpPr>
        <p:spPr>
          <a:xfrm>
            <a:off x="389482" y="4966486"/>
            <a:ext cx="6780711" cy="3721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 Placeholder 2">
            <a:extLst>
              <a:ext uri="{FF2B5EF4-FFF2-40B4-BE49-F238E27FC236}">
                <a16:creationId xmlns:a16="http://schemas.microsoft.com/office/drawing/2014/main" id="{D28BC013-18EE-2B4C-8048-B65871E3D78A}"/>
              </a:ext>
            </a:extLst>
          </p:cNvPr>
          <p:cNvSpPr>
            <a:spLocks noGrp="1"/>
          </p:cNvSpPr>
          <p:nvPr>
            <p:ph type="body" sz="quarter" idx="14"/>
          </p:nvPr>
        </p:nvSpPr>
        <p:spPr/>
        <p:txBody>
          <a:bodyPr/>
          <a:lstStyle/>
          <a:p>
            <a:r>
              <a:rPr lang="en-IE" dirty="0"/>
              <a:t>4.2. </a:t>
            </a:r>
            <a:r>
              <a:rPr lang="de-AT"/>
              <a:t>ÜBERBLICK ÜBER DIE MODULE</a:t>
            </a:r>
            <a:r>
              <a:rPr lang="en-LB">
                <a:effectLst/>
              </a:rPr>
              <a:t> </a:t>
            </a:r>
            <a:endParaRPr lang="en-RU" dirty="0"/>
          </a:p>
        </p:txBody>
      </p:sp>
      <p:sp>
        <p:nvSpPr>
          <p:cNvPr id="5" name="Freeform 4">
            <a:extLst>
              <a:ext uri="{FF2B5EF4-FFF2-40B4-BE49-F238E27FC236}">
                <a16:creationId xmlns:a16="http://schemas.microsoft.com/office/drawing/2014/main" id="{EC328363-1D6C-3545-A440-5C54A7F5B7C4}"/>
              </a:ext>
            </a:extLst>
          </p:cNvPr>
          <p:cNvSpPr/>
          <p:nvPr/>
        </p:nvSpPr>
        <p:spPr>
          <a:xfrm>
            <a:off x="288257" y="717222"/>
            <a:ext cx="222111" cy="324800"/>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7FCCC7"/>
          </a:solidFill>
          <a:ln w="8971" cap="flat">
            <a:noFill/>
            <a:prstDash val="solid"/>
            <a:miter/>
          </a:ln>
        </p:spPr>
        <p:txBody>
          <a:bodyPr rtlCol="0" anchor="ctr"/>
          <a:lstStyle/>
          <a:p>
            <a:endParaRPr lang="en-RU"/>
          </a:p>
        </p:txBody>
      </p:sp>
      <p:sp>
        <p:nvSpPr>
          <p:cNvPr id="8" name="Freeform 7">
            <a:extLst>
              <a:ext uri="{FF2B5EF4-FFF2-40B4-BE49-F238E27FC236}">
                <a16:creationId xmlns:a16="http://schemas.microsoft.com/office/drawing/2014/main" id="{1E592733-C8A4-9F42-A187-3C5BDD186AE0}"/>
              </a:ext>
            </a:extLst>
          </p:cNvPr>
          <p:cNvSpPr/>
          <p:nvPr/>
        </p:nvSpPr>
        <p:spPr>
          <a:xfrm>
            <a:off x="381979" y="1327694"/>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22385A"/>
          </a:solidFill>
          <a:ln w="8971" cap="flat">
            <a:noFill/>
            <a:prstDash val="solid"/>
            <a:miter/>
          </a:ln>
        </p:spPr>
        <p:txBody>
          <a:bodyPr rtlCol="0" anchor="ctr"/>
          <a:lstStyle/>
          <a:p>
            <a:endParaRPr lang="en-RU"/>
          </a:p>
        </p:txBody>
      </p:sp>
      <p:sp>
        <p:nvSpPr>
          <p:cNvPr id="9" name="Text Placeholder 3">
            <a:extLst>
              <a:ext uri="{FF2B5EF4-FFF2-40B4-BE49-F238E27FC236}">
                <a16:creationId xmlns:a16="http://schemas.microsoft.com/office/drawing/2014/main" id="{C2528741-2A43-4841-A11E-8663DE1AB50D}"/>
              </a:ext>
            </a:extLst>
          </p:cNvPr>
          <p:cNvSpPr txBox="1">
            <a:spLocks/>
          </p:cNvSpPr>
          <p:nvPr/>
        </p:nvSpPr>
        <p:spPr>
          <a:xfrm>
            <a:off x="521851" y="1311652"/>
            <a:ext cx="6814369" cy="2567622"/>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GB" b="1" dirty="0"/>
              <a:t>Die Module zu digitalem studentischem Engagement bestehen aus 6 Teilen:</a:t>
            </a:r>
          </a:p>
          <a:p>
            <a:endParaRPr lang="ru-RU" b="1" dirty="0"/>
          </a:p>
          <a:p>
            <a:r>
              <a:rPr lang="en-US" b="1" dirty="0"/>
              <a:t>MODUL 1: Digitales studentisches Engagement – Potenzial an der Schnittstelle von Technologie und neuen Medien</a:t>
            </a:r>
          </a:p>
          <a:p>
            <a:r>
              <a:rPr lang="en-US" b="1" dirty="0"/>
              <a:t>MODUL 2: Möglichkeiten des digitalen Engagements für Studierende</a:t>
            </a:r>
          </a:p>
          <a:p>
            <a:r>
              <a:rPr lang="en-US" b="1" dirty="0"/>
              <a:t>MODUL 3: Initiierung eines Projekts für digitales studentisches Engagement</a:t>
            </a:r>
          </a:p>
          <a:p>
            <a:r>
              <a:rPr lang="en-US" b="1" dirty="0"/>
              <a:t>MODUL 4: Organisation eines Projekts für digitales studentisches Engagement</a:t>
            </a:r>
          </a:p>
          <a:p>
            <a:r>
              <a:rPr lang="en-US" b="1" dirty="0"/>
              <a:t>MODUL 5: Finanzierung eines Projektes für digitales studentisches Engagement</a:t>
            </a:r>
          </a:p>
          <a:p>
            <a:r>
              <a:rPr lang="en-US" b="1" dirty="0"/>
              <a:t>MODUL 6: Marketing und Kooperation mit Praxispartner*innen</a:t>
            </a:r>
          </a:p>
          <a:p>
            <a:r>
              <a:rPr lang="de-AT"/>
              <a:t>Die Module wurden als </a:t>
            </a:r>
            <a:r>
              <a:rPr lang="de-AT" i="1"/>
              <a:t>Open Educational Resources (OERs)</a:t>
            </a:r>
            <a:r>
              <a:rPr lang="de-AT"/>
              <a:t> entwickelt und sind kostenfrei zugänglich. Sie enthalten ein umfangreiches Wissen zu digitalem studentischem Engagement, praxisbezogene Lernaktivitäten, gelungene Praxisbeispiele und vertiefende Übungen, die zur praktischen Umsetzung des Gelernten anregen.</a:t>
            </a:r>
            <a:endParaRPr lang="en-LB"/>
          </a:p>
        </p:txBody>
      </p:sp>
      <p:sp>
        <p:nvSpPr>
          <p:cNvPr id="12" name="Text Placeholder 3">
            <a:extLst>
              <a:ext uri="{FF2B5EF4-FFF2-40B4-BE49-F238E27FC236}">
                <a16:creationId xmlns:a16="http://schemas.microsoft.com/office/drawing/2014/main" id="{01C66867-1AA6-1949-8C5A-F7467325FE2A}"/>
              </a:ext>
            </a:extLst>
          </p:cNvPr>
          <p:cNvSpPr txBox="1">
            <a:spLocks/>
          </p:cNvSpPr>
          <p:nvPr/>
        </p:nvSpPr>
        <p:spPr>
          <a:xfrm>
            <a:off x="511679" y="9072859"/>
            <a:ext cx="6533982" cy="328217"/>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ctr"/>
            <a:r>
              <a:rPr lang="en-US" i="1" dirty="0"/>
              <a:t>Übersicht über die einzelnen Module 1 bis 6</a:t>
            </a:r>
            <a:endParaRPr lang="en-RU" i="1" dirty="0"/>
          </a:p>
        </p:txBody>
      </p:sp>
      <p:sp>
        <p:nvSpPr>
          <p:cNvPr id="4" name="Text Placeholder 35">
            <a:extLst>
              <a:ext uri="{FF2B5EF4-FFF2-40B4-BE49-F238E27FC236}">
                <a16:creationId xmlns:a16="http://schemas.microsoft.com/office/drawing/2014/main" id="{030069E4-F3D7-DB98-E607-C08830F67F0D}"/>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sp>
        <p:nvSpPr>
          <p:cNvPr id="46" name="Rectangle 45">
            <a:extLst>
              <a:ext uri="{FF2B5EF4-FFF2-40B4-BE49-F238E27FC236}">
                <a16:creationId xmlns:a16="http://schemas.microsoft.com/office/drawing/2014/main" id="{0EBE8A68-0E47-1EAC-17CE-D1689EA0AF5A}"/>
              </a:ext>
            </a:extLst>
          </p:cNvPr>
          <p:cNvSpPr/>
          <p:nvPr/>
        </p:nvSpPr>
        <p:spPr>
          <a:xfrm>
            <a:off x="686579" y="4970511"/>
            <a:ext cx="2807855" cy="3721100"/>
          </a:xfrm>
          <a:prstGeom prst="rect">
            <a:avLst/>
          </a:prstGeom>
          <a:solidFill>
            <a:srgbClr val="16A6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7" name="Picture 46" descr="Icon&#10;&#10;Description automatically generated">
            <a:extLst>
              <a:ext uri="{FF2B5EF4-FFF2-40B4-BE49-F238E27FC236}">
                <a16:creationId xmlns:a16="http://schemas.microsoft.com/office/drawing/2014/main" id="{14245DB8-9E8C-BFE9-AD46-C8C2B6982793}"/>
              </a:ext>
            </a:extLst>
          </p:cNvPr>
          <p:cNvPicPr/>
          <p:nvPr/>
        </p:nvPicPr>
        <p:blipFill>
          <a:blip r:embed="rId2">
            <a:extLst>
              <a:ext uri="{28A0092B-C50C-407E-A947-70E740481C1C}">
                <a14:useLocalDpi xmlns:a14="http://schemas.microsoft.com/office/drawing/2010/main" val="0"/>
              </a:ext>
            </a:extLst>
          </a:blip>
          <a:stretch>
            <a:fillRect/>
          </a:stretch>
        </p:blipFill>
        <p:spPr>
          <a:xfrm flipH="1">
            <a:off x="387407" y="7687833"/>
            <a:ext cx="2028705" cy="1010263"/>
          </a:xfrm>
          <a:prstGeom prst="rect">
            <a:avLst/>
          </a:prstGeom>
        </p:spPr>
      </p:pic>
      <p:cxnSp>
        <p:nvCxnSpPr>
          <p:cNvPr id="48" name="Straight Connector 47">
            <a:extLst>
              <a:ext uri="{FF2B5EF4-FFF2-40B4-BE49-F238E27FC236}">
                <a16:creationId xmlns:a16="http://schemas.microsoft.com/office/drawing/2014/main" id="{054185DD-C3F9-80D8-85A8-D8D427123981}"/>
              </a:ext>
            </a:extLst>
          </p:cNvPr>
          <p:cNvCxnSpPr/>
          <p:nvPr/>
        </p:nvCxnSpPr>
        <p:spPr>
          <a:xfrm>
            <a:off x="890645" y="5802043"/>
            <a:ext cx="417195" cy="0"/>
          </a:xfrm>
          <a:prstGeom prst="line">
            <a:avLst/>
          </a:prstGeom>
          <a:ln w="9525">
            <a:solidFill>
              <a:srgbClr val="FDC662"/>
            </a:solidFill>
          </a:ln>
        </p:spPr>
        <p:style>
          <a:lnRef idx="1">
            <a:schemeClr val="accent1"/>
          </a:lnRef>
          <a:fillRef idx="0">
            <a:schemeClr val="accent1"/>
          </a:fillRef>
          <a:effectRef idx="0">
            <a:schemeClr val="accent1"/>
          </a:effectRef>
          <a:fontRef idx="minor">
            <a:schemeClr val="tx1"/>
          </a:fontRef>
        </p:style>
      </p:cxnSp>
      <p:sp>
        <p:nvSpPr>
          <p:cNvPr id="49" name="Text Placeholder 2">
            <a:extLst>
              <a:ext uri="{FF2B5EF4-FFF2-40B4-BE49-F238E27FC236}">
                <a16:creationId xmlns:a16="http://schemas.microsoft.com/office/drawing/2014/main" id="{79394D4A-3447-52AC-55C3-45F4BB44161B}"/>
              </a:ext>
            </a:extLst>
          </p:cNvPr>
          <p:cNvSpPr txBox="1">
            <a:spLocks/>
          </p:cNvSpPr>
          <p:nvPr/>
        </p:nvSpPr>
        <p:spPr>
          <a:xfrm>
            <a:off x="842181" y="5066764"/>
            <a:ext cx="2460581" cy="659688"/>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800" kern="1200" baseline="0">
                <a:solidFill>
                  <a:srgbClr val="7FCCC7"/>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US" sz="1900" dirty="0">
                <a:solidFill>
                  <a:schemeClr val="bg1"/>
                </a:solidFill>
              </a:rPr>
              <a:t>DIDAKTISCHE LERNMATERIALIEN </a:t>
            </a:r>
            <a:endParaRPr lang="en-RU" sz="1900" dirty="0">
              <a:solidFill>
                <a:schemeClr val="bg1"/>
              </a:solidFill>
            </a:endParaRPr>
          </a:p>
        </p:txBody>
      </p:sp>
      <p:sp>
        <p:nvSpPr>
          <p:cNvPr id="50" name="Text Placeholder 2">
            <a:extLst>
              <a:ext uri="{FF2B5EF4-FFF2-40B4-BE49-F238E27FC236}">
                <a16:creationId xmlns:a16="http://schemas.microsoft.com/office/drawing/2014/main" id="{E889F043-E85D-6C97-384C-B4BA0D3A174C}"/>
              </a:ext>
            </a:extLst>
          </p:cNvPr>
          <p:cNvSpPr txBox="1">
            <a:spLocks/>
          </p:cNvSpPr>
          <p:nvPr/>
        </p:nvSpPr>
        <p:spPr>
          <a:xfrm>
            <a:off x="751971" y="5877629"/>
            <a:ext cx="2742463" cy="2151605"/>
          </a:xfrm>
          <a:prstGeom prst="rect">
            <a:avLst/>
          </a:prstGeom>
        </p:spPr>
        <p:txBody>
          <a:bodyPr vert="horz" lIns="91440" tIns="45720" rIns="91440" bIns="45720" rtlCol="0" anchor="t">
            <a:noAutofit/>
          </a:bodyPr>
          <a:lstStyle>
            <a:lvl1pPr marL="0" indent="0" algn="l" defTabSz="755934" rtl="0" eaLnBrk="1" latinLnBrk="0" hangingPunct="1">
              <a:lnSpc>
                <a:spcPct val="90000"/>
              </a:lnSpc>
              <a:spcBef>
                <a:spcPts val="827"/>
              </a:spcBef>
              <a:buFont typeface="Arial" panose="020B0604020202020204" pitchFamily="34" charset="0"/>
              <a:buNone/>
              <a:defRPr sz="1800" kern="1200" baseline="0">
                <a:solidFill>
                  <a:srgbClr val="7FCCC7"/>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nSpc>
                <a:spcPct val="80000"/>
              </a:lnSpc>
            </a:pPr>
            <a:r>
              <a:rPr lang="en-US" sz="1200" dirty="0">
                <a:solidFill>
                  <a:schemeClr val="bg1"/>
                </a:solidFill>
              </a:rPr>
              <a:t>Die Module umfassen ein breites Wissen, vielfältige Informationen und gelungene Praxisbeispiele zu digitalem studentischem Engagement. Die einzelnen Module in der gemeinsamen Verwendung mit dem TOOLKIT unterstützen Hochschullehrende darin, Studierende anzuregen, sich bürgerschaftlich unter der Verwendung von digitalen Tools zu engagieren, und das zu Themen, die auch für ihr Studium von Relevanz sind.</a:t>
            </a:r>
          </a:p>
        </p:txBody>
      </p:sp>
      <p:sp>
        <p:nvSpPr>
          <p:cNvPr id="51" name="Text Placeholder 2">
            <a:extLst>
              <a:ext uri="{FF2B5EF4-FFF2-40B4-BE49-F238E27FC236}">
                <a16:creationId xmlns:a16="http://schemas.microsoft.com/office/drawing/2014/main" id="{16771B28-6F49-0934-CE9A-CC7075307FFB}"/>
              </a:ext>
            </a:extLst>
          </p:cNvPr>
          <p:cNvSpPr txBox="1">
            <a:spLocks/>
          </p:cNvSpPr>
          <p:nvPr/>
        </p:nvSpPr>
        <p:spPr>
          <a:xfrm>
            <a:off x="4255710" y="5110632"/>
            <a:ext cx="2912408" cy="596117"/>
          </a:xfrm>
          <a:prstGeom prst="rect">
            <a:avLst/>
          </a:prstGeom>
        </p:spPr>
        <p:txBody>
          <a:bodyPr vert="horz" lIns="91440" tIns="45720" rIns="91440" bIns="45720" rtlCol="0" anchor="t">
            <a:noAutofit/>
          </a:bodyPr>
          <a:lstStyle>
            <a:lvl1pPr marL="0" indent="0" algn="l" defTabSz="755934" rtl="0" eaLnBrk="1" latinLnBrk="0" hangingPunct="1">
              <a:lnSpc>
                <a:spcPct val="90000"/>
              </a:lnSpc>
              <a:spcBef>
                <a:spcPts val="827"/>
              </a:spcBef>
              <a:buFont typeface="Arial" panose="020B0604020202020204" pitchFamily="34" charset="0"/>
              <a:buNone/>
              <a:defRPr sz="1800" kern="1200" baseline="0">
                <a:solidFill>
                  <a:srgbClr val="7FCCC7"/>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US" sz="1200" dirty="0">
                <a:solidFill>
                  <a:srgbClr val="23385C"/>
                </a:solidFill>
              </a:rPr>
              <a:t>Modul 1: Digitales studentisches Engagement – Potenzial an der Schnittstelle von Technologie und neuen Medien</a:t>
            </a:r>
          </a:p>
        </p:txBody>
      </p:sp>
      <p:grpSp>
        <p:nvGrpSpPr>
          <p:cNvPr id="52" name="Group 51">
            <a:extLst>
              <a:ext uri="{FF2B5EF4-FFF2-40B4-BE49-F238E27FC236}">
                <a16:creationId xmlns:a16="http://schemas.microsoft.com/office/drawing/2014/main" id="{DB6608A2-6A23-E601-DA5F-0A9C1041AFAE}"/>
              </a:ext>
            </a:extLst>
          </p:cNvPr>
          <p:cNvGrpSpPr/>
          <p:nvPr/>
        </p:nvGrpSpPr>
        <p:grpSpPr>
          <a:xfrm>
            <a:off x="3532409" y="5158206"/>
            <a:ext cx="728024" cy="417926"/>
            <a:chOff x="3573982" y="744908"/>
            <a:chExt cx="728024" cy="417926"/>
          </a:xfrm>
        </p:grpSpPr>
        <p:sp>
          <p:nvSpPr>
            <p:cNvPr id="53" name="Oval 52">
              <a:extLst>
                <a:ext uri="{FF2B5EF4-FFF2-40B4-BE49-F238E27FC236}">
                  <a16:creationId xmlns:a16="http://schemas.microsoft.com/office/drawing/2014/main" id="{24BC2711-D69E-79D1-1FC9-252F51337388}"/>
                </a:ext>
              </a:extLst>
            </p:cNvPr>
            <p:cNvSpPr/>
            <p:nvPr/>
          </p:nvSpPr>
          <p:spPr>
            <a:xfrm>
              <a:off x="3884018" y="744908"/>
              <a:ext cx="417926" cy="417926"/>
            </a:xfrm>
            <a:prstGeom prst="ellipse">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    </a:t>
              </a:r>
            </a:p>
          </p:txBody>
        </p:sp>
        <p:sp>
          <p:nvSpPr>
            <p:cNvPr id="54" name="Text Placeholder 2">
              <a:extLst>
                <a:ext uri="{FF2B5EF4-FFF2-40B4-BE49-F238E27FC236}">
                  <a16:creationId xmlns:a16="http://schemas.microsoft.com/office/drawing/2014/main" id="{419981D5-D051-142B-447E-C774EA0D63D4}"/>
                </a:ext>
              </a:extLst>
            </p:cNvPr>
            <p:cNvSpPr txBox="1">
              <a:spLocks/>
            </p:cNvSpPr>
            <p:nvPr/>
          </p:nvSpPr>
          <p:spPr>
            <a:xfrm>
              <a:off x="3884080" y="771911"/>
              <a:ext cx="417926" cy="371971"/>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800" kern="1200" baseline="0">
                  <a:solidFill>
                    <a:srgbClr val="7FCCC7"/>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ctr"/>
              <a:r>
                <a:rPr lang="en-US" sz="1600" dirty="0">
                  <a:solidFill>
                    <a:schemeClr val="bg1"/>
                  </a:solidFill>
                </a:rPr>
                <a:t>1</a:t>
              </a:r>
              <a:endParaRPr lang="en-RU" sz="1600" dirty="0">
                <a:solidFill>
                  <a:schemeClr val="bg1"/>
                </a:solidFill>
              </a:endParaRPr>
            </a:p>
          </p:txBody>
        </p:sp>
        <p:cxnSp>
          <p:nvCxnSpPr>
            <p:cNvPr id="55" name="Straight Connector 54">
              <a:extLst>
                <a:ext uri="{FF2B5EF4-FFF2-40B4-BE49-F238E27FC236}">
                  <a16:creationId xmlns:a16="http://schemas.microsoft.com/office/drawing/2014/main" id="{1D1491D8-E0EF-92E5-BD8A-D55A54CFB67E}"/>
                </a:ext>
              </a:extLst>
            </p:cNvPr>
            <p:cNvCxnSpPr>
              <a:cxnSpLocks/>
            </p:cNvCxnSpPr>
            <p:nvPr/>
          </p:nvCxnSpPr>
          <p:spPr>
            <a:xfrm>
              <a:off x="3573982" y="958609"/>
              <a:ext cx="330591" cy="0"/>
            </a:xfrm>
            <a:prstGeom prst="line">
              <a:avLst/>
            </a:prstGeom>
            <a:ln w="9525">
              <a:solidFill>
                <a:srgbClr val="F26B4D"/>
              </a:solidFill>
            </a:ln>
          </p:spPr>
          <p:style>
            <a:lnRef idx="1">
              <a:schemeClr val="accent1"/>
            </a:lnRef>
            <a:fillRef idx="0">
              <a:schemeClr val="accent1"/>
            </a:fillRef>
            <a:effectRef idx="0">
              <a:schemeClr val="accent1"/>
            </a:effectRef>
            <a:fontRef idx="minor">
              <a:schemeClr val="tx1"/>
            </a:fontRef>
          </p:style>
        </p:cxnSp>
      </p:grpSp>
      <p:sp>
        <p:nvSpPr>
          <p:cNvPr id="56" name="Text Placeholder 2">
            <a:extLst>
              <a:ext uri="{FF2B5EF4-FFF2-40B4-BE49-F238E27FC236}">
                <a16:creationId xmlns:a16="http://schemas.microsoft.com/office/drawing/2014/main" id="{B33CECE9-81ED-555F-B5FD-7788E607C1A2}"/>
              </a:ext>
            </a:extLst>
          </p:cNvPr>
          <p:cNvSpPr txBox="1">
            <a:spLocks/>
          </p:cNvSpPr>
          <p:nvPr/>
        </p:nvSpPr>
        <p:spPr>
          <a:xfrm>
            <a:off x="4261089" y="5686166"/>
            <a:ext cx="2912408" cy="596117"/>
          </a:xfrm>
          <a:prstGeom prst="rect">
            <a:avLst/>
          </a:prstGeom>
        </p:spPr>
        <p:txBody>
          <a:bodyPr vert="horz" lIns="91440" tIns="45720" rIns="91440" bIns="45720" rtlCol="0" anchor="t">
            <a:noAutofit/>
          </a:bodyPr>
          <a:lstStyle>
            <a:lvl1pPr marL="0" indent="0" algn="l" defTabSz="755934" rtl="0" eaLnBrk="1" latinLnBrk="0" hangingPunct="1">
              <a:lnSpc>
                <a:spcPct val="90000"/>
              </a:lnSpc>
              <a:spcBef>
                <a:spcPts val="827"/>
              </a:spcBef>
              <a:buFont typeface="Arial" panose="020B0604020202020204" pitchFamily="34" charset="0"/>
              <a:buNone/>
              <a:defRPr sz="1800" kern="1200" baseline="0">
                <a:solidFill>
                  <a:srgbClr val="7FCCC7"/>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US" sz="1200" dirty="0">
                <a:solidFill>
                  <a:srgbClr val="23385C"/>
                </a:solidFill>
              </a:rPr>
              <a:t>Modul 2: Möglichkeiten des digitalen Engagements für Studierende</a:t>
            </a:r>
          </a:p>
        </p:txBody>
      </p:sp>
      <p:grpSp>
        <p:nvGrpSpPr>
          <p:cNvPr id="57" name="Group 56">
            <a:extLst>
              <a:ext uri="{FF2B5EF4-FFF2-40B4-BE49-F238E27FC236}">
                <a16:creationId xmlns:a16="http://schemas.microsoft.com/office/drawing/2014/main" id="{C67DC972-2E64-B36C-1F6D-F246AD7AEF01}"/>
              </a:ext>
            </a:extLst>
          </p:cNvPr>
          <p:cNvGrpSpPr/>
          <p:nvPr/>
        </p:nvGrpSpPr>
        <p:grpSpPr>
          <a:xfrm>
            <a:off x="3532409" y="5735891"/>
            <a:ext cx="728024" cy="417926"/>
            <a:chOff x="3573982" y="744908"/>
            <a:chExt cx="728024" cy="417926"/>
          </a:xfrm>
        </p:grpSpPr>
        <p:sp>
          <p:nvSpPr>
            <p:cNvPr id="58" name="Oval 57">
              <a:extLst>
                <a:ext uri="{FF2B5EF4-FFF2-40B4-BE49-F238E27FC236}">
                  <a16:creationId xmlns:a16="http://schemas.microsoft.com/office/drawing/2014/main" id="{2B83536D-CC02-92D5-9325-76A47FBDF781}"/>
                </a:ext>
              </a:extLst>
            </p:cNvPr>
            <p:cNvSpPr/>
            <p:nvPr/>
          </p:nvSpPr>
          <p:spPr>
            <a:xfrm>
              <a:off x="3884018" y="744908"/>
              <a:ext cx="417926" cy="417926"/>
            </a:xfrm>
            <a:prstGeom prst="ellipse">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    </a:t>
              </a:r>
            </a:p>
          </p:txBody>
        </p:sp>
        <p:sp>
          <p:nvSpPr>
            <p:cNvPr id="59" name="Text Placeholder 2">
              <a:extLst>
                <a:ext uri="{FF2B5EF4-FFF2-40B4-BE49-F238E27FC236}">
                  <a16:creationId xmlns:a16="http://schemas.microsoft.com/office/drawing/2014/main" id="{F765DA27-D7B2-0E1E-CF43-283A21A03984}"/>
                </a:ext>
              </a:extLst>
            </p:cNvPr>
            <p:cNvSpPr txBox="1">
              <a:spLocks/>
            </p:cNvSpPr>
            <p:nvPr/>
          </p:nvSpPr>
          <p:spPr>
            <a:xfrm>
              <a:off x="3884080" y="771911"/>
              <a:ext cx="417926" cy="371971"/>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800" kern="1200" baseline="0">
                  <a:solidFill>
                    <a:srgbClr val="7FCCC7"/>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ctr"/>
              <a:r>
                <a:rPr lang="en-US" sz="1600" dirty="0">
                  <a:solidFill>
                    <a:schemeClr val="bg1"/>
                  </a:solidFill>
                </a:rPr>
                <a:t>2</a:t>
              </a:r>
              <a:endParaRPr lang="en-RU" sz="1600" dirty="0">
                <a:solidFill>
                  <a:schemeClr val="bg1"/>
                </a:solidFill>
              </a:endParaRPr>
            </a:p>
          </p:txBody>
        </p:sp>
        <p:cxnSp>
          <p:nvCxnSpPr>
            <p:cNvPr id="60" name="Straight Connector 59">
              <a:extLst>
                <a:ext uri="{FF2B5EF4-FFF2-40B4-BE49-F238E27FC236}">
                  <a16:creationId xmlns:a16="http://schemas.microsoft.com/office/drawing/2014/main" id="{5BD0749D-E525-D107-4E51-5063FCD83D08}"/>
                </a:ext>
              </a:extLst>
            </p:cNvPr>
            <p:cNvCxnSpPr>
              <a:cxnSpLocks/>
            </p:cNvCxnSpPr>
            <p:nvPr/>
          </p:nvCxnSpPr>
          <p:spPr>
            <a:xfrm>
              <a:off x="3573982" y="958609"/>
              <a:ext cx="330591" cy="0"/>
            </a:xfrm>
            <a:prstGeom prst="line">
              <a:avLst/>
            </a:prstGeom>
            <a:ln w="9525">
              <a:solidFill>
                <a:srgbClr val="F26B4D"/>
              </a:solidFill>
            </a:ln>
          </p:spPr>
          <p:style>
            <a:lnRef idx="1">
              <a:schemeClr val="accent1"/>
            </a:lnRef>
            <a:fillRef idx="0">
              <a:schemeClr val="accent1"/>
            </a:fillRef>
            <a:effectRef idx="0">
              <a:schemeClr val="accent1"/>
            </a:effectRef>
            <a:fontRef idx="minor">
              <a:schemeClr val="tx1"/>
            </a:fontRef>
          </p:style>
        </p:cxnSp>
      </p:grpSp>
      <p:sp>
        <p:nvSpPr>
          <p:cNvPr id="61" name="Text Placeholder 2">
            <a:extLst>
              <a:ext uri="{FF2B5EF4-FFF2-40B4-BE49-F238E27FC236}">
                <a16:creationId xmlns:a16="http://schemas.microsoft.com/office/drawing/2014/main" id="{809D24D9-66D3-AC24-3FCF-DFCA54BDDA3D}"/>
              </a:ext>
            </a:extLst>
          </p:cNvPr>
          <p:cNvSpPr txBox="1">
            <a:spLocks/>
          </p:cNvSpPr>
          <p:nvPr/>
        </p:nvSpPr>
        <p:spPr>
          <a:xfrm>
            <a:off x="4255710" y="6261700"/>
            <a:ext cx="2912408" cy="596117"/>
          </a:xfrm>
          <a:prstGeom prst="rect">
            <a:avLst/>
          </a:prstGeom>
        </p:spPr>
        <p:txBody>
          <a:bodyPr vert="horz" lIns="91440" tIns="45720" rIns="91440" bIns="45720" rtlCol="0" anchor="t">
            <a:noAutofit/>
          </a:bodyPr>
          <a:lstStyle>
            <a:lvl1pPr marL="0" indent="0" algn="l" defTabSz="755934" rtl="0" eaLnBrk="1" latinLnBrk="0" hangingPunct="1">
              <a:lnSpc>
                <a:spcPct val="90000"/>
              </a:lnSpc>
              <a:spcBef>
                <a:spcPts val="827"/>
              </a:spcBef>
              <a:buFont typeface="Arial" panose="020B0604020202020204" pitchFamily="34" charset="0"/>
              <a:buNone/>
              <a:defRPr sz="1800" kern="1200" baseline="0">
                <a:solidFill>
                  <a:srgbClr val="7FCCC7"/>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US" sz="1200" dirty="0">
                <a:solidFill>
                  <a:srgbClr val="23385C"/>
                </a:solidFill>
              </a:rPr>
              <a:t>Modul 3: Initiierung eines Projekts für digitales studentisches Engagement</a:t>
            </a:r>
          </a:p>
        </p:txBody>
      </p:sp>
      <p:grpSp>
        <p:nvGrpSpPr>
          <p:cNvPr id="62" name="Group 61">
            <a:extLst>
              <a:ext uri="{FF2B5EF4-FFF2-40B4-BE49-F238E27FC236}">
                <a16:creationId xmlns:a16="http://schemas.microsoft.com/office/drawing/2014/main" id="{84AE51A4-854E-021A-B6A9-13B4FDE2C665}"/>
              </a:ext>
            </a:extLst>
          </p:cNvPr>
          <p:cNvGrpSpPr/>
          <p:nvPr/>
        </p:nvGrpSpPr>
        <p:grpSpPr>
          <a:xfrm>
            <a:off x="3532409" y="6313576"/>
            <a:ext cx="728024" cy="417926"/>
            <a:chOff x="3573982" y="744908"/>
            <a:chExt cx="728024" cy="417926"/>
          </a:xfrm>
        </p:grpSpPr>
        <p:sp>
          <p:nvSpPr>
            <p:cNvPr id="63" name="Oval 62">
              <a:extLst>
                <a:ext uri="{FF2B5EF4-FFF2-40B4-BE49-F238E27FC236}">
                  <a16:creationId xmlns:a16="http://schemas.microsoft.com/office/drawing/2014/main" id="{7C2D21A6-987A-5BF0-F81E-5A77A6B1B9DB}"/>
                </a:ext>
              </a:extLst>
            </p:cNvPr>
            <p:cNvSpPr/>
            <p:nvPr/>
          </p:nvSpPr>
          <p:spPr>
            <a:xfrm>
              <a:off x="3884018" y="744908"/>
              <a:ext cx="417926" cy="417926"/>
            </a:xfrm>
            <a:prstGeom prst="ellipse">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    </a:t>
              </a:r>
            </a:p>
          </p:txBody>
        </p:sp>
        <p:sp>
          <p:nvSpPr>
            <p:cNvPr id="64" name="Text Placeholder 2">
              <a:extLst>
                <a:ext uri="{FF2B5EF4-FFF2-40B4-BE49-F238E27FC236}">
                  <a16:creationId xmlns:a16="http://schemas.microsoft.com/office/drawing/2014/main" id="{8B58A570-1211-A246-6E7A-C892630F22B6}"/>
                </a:ext>
              </a:extLst>
            </p:cNvPr>
            <p:cNvSpPr txBox="1">
              <a:spLocks/>
            </p:cNvSpPr>
            <p:nvPr/>
          </p:nvSpPr>
          <p:spPr>
            <a:xfrm>
              <a:off x="3884080" y="771911"/>
              <a:ext cx="417926" cy="371971"/>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800" kern="1200" baseline="0">
                  <a:solidFill>
                    <a:srgbClr val="7FCCC7"/>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ctr"/>
              <a:r>
                <a:rPr lang="en-US" sz="1600" dirty="0">
                  <a:solidFill>
                    <a:schemeClr val="bg1"/>
                  </a:solidFill>
                </a:rPr>
                <a:t>3</a:t>
              </a:r>
              <a:endParaRPr lang="en-RU" sz="1600" dirty="0">
                <a:solidFill>
                  <a:schemeClr val="bg1"/>
                </a:solidFill>
              </a:endParaRPr>
            </a:p>
          </p:txBody>
        </p:sp>
        <p:cxnSp>
          <p:nvCxnSpPr>
            <p:cNvPr id="65" name="Straight Connector 64">
              <a:extLst>
                <a:ext uri="{FF2B5EF4-FFF2-40B4-BE49-F238E27FC236}">
                  <a16:creationId xmlns:a16="http://schemas.microsoft.com/office/drawing/2014/main" id="{D8A299A7-63FF-6940-DD07-DE645207EC76}"/>
                </a:ext>
              </a:extLst>
            </p:cNvPr>
            <p:cNvCxnSpPr>
              <a:cxnSpLocks/>
            </p:cNvCxnSpPr>
            <p:nvPr/>
          </p:nvCxnSpPr>
          <p:spPr>
            <a:xfrm>
              <a:off x="3573982" y="958609"/>
              <a:ext cx="330591" cy="0"/>
            </a:xfrm>
            <a:prstGeom prst="line">
              <a:avLst/>
            </a:prstGeom>
            <a:ln w="9525">
              <a:solidFill>
                <a:srgbClr val="F26B4D"/>
              </a:solidFill>
            </a:ln>
          </p:spPr>
          <p:style>
            <a:lnRef idx="1">
              <a:schemeClr val="accent1"/>
            </a:lnRef>
            <a:fillRef idx="0">
              <a:schemeClr val="accent1"/>
            </a:fillRef>
            <a:effectRef idx="0">
              <a:schemeClr val="accent1"/>
            </a:effectRef>
            <a:fontRef idx="minor">
              <a:schemeClr val="tx1"/>
            </a:fontRef>
          </p:style>
        </p:cxnSp>
      </p:grpSp>
      <p:sp>
        <p:nvSpPr>
          <p:cNvPr id="66" name="Text Placeholder 2">
            <a:extLst>
              <a:ext uri="{FF2B5EF4-FFF2-40B4-BE49-F238E27FC236}">
                <a16:creationId xmlns:a16="http://schemas.microsoft.com/office/drawing/2014/main" id="{DFFD33F1-96A2-B2A2-D9BE-513F35F78A97}"/>
              </a:ext>
            </a:extLst>
          </p:cNvPr>
          <p:cNvSpPr txBox="1">
            <a:spLocks/>
          </p:cNvSpPr>
          <p:nvPr/>
        </p:nvSpPr>
        <p:spPr>
          <a:xfrm>
            <a:off x="4244953" y="6842613"/>
            <a:ext cx="2912408" cy="596117"/>
          </a:xfrm>
          <a:prstGeom prst="rect">
            <a:avLst/>
          </a:prstGeom>
        </p:spPr>
        <p:txBody>
          <a:bodyPr vert="horz" lIns="91440" tIns="45720" rIns="91440" bIns="45720" rtlCol="0" anchor="t">
            <a:noAutofit/>
          </a:bodyPr>
          <a:lstStyle>
            <a:lvl1pPr marL="0" indent="0" algn="l" defTabSz="755934" rtl="0" eaLnBrk="1" latinLnBrk="0" hangingPunct="1">
              <a:lnSpc>
                <a:spcPct val="90000"/>
              </a:lnSpc>
              <a:spcBef>
                <a:spcPts val="827"/>
              </a:spcBef>
              <a:buFont typeface="Arial" panose="020B0604020202020204" pitchFamily="34" charset="0"/>
              <a:buNone/>
              <a:defRPr sz="1800" kern="1200" baseline="0">
                <a:solidFill>
                  <a:srgbClr val="7FCCC7"/>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US" sz="1200" dirty="0">
                <a:solidFill>
                  <a:srgbClr val="23385C"/>
                </a:solidFill>
              </a:rPr>
              <a:t>Modul 4: Organisation eines Projekts für digitales studentisches Engagement</a:t>
            </a:r>
          </a:p>
        </p:txBody>
      </p:sp>
      <p:grpSp>
        <p:nvGrpSpPr>
          <p:cNvPr id="67" name="Group 66">
            <a:extLst>
              <a:ext uri="{FF2B5EF4-FFF2-40B4-BE49-F238E27FC236}">
                <a16:creationId xmlns:a16="http://schemas.microsoft.com/office/drawing/2014/main" id="{94ECE534-E9D9-4EF3-F1C3-DE828A5AEADE}"/>
              </a:ext>
            </a:extLst>
          </p:cNvPr>
          <p:cNvGrpSpPr/>
          <p:nvPr/>
        </p:nvGrpSpPr>
        <p:grpSpPr>
          <a:xfrm>
            <a:off x="3532409" y="6891261"/>
            <a:ext cx="728024" cy="417926"/>
            <a:chOff x="3573982" y="744908"/>
            <a:chExt cx="728024" cy="417926"/>
          </a:xfrm>
        </p:grpSpPr>
        <p:sp>
          <p:nvSpPr>
            <p:cNvPr id="68" name="Oval 67">
              <a:extLst>
                <a:ext uri="{FF2B5EF4-FFF2-40B4-BE49-F238E27FC236}">
                  <a16:creationId xmlns:a16="http://schemas.microsoft.com/office/drawing/2014/main" id="{D5E61F33-726C-3F0D-8EC4-C266D72FACA9}"/>
                </a:ext>
              </a:extLst>
            </p:cNvPr>
            <p:cNvSpPr/>
            <p:nvPr/>
          </p:nvSpPr>
          <p:spPr>
            <a:xfrm>
              <a:off x="3884018" y="744908"/>
              <a:ext cx="417926" cy="417926"/>
            </a:xfrm>
            <a:prstGeom prst="ellipse">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    </a:t>
              </a:r>
            </a:p>
          </p:txBody>
        </p:sp>
        <p:sp>
          <p:nvSpPr>
            <p:cNvPr id="69" name="Text Placeholder 2">
              <a:extLst>
                <a:ext uri="{FF2B5EF4-FFF2-40B4-BE49-F238E27FC236}">
                  <a16:creationId xmlns:a16="http://schemas.microsoft.com/office/drawing/2014/main" id="{714DB33A-8A50-3E1D-494D-EBEDC70313D6}"/>
                </a:ext>
              </a:extLst>
            </p:cNvPr>
            <p:cNvSpPr txBox="1">
              <a:spLocks/>
            </p:cNvSpPr>
            <p:nvPr/>
          </p:nvSpPr>
          <p:spPr>
            <a:xfrm>
              <a:off x="3884080" y="771911"/>
              <a:ext cx="417926" cy="371971"/>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800" kern="1200" baseline="0">
                  <a:solidFill>
                    <a:srgbClr val="7FCCC7"/>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ctr"/>
              <a:r>
                <a:rPr lang="en-US" sz="1600" dirty="0">
                  <a:solidFill>
                    <a:schemeClr val="bg1"/>
                  </a:solidFill>
                </a:rPr>
                <a:t>4</a:t>
              </a:r>
              <a:endParaRPr lang="en-RU" sz="1600" dirty="0">
                <a:solidFill>
                  <a:schemeClr val="bg1"/>
                </a:solidFill>
              </a:endParaRPr>
            </a:p>
          </p:txBody>
        </p:sp>
        <p:cxnSp>
          <p:nvCxnSpPr>
            <p:cNvPr id="70" name="Straight Connector 69">
              <a:extLst>
                <a:ext uri="{FF2B5EF4-FFF2-40B4-BE49-F238E27FC236}">
                  <a16:creationId xmlns:a16="http://schemas.microsoft.com/office/drawing/2014/main" id="{8B6F7627-A122-F76C-02FA-D72F91564A16}"/>
                </a:ext>
              </a:extLst>
            </p:cNvPr>
            <p:cNvCxnSpPr>
              <a:cxnSpLocks/>
            </p:cNvCxnSpPr>
            <p:nvPr/>
          </p:nvCxnSpPr>
          <p:spPr>
            <a:xfrm>
              <a:off x="3573982" y="958609"/>
              <a:ext cx="330591" cy="0"/>
            </a:xfrm>
            <a:prstGeom prst="line">
              <a:avLst/>
            </a:prstGeom>
            <a:ln w="9525">
              <a:solidFill>
                <a:srgbClr val="F26B4D"/>
              </a:solidFill>
            </a:ln>
          </p:spPr>
          <p:style>
            <a:lnRef idx="1">
              <a:schemeClr val="accent1"/>
            </a:lnRef>
            <a:fillRef idx="0">
              <a:schemeClr val="accent1"/>
            </a:fillRef>
            <a:effectRef idx="0">
              <a:schemeClr val="accent1"/>
            </a:effectRef>
            <a:fontRef idx="minor">
              <a:schemeClr val="tx1"/>
            </a:fontRef>
          </p:style>
        </p:cxnSp>
      </p:grpSp>
      <p:sp>
        <p:nvSpPr>
          <p:cNvPr id="71" name="Text Placeholder 2">
            <a:extLst>
              <a:ext uri="{FF2B5EF4-FFF2-40B4-BE49-F238E27FC236}">
                <a16:creationId xmlns:a16="http://schemas.microsoft.com/office/drawing/2014/main" id="{8D6046AA-CC6D-CE49-C5AF-1377B70595C9}"/>
              </a:ext>
            </a:extLst>
          </p:cNvPr>
          <p:cNvSpPr txBox="1">
            <a:spLocks/>
          </p:cNvSpPr>
          <p:nvPr/>
        </p:nvSpPr>
        <p:spPr>
          <a:xfrm>
            <a:off x="4261089" y="7423525"/>
            <a:ext cx="2912408" cy="596117"/>
          </a:xfrm>
          <a:prstGeom prst="rect">
            <a:avLst/>
          </a:prstGeom>
        </p:spPr>
        <p:txBody>
          <a:bodyPr vert="horz" lIns="91440" tIns="45720" rIns="91440" bIns="45720" rtlCol="0" anchor="t">
            <a:noAutofit/>
          </a:bodyPr>
          <a:lstStyle>
            <a:lvl1pPr marL="0" indent="0" algn="l" defTabSz="755934" rtl="0" eaLnBrk="1" latinLnBrk="0" hangingPunct="1">
              <a:lnSpc>
                <a:spcPct val="90000"/>
              </a:lnSpc>
              <a:spcBef>
                <a:spcPts val="827"/>
              </a:spcBef>
              <a:buFont typeface="Arial" panose="020B0604020202020204" pitchFamily="34" charset="0"/>
              <a:buNone/>
              <a:defRPr sz="1800" kern="1200" baseline="0">
                <a:solidFill>
                  <a:srgbClr val="7FCCC7"/>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US" sz="1200" dirty="0">
                <a:solidFill>
                  <a:srgbClr val="23385C"/>
                </a:solidFill>
              </a:rPr>
              <a:t>Modul 5: Finanzierung eines Projektes für digitales studentisches Engagement</a:t>
            </a:r>
          </a:p>
        </p:txBody>
      </p:sp>
      <p:grpSp>
        <p:nvGrpSpPr>
          <p:cNvPr id="72" name="Group 71">
            <a:extLst>
              <a:ext uri="{FF2B5EF4-FFF2-40B4-BE49-F238E27FC236}">
                <a16:creationId xmlns:a16="http://schemas.microsoft.com/office/drawing/2014/main" id="{B2694A04-1B3E-F5E2-A440-23901F3813A9}"/>
              </a:ext>
            </a:extLst>
          </p:cNvPr>
          <p:cNvGrpSpPr/>
          <p:nvPr/>
        </p:nvGrpSpPr>
        <p:grpSpPr>
          <a:xfrm>
            <a:off x="3532409" y="7468946"/>
            <a:ext cx="728024" cy="417926"/>
            <a:chOff x="3573982" y="744908"/>
            <a:chExt cx="728024" cy="417926"/>
          </a:xfrm>
        </p:grpSpPr>
        <p:sp>
          <p:nvSpPr>
            <p:cNvPr id="73" name="Oval 72">
              <a:extLst>
                <a:ext uri="{FF2B5EF4-FFF2-40B4-BE49-F238E27FC236}">
                  <a16:creationId xmlns:a16="http://schemas.microsoft.com/office/drawing/2014/main" id="{F3C390B2-5A69-6442-A4DE-759140A6DFFA}"/>
                </a:ext>
              </a:extLst>
            </p:cNvPr>
            <p:cNvSpPr/>
            <p:nvPr/>
          </p:nvSpPr>
          <p:spPr>
            <a:xfrm>
              <a:off x="3884018" y="744908"/>
              <a:ext cx="417926" cy="417926"/>
            </a:xfrm>
            <a:prstGeom prst="ellipse">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    </a:t>
              </a:r>
            </a:p>
          </p:txBody>
        </p:sp>
        <p:sp>
          <p:nvSpPr>
            <p:cNvPr id="74" name="Text Placeholder 2">
              <a:extLst>
                <a:ext uri="{FF2B5EF4-FFF2-40B4-BE49-F238E27FC236}">
                  <a16:creationId xmlns:a16="http://schemas.microsoft.com/office/drawing/2014/main" id="{8A625CC9-9C25-8E91-E00B-EC631DDA785A}"/>
                </a:ext>
              </a:extLst>
            </p:cNvPr>
            <p:cNvSpPr txBox="1">
              <a:spLocks/>
            </p:cNvSpPr>
            <p:nvPr/>
          </p:nvSpPr>
          <p:spPr>
            <a:xfrm>
              <a:off x="3884080" y="771911"/>
              <a:ext cx="417926" cy="371971"/>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800" kern="1200" baseline="0">
                  <a:solidFill>
                    <a:srgbClr val="7FCCC7"/>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ctr"/>
              <a:r>
                <a:rPr lang="en-US" sz="1600" dirty="0">
                  <a:solidFill>
                    <a:schemeClr val="bg1"/>
                  </a:solidFill>
                </a:rPr>
                <a:t>5</a:t>
              </a:r>
              <a:endParaRPr lang="en-RU" sz="1600" dirty="0">
                <a:solidFill>
                  <a:schemeClr val="bg1"/>
                </a:solidFill>
              </a:endParaRPr>
            </a:p>
          </p:txBody>
        </p:sp>
        <p:cxnSp>
          <p:nvCxnSpPr>
            <p:cNvPr id="75" name="Straight Connector 74">
              <a:extLst>
                <a:ext uri="{FF2B5EF4-FFF2-40B4-BE49-F238E27FC236}">
                  <a16:creationId xmlns:a16="http://schemas.microsoft.com/office/drawing/2014/main" id="{3490FADF-12F5-2E0A-FFFB-9D9011138CEE}"/>
                </a:ext>
              </a:extLst>
            </p:cNvPr>
            <p:cNvCxnSpPr>
              <a:cxnSpLocks/>
            </p:cNvCxnSpPr>
            <p:nvPr/>
          </p:nvCxnSpPr>
          <p:spPr>
            <a:xfrm>
              <a:off x="3573982" y="958609"/>
              <a:ext cx="330591" cy="0"/>
            </a:xfrm>
            <a:prstGeom prst="line">
              <a:avLst/>
            </a:prstGeom>
            <a:ln w="9525">
              <a:solidFill>
                <a:srgbClr val="F26B4D"/>
              </a:solidFill>
            </a:ln>
          </p:spPr>
          <p:style>
            <a:lnRef idx="1">
              <a:schemeClr val="accent1"/>
            </a:lnRef>
            <a:fillRef idx="0">
              <a:schemeClr val="accent1"/>
            </a:fillRef>
            <a:effectRef idx="0">
              <a:schemeClr val="accent1"/>
            </a:effectRef>
            <a:fontRef idx="minor">
              <a:schemeClr val="tx1"/>
            </a:fontRef>
          </p:style>
        </p:cxnSp>
      </p:grpSp>
      <p:sp>
        <p:nvSpPr>
          <p:cNvPr id="76" name="Text Placeholder 2">
            <a:extLst>
              <a:ext uri="{FF2B5EF4-FFF2-40B4-BE49-F238E27FC236}">
                <a16:creationId xmlns:a16="http://schemas.microsoft.com/office/drawing/2014/main" id="{1A824FAC-B422-5F90-1A60-DFABE14FE92F}"/>
              </a:ext>
            </a:extLst>
          </p:cNvPr>
          <p:cNvSpPr txBox="1">
            <a:spLocks/>
          </p:cNvSpPr>
          <p:nvPr/>
        </p:nvSpPr>
        <p:spPr>
          <a:xfrm>
            <a:off x="4266467" y="7999059"/>
            <a:ext cx="2912408" cy="596117"/>
          </a:xfrm>
          <a:prstGeom prst="rect">
            <a:avLst/>
          </a:prstGeom>
        </p:spPr>
        <p:txBody>
          <a:bodyPr vert="horz" lIns="91440" tIns="45720" rIns="91440" bIns="45720" rtlCol="0" anchor="t">
            <a:noAutofit/>
          </a:bodyPr>
          <a:lstStyle>
            <a:lvl1pPr marL="0" indent="0" algn="l" defTabSz="755934" rtl="0" eaLnBrk="1" latinLnBrk="0" hangingPunct="1">
              <a:lnSpc>
                <a:spcPct val="90000"/>
              </a:lnSpc>
              <a:spcBef>
                <a:spcPts val="827"/>
              </a:spcBef>
              <a:buFont typeface="Arial" panose="020B0604020202020204" pitchFamily="34" charset="0"/>
              <a:buNone/>
              <a:defRPr sz="1800" kern="1200" baseline="0">
                <a:solidFill>
                  <a:srgbClr val="7FCCC7"/>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US" sz="1200" dirty="0">
                <a:solidFill>
                  <a:srgbClr val="23385C"/>
                </a:solidFill>
              </a:rPr>
              <a:t>Modul 6: Marketing und Kooperation mit Praxispartner*innen</a:t>
            </a:r>
          </a:p>
        </p:txBody>
      </p:sp>
      <p:grpSp>
        <p:nvGrpSpPr>
          <p:cNvPr id="77" name="Group 76">
            <a:extLst>
              <a:ext uri="{FF2B5EF4-FFF2-40B4-BE49-F238E27FC236}">
                <a16:creationId xmlns:a16="http://schemas.microsoft.com/office/drawing/2014/main" id="{B850523A-CF0A-DBD5-0CED-41E963DAF538}"/>
              </a:ext>
            </a:extLst>
          </p:cNvPr>
          <p:cNvGrpSpPr/>
          <p:nvPr/>
        </p:nvGrpSpPr>
        <p:grpSpPr>
          <a:xfrm>
            <a:off x="3532409" y="8046633"/>
            <a:ext cx="728024" cy="417926"/>
            <a:chOff x="3573982" y="744908"/>
            <a:chExt cx="728024" cy="417926"/>
          </a:xfrm>
        </p:grpSpPr>
        <p:sp>
          <p:nvSpPr>
            <p:cNvPr id="78" name="Oval 77">
              <a:extLst>
                <a:ext uri="{FF2B5EF4-FFF2-40B4-BE49-F238E27FC236}">
                  <a16:creationId xmlns:a16="http://schemas.microsoft.com/office/drawing/2014/main" id="{C3523216-5D11-CC38-05EC-AC33520C9460}"/>
                </a:ext>
              </a:extLst>
            </p:cNvPr>
            <p:cNvSpPr/>
            <p:nvPr/>
          </p:nvSpPr>
          <p:spPr>
            <a:xfrm>
              <a:off x="3884018" y="744908"/>
              <a:ext cx="417926" cy="417926"/>
            </a:xfrm>
            <a:prstGeom prst="ellipse">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    </a:t>
              </a:r>
            </a:p>
          </p:txBody>
        </p:sp>
        <p:sp>
          <p:nvSpPr>
            <p:cNvPr id="79" name="Text Placeholder 2">
              <a:extLst>
                <a:ext uri="{FF2B5EF4-FFF2-40B4-BE49-F238E27FC236}">
                  <a16:creationId xmlns:a16="http://schemas.microsoft.com/office/drawing/2014/main" id="{39D716F3-7A54-2211-0E4F-69A47BC31B9D}"/>
                </a:ext>
              </a:extLst>
            </p:cNvPr>
            <p:cNvSpPr txBox="1">
              <a:spLocks/>
            </p:cNvSpPr>
            <p:nvPr/>
          </p:nvSpPr>
          <p:spPr>
            <a:xfrm>
              <a:off x="3884080" y="771911"/>
              <a:ext cx="417926" cy="371971"/>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800" kern="1200" baseline="0">
                  <a:solidFill>
                    <a:srgbClr val="7FCCC7"/>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ctr"/>
              <a:r>
                <a:rPr lang="en-US" sz="1600" dirty="0">
                  <a:solidFill>
                    <a:schemeClr val="bg1"/>
                  </a:solidFill>
                </a:rPr>
                <a:t>6</a:t>
              </a:r>
              <a:endParaRPr lang="en-RU" sz="1600" dirty="0">
                <a:solidFill>
                  <a:schemeClr val="bg1"/>
                </a:solidFill>
              </a:endParaRPr>
            </a:p>
          </p:txBody>
        </p:sp>
        <p:cxnSp>
          <p:nvCxnSpPr>
            <p:cNvPr id="80" name="Straight Connector 79">
              <a:extLst>
                <a:ext uri="{FF2B5EF4-FFF2-40B4-BE49-F238E27FC236}">
                  <a16:creationId xmlns:a16="http://schemas.microsoft.com/office/drawing/2014/main" id="{7A697A98-9678-20D8-E5FF-A684C7B7A667}"/>
                </a:ext>
              </a:extLst>
            </p:cNvPr>
            <p:cNvCxnSpPr>
              <a:cxnSpLocks/>
            </p:cNvCxnSpPr>
            <p:nvPr/>
          </p:nvCxnSpPr>
          <p:spPr>
            <a:xfrm>
              <a:off x="3573982" y="958609"/>
              <a:ext cx="330591" cy="0"/>
            </a:xfrm>
            <a:prstGeom prst="line">
              <a:avLst/>
            </a:prstGeom>
            <a:ln w="9525">
              <a:solidFill>
                <a:srgbClr val="F26B4D"/>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687953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BD396C7-201C-6140-8E3F-9B6F92507B3E}"/>
              </a:ext>
            </a:extLst>
          </p:cNvPr>
          <p:cNvSpPr>
            <a:spLocks noGrp="1"/>
          </p:cNvSpPr>
          <p:nvPr>
            <p:ph type="body" sz="quarter" idx="14"/>
          </p:nvPr>
        </p:nvSpPr>
        <p:spPr/>
        <p:txBody>
          <a:bodyPr/>
          <a:lstStyle/>
          <a:p>
            <a:r>
              <a:rPr lang="en-GB" dirty="0"/>
              <a:t>4.3. BESCHREIBUNG DER MODULE </a:t>
            </a:r>
          </a:p>
        </p:txBody>
      </p:sp>
      <p:sp>
        <p:nvSpPr>
          <p:cNvPr id="4" name="Text Placeholder 3">
            <a:extLst>
              <a:ext uri="{FF2B5EF4-FFF2-40B4-BE49-F238E27FC236}">
                <a16:creationId xmlns:a16="http://schemas.microsoft.com/office/drawing/2014/main" id="{97C05608-F7D1-6440-829D-020B10339E4D}"/>
              </a:ext>
            </a:extLst>
          </p:cNvPr>
          <p:cNvSpPr>
            <a:spLocks noGrp="1"/>
          </p:cNvSpPr>
          <p:nvPr>
            <p:ph type="body" sz="quarter" idx="33"/>
          </p:nvPr>
        </p:nvSpPr>
        <p:spPr>
          <a:xfrm>
            <a:off x="522456" y="1064328"/>
            <a:ext cx="6533982" cy="505268"/>
          </a:xfrm>
        </p:spPr>
        <p:txBody>
          <a:bodyPr/>
          <a:lstStyle/>
          <a:p>
            <a:r>
              <a:rPr lang="de-AT"/>
              <a:t>Jedes der sechs Module besteht aus vier bis fünf Themen. Am Ende jedes Moduls werden verschiedene Aktivitäten und zusätzliche Inhalte vorgeschlagen, welche unterstützen, das erworbene Wissen zu vertiefen und praktisch anzuwenden. Die Aktivitäten sind jeweils in eine Übung unterteilt, die im Selbststudium durchgeführt werden kann, und in eine andere, die als Gruppenaktivität etwa im Rahmen einer Lehrveranstaltung stattfinden kann. Die zur Verfügung gestellten Videos vermitteln den Studierenden weiterführende Inhalte, die für die Auseinandersetzung mit den Themen außerhalb von Lehrveranstaltungen anregen sollen.</a:t>
            </a:r>
            <a:endParaRPr lang="en-LB"/>
          </a:p>
          <a:p>
            <a:r>
              <a:rPr lang="de-AT"/>
              <a:t>Die Lernziele der einzelnen Module werden in der folgenden Tabelle beschrieben:</a:t>
            </a:r>
            <a:endParaRPr lang="en-LB"/>
          </a:p>
          <a:p>
            <a:r>
              <a:rPr lang="de-AT"/>
              <a:t> </a:t>
            </a:r>
            <a:endParaRPr lang="en-LB"/>
          </a:p>
          <a:p>
            <a:endParaRPr lang="en-RU" dirty="0"/>
          </a:p>
        </p:txBody>
      </p:sp>
      <p:graphicFrame>
        <p:nvGraphicFramePr>
          <p:cNvPr id="5" name="Table 5">
            <a:extLst>
              <a:ext uri="{FF2B5EF4-FFF2-40B4-BE49-F238E27FC236}">
                <a16:creationId xmlns:a16="http://schemas.microsoft.com/office/drawing/2014/main" id="{6D3B86CA-8F05-114B-8277-BC352DDC8F7E}"/>
              </a:ext>
            </a:extLst>
          </p:cNvPr>
          <p:cNvGraphicFramePr>
            <a:graphicFrameLocks noGrp="1"/>
          </p:cNvGraphicFramePr>
          <p:nvPr>
            <p:extLst>
              <p:ext uri="{D42A27DB-BD31-4B8C-83A1-F6EECF244321}">
                <p14:modId xmlns:p14="http://schemas.microsoft.com/office/powerpoint/2010/main" val="19217571"/>
              </p:ext>
            </p:extLst>
          </p:nvPr>
        </p:nvGraphicFramePr>
        <p:xfrm>
          <a:off x="503238" y="2676421"/>
          <a:ext cx="6570133" cy="7281037"/>
        </p:xfrm>
        <a:graphic>
          <a:graphicData uri="http://schemas.openxmlformats.org/drawingml/2006/table">
            <a:tbl>
              <a:tblPr firstRow="1" bandRow="1">
                <a:tableStyleId>{5C22544A-7EE6-4342-B048-85BDC9FD1C3A}</a:tableStyleId>
              </a:tblPr>
              <a:tblGrid>
                <a:gridCol w="1917058">
                  <a:extLst>
                    <a:ext uri="{9D8B030D-6E8A-4147-A177-3AD203B41FA5}">
                      <a16:colId xmlns:a16="http://schemas.microsoft.com/office/drawing/2014/main" val="603741104"/>
                    </a:ext>
                  </a:extLst>
                </a:gridCol>
                <a:gridCol w="4653075">
                  <a:extLst>
                    <a:ext uri="{9D8B030D-6E8A-4147-A177-3AD203B41FA5}">
                      <a16:colId xmlns:a16="http://schemas.microsoft.com/office/drawing/2014/main" val="4221423907"/>
                    </a:ext>
                  </a:extLst>
                </a:gridCol>
              </a:tblGrid>
              <a:tr h="374400">
                <a:tc>
                  <a:txBody>
                    <a:bodyPr/>
                    <a:lstStyle/>
                    <a:p>
                      <a:pPr algn="ctr"/>
                      <a:r>
                        <a:rPr lang="en-GB" sz="1488" b="1" kern="1200" dirty="0">
                          <a:solidFill>
                            <a:schemeClr val="lt1"/>
                          </a:solidFill>
                          <a:effectLst/>
                          <a:latin typeface="+mn-lt"/>
                          <a:ea typeface="+mn-ea"/>
                          <a:cs typeface="+mn-cs"/>
                        </a:rPr>
                        <a:t>Modul 1</a:t>
                      </a:r>
                      <a:r>
                        <a:rPr lang="en-RU" dirty="0">
                          <a:effectLst/>
                        </a:rPr>
                        <a:t> </a:t>
                      </a:r>
                      <a:endParaRPr lang="en-RU" dirty="0">
                        <a:solidFill>
                          <a:schemeClr val="bg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solidFill>
                  </a:tcPr>
                </a:tc>
                <a:tc>
                  <a:txBody>
                    <a:bodyPr/>
                    <a:lstStyle/>
                    <a:p>
                      <a:r>
                        <a:rPr lang="de-AT" sz="1488" b="1" kern="1200">
                          <a:solidFill>
                            <a:schemeClr val="lt1"/>
                          </a:solidFill>
                          <a:effectLst/>
                          <a:latin typeface="+mn-lt"/>
                          <a:ea typeface="+mn-ea"/>
                          <a:cs typeface="+mn-cs"/>
                        </a:rPr>
                        <a:t>Digitales studentisches Engagement – Potenzial an der Schnittstelle von Technologie und neuen Medien</a:t>
                      </a:r>
                      <a:r>
                        <a:rPr lang="en-LB">
                          <a:effectLst/>
                        </a:rPr>
                        <a:t> </a:t>
                      </a:r>
                      <a:endParaRPr lang="en-RU"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solidFill>
                  </a:tcPr>
                </a:tc>
                <a:extLst>
                  <a:ext uri="{0D108BD9-81ED-4DB2-BD59-A6C34878D82A}">
                    <a16:rowId xmlns:a16="http://schemas.microsoft.com/office/drawing/2014/main" val="1533313366"/>
                  </a:ext>
                </a:extLst>
              </a:tr>
              <a:tr h="374400">
                <a:tc>
                  <a:txBody>
                    <a:bodyPr/>
                    <a:lstStyle/>
                    <a:p>
                      <a:pPr algn="ctr"/>
                      <a:r>
                        <a:rPr lang="en-GB" sz="1100" b="1" kern="1200" dirty="0">
                          <a:solidFill>
                            <a:srgbClr val="22385A"/>
                          </a:solidFill>
                          <a:effectLst/>
                          <a:latin typeface="Calibri" panose="020F0502020204030204" pitchFamily="34" charset="0"/>
                          <a:ea typeface="+mn-ea"/>
                          <a:cs typeface="Calibri" panose="020F0502020204030204" pitchFamily="34" charset="0"/>
                        </a:rPr>
                        <a:t>Übersicht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r>
                        <a:rPr lang="en-GB" sz="1100" dirty="0">
                          <a:solidFill>
                            <a:srgbClr val="22385A"/>
                          </a:solidFill>
                        </a:rPr>
                        <a:t>Modul 1 führt in das Thema des digitalen studentischen Engagements ein. Es zeigt, was unter digitalem studentischem Engagement verstanden wird und welches Potenzial es für die Gesellschaft hat. Es werden Kompetenzen benannt, die Studierende entwickeln können, wenn sie sich bürgerschaftlich engagieren und dabei auf digitale Tools zurückgreifen. Im Rahmen des Moduls werden Fallstudien vorgestellt, die den Studierenden konkrete Beispiele von Aktivitäten des digitalen studentischen Engagements vermitteln. Die Fallstudien wurden im Rahmen der Forschungen zum Handbuch zu digitalem studentischem Engagement (IO1) erhoben. </a:t>
                      </a:r>
                    </a:p>
                  </a:txBody>
                  <a:tcPr anchor="ctr">
                    <a:lnL w="12700" cap="flat" cmpd="sng" algn="ctr">
                      <a:solidFill>
                        <a:srgbClr val="22385A"/>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445236727"/>
                  </a:ext>
                </a:extLst>
              </a:tr>
              <a:tr h="374400">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Thema 1: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marL="0" marR="0" indent="0" algn="just" defTabSz="755934" rtl="0" eaLnBrk="1" fontAlgn="auto" latinLnBrk="0" hangingPunct="1">
                        <a:lnSpc>
                          <a:spcPct val="100000"/>
                        </a:lnSpc>
                        <a:spcBef>
                          <a:spcPts val="0"/>
                        </a:spcBef>
                        <a:spcAft>
                          <a:spcPts val="0"/>
                        </a:spcAft>
                        <a:buClrTx/>
                        <a:buSzTx/>
                        <a:buFontTx/>
                        <a:buNone/>
                        <a:tabLst/>
                        <a:defRPr/>
                      </a:pPr>
                      <a:r>
                        <a:rPr lang="en-GB" sz="1100" b="1" kern="1200" dirty="0">
                          <a:solidFill>
                            <a:srgbClr val="22385A"/>
                          </a:solidFill>
                          <a:latin typeface="+mn-lt"/>
                          <a:ea typeface="+mn-ea"/>
                          <a:cs typeface="+mn-cs"/>
                        </a:rPr>
                        <a:t>Was ist digitales studentisches Engagement?</a:t>
                      </a:r>
                    </a:p>
                    <a:p>
                      <a:pPr marL="0" marR="0" indent="0" algn="just" defTabSz="755934" rtl="0" eaLnBrk="1" fontAlgn="auto" latinLnBrk="0" hangingPunct="1">
                        <a:lnSpc>
                          <a:spcPct val="100000"/>
                        </a:lnSpc>
                        <a:spcBef>
                          <a:spcPts val="0"/>
                        </a:spcBef>
                        <a:spcAft>
                          <a:spcPts val="0"/>
                        </a:spcAft>
                        <a:buClrTx/>
                        <a:buSzTx/>
                        <a:buFontTx/>
                        <a:buNone/>
                        <a:tabLst/>
                        <a:defRPr/>
                      </a:pPr>
                      <a:r>
                        <a:rPr lang="en-GB" sz="1100" kern="1200" dirty="0">
                          <a:solidFill>
                            <a:srgbClr val="22385A"/>
                          </a:solidFill>
                          <a:latin typeface="+mn-lt"/>
                          <a:ea typeface="+mn-ea"/>
                          <a:cs typeface="+mn-cs"/>
                        </a:rPr>
                        <a:t>Dieses Thema behandelt das Konzept des digitalen studentischen Engagements von Studierenden. Studierende werden mit dem Konzept des digitalen studentischen Engagements vertraut gemacht und lernen die Unterschiede zwischen verwandten Konzepten kennen. Es werden die Konzepte des </a:t>
                      </a:r>
                      <a:r>
                        <a:rPr lang="en-GB" sz="1100" i="1" kern="1200" dirty="0">
                          <a:solidFill>
                            <a:srgbClr val="22385A"/>
                          </a:solidFill>
                          <a:latin typeface="+mn-lt"/>
                          <a:ea typeface="+mn-ea"/>
                          <a:cs typeface="+mn-cs"/>
                        </a:rPr>
                        <a:t>bürgerschaftlichen Engagements</a:t>
                      </a:r>
                      <a:r>
                        <a:rPr lang="en-GB" sz="1100" kern="1200" dirty="0">
                          <a:solidFill>
                            <a:srgbClr val="22385A"/>
                          </a:solidFill>
                          <a:latin typeface="+mn-lt"/>
                          <a:ea typeface="+mn-ea"/>
                          <a:cs typeface="+mn-cs"/>
                        </a:rPr>
                        <a:t>, des </a:t>
                      </a:r>
                      <a:r>
                        <a:rPr lang="en-GB" sz="1100" i="1" kern="1200" dirty="0">
                          <a:solidFill>
                            <a:srgbClr val="22385A"/>
                          </a:solidFill>
                          <a:latin typeface="+mn-lt"/>
                          <a:ea typeface="+mn-ea"/>
                          <a:cs typeface="+mn-cs"/>
                        </a:rPr>
                        <a:t>digitalen bürgerschaftlichen Engagements </a:t>
                      </a:r>
                      <a:r>
                        <a:rPr lang="en-GB" sz="1100" kern="1200" dirty="0">
                          <a:solidFill>
                            <a:srgbClr val="22385A"/>
                          </a:solidFill>
                          <a:latin typeface="+mn-lt"/>
                          <a:ea typeface="+mn-ea"/>
                          <a:cs typeface="+mn-cs"/>
                        </a:rPr>
                        <a:t>und des </a:t>
                      </a:r>
                      <a:r>
                        <a:rPr lang="en-GB" sz="1100" i="1" kern="1200" dirty="0">
                          <a:solidFill>
                            <a:srgbClr val="22385A"/>
                          </a:solidFill>
                          <a:latin typeface="+mn-lt"/>
                          <a:ea typeface="+mn-ea"/>
                          <a:cs typeface="+mn-cs"/>
                        </a:rPr>
                        <a:t>digitalen studentischen Engagements </a:t>
                      </a:r>
                      <a:r>
                        <a:rPr lang="en-GB" sz="1100" kern="1200" dirty="0">
                          <a:solidFill>
                            <a:srgbClr val="22385A"/>
                          </a:solidFill>
                          <a:latin typeface="+mn-lt"/>
                          <a:ea typeface="+mn-ea"/>
                          <a:cs typeface="+mn-cs"/>
                        </a:rPr>
                        <a:t>benannt und voneinander unterschieden.</a:t>
                      </a:r>
                    </a:p>
                  </a:txBody>
                  <a:tcP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2780901125"/>
                  </a:ext>
                </a:extLst>
              </a:tr>
              <a:tr h="374400">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Thema 2: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r>
                        <a:rPr lang="en-US" sz="1100" b="1" kern="1200" dirty="0">
                          <a:solidFill>
                            <a:srgbClr val="22385A"/>
                          </a:solidFill>
                          <a:latin typeface="+mn-lt"/>
                          <a:ea typeface="+mn-ea"/>
                          <a:cs typeface="+mn-cs"/>
                        </a:rPr>
                        <a:t>Wie wirkt digitales studentisches Engagement in Universitäten (und darüber hinaus)? </a:t>
                      </a:r>
                    </a:p>
                    <a:p>
                      <a:pPr algn="just"/>
                      <a:r>
                        <a:rPr lang="en-US" sz="1100" kern="1200" dirty="0">
                          <a:solidFill>
                            <a:srgbClr val="22385A"/>
                          </a:solidFill>
                          <a:latin typeface="+mn-lt"/>
                          <a:ea typeface="+mn-ea"/>
                          <a:cs typeface="+mn-cs"/>
                        </a:rPr>
                        <a:t>Im Rahmen dieses Themas wird die Verbindung zwischen bürgerschaftlichem Engagement und digitalen Technologien behandelt. Die Studierenden werden dabei auf das Handbuch zu digitalem studentischem Engagement (IO1) hingewiesen. Am Ende dieses Themas können die Studierenden die Relevanz von digitalen Technologien für bürgerschaftliches Engagement einschätzen. Es werden zwei Konzepte vorgestellt, welche die unterschiedliche Bedeutung der Digitalisierung von bürgerschaftlichen Projekten hervorheben: Geplante Digitalisierung und durch COVID-19 erzwungene Digitalisierung. Am Ende dieses Themas sind die Studierenden in der Lage sein, den Unterschied zwischen diesen beiden Konzepten zu erklären.</a:t>
                      </a:r>
                    </a:p>
                  </a:txBody>
                  <a:tcP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994960872"/>
                  </a:ext>
                </a:extLst>
              </a:tr>
              <a:tr h="374400">
                <a:tc>
                  <a:txBody>
                    <a:bodyPr/>
                    <a:lstStyle/>
                    <a:p>
                      <a:pPr algn="ctr"/>
                      <a:r>
                        <a:rPr lang="en-GB" sz="1100" b="1" dirty="0">
                          <a:solidFill>
                            <a:srgbClr val="22385A"/>
                          </a:solidFill>
                          <a:latin typeface="Calibri" panose="020F0502020204030204" pitchFamily="34" charset="0"/>
                          <a:cs typeface="Calibri" panose="020F0502020204030204" pitchFamily="34" charset="0"/>
                        </a:rPr>
                        <a:t>Thema 3: </a:t>
                      </a: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r>
                        <a:rPr lang="en-US" sz="1100" b="1" kern="1200" dirty="0">
                          <a:solidFill>
                            <a:srgbClr val="22385A"/>
                          </a:solidFill>
                          <a:latin typeface="+mn-lt"/>
                          <a:ea typeface="+mn-ea"/>
                          <a:cs typeface="+mn-cs"/>
                        </a:rPr>
                        <a:t>Welche Kompetenzen entwickeln bürgerschaftlich engagierte Studierende?</a:t>
                      </a:r>
                    </a:p>
                    <a:p>
                      <a:pPr algn="just"/>
                      <a:r>
                        <a:rPr lang="en-US" sz="1100" kern="1200" dirty="0">
                          <a:solidFill>
                            <a:srgbClr val="22385A"/>
                          </a:solidFill>
                          <a:latin typeface="+mn-lt"/>
                          <a:ea typeface="+mn-ea"/>
                          <a:cs typeface="+mn-cs"/>
                        </a:rPr>
                        <a:t>Dieses Thema führt in die beiden europäischen Referenzrahmen für digitale Kompetenzen (DigComp 2.1) und für unternehmerische Kompetenzen (EntreComp) ein. Es zeigt Kompetenzen auf, die Studierende entwickeln können, wenn sie sich an Aktivitäten des digitalen studentischen Engagements beteiligen. Dabei wird auf die Kompetenzen Recherche, Suche und Filterung von Daten, Informationen und digitalen Inhalten (DigComp 2.1) und Umgang mit Unsicherheit, Mehrdeutigkeit und Risiko (EntreComp) genauer eingegangen.</a:t>
                      </a:r>
                    </a:p>
                  </a:txBody>
                  <a:tcP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1671931227"/>
                  </a:ext>
                </a:extLst>
              </a:tr>
            </a:tbl>
          </a:graphicData>
        </a:graphic>
      </p:graphicFrame>
      <p:sp>
        <p:nvSpPr>
          <p:cNvPr id="7" name="Freeform 6">
            <a:extLst>
              <a:ext uri="{FF2B5EF4-FFF2-40B4-BE49-F238E27FC236}">
                <a16:creationId xmlns:a16="http://schemas.microsoft.com/office/drawing/2014/main" id="{4D8CC418-9E54-1446-9541-C9FEE2EBB1A8}"/>
              </a:ext>
            </a:extLst>
          </p:cNvPr>
          <p:cNvSpPr/>
          <p:nvPr/>
        </p:nvSpPr>
        <p:spPr>
          <a:xfrm>
            <a:off x="288257" y="717222"/>
            <a:ext cx="222111" cy="324800"/>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7FCCC7"/>
          </a:solidFill>
          <a:ln w="8971" cap="flat">
            <a:noFill/>
            <a:prstDash val="solid"/>
            <a:miter/>
          </a:ln>
        </p:spPr>
        <p:txBody>
          <a:bodyPr rtlCol="0" anchor="ctr"/>
          <a:lstStyle/>
          <a:p>
            <a:endParaRPr lang="en-RU"/>
          </a:p>
        </p:txBody>
      </p:sp>
      <p:sp>
        <p:nvSpPr>
          <p:cNvPr id="6" name="Text Placeholder 35">
            <a:extLst>
              <a:ext uri="{FF2B5EF4-FFF2-40B4-BE49-F238E27FC236}">
                <a16:creationId xmlns:a16="http://schemas.microsoft.com/office/drawing/2014/main" id="{9EAD0558-624E-2C1C-072E-35DCE06395CD}"/>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spTree>
    <p:extLst>
      <p:ext uri="{BB962C8B-B14F-4D97-AF65-F5344CB8AC3E}">
        <p14:creationId xmlns:p14="http://schemas.microsoft.com/office/powerpoint/2010/main" val="23369175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F22929FC-E254-C94A-AD2A-92B6F96A9AD5}"/>
              </a:ext>
            </a:extLst>
          </p:cNvPr>
          <p:cNvGraphicFramePr>
            <a:graphicFrameLocks noGrp="1"/>
          </p:cNvGraphicFramePr>
          <p:nvPr>
            <p:extLst>
              <p:ext uri="{D42A27DB-BD31-4B8C-83A1-F6EECF244321}">
                <p14:modId xmlns:p14="http://schemas.microsoft.com/office/powerpoint/2010/main" val="3981479660"/>
              </p:ext>
            </p:extLst>
          </p:nvPr>
        </p:nvGraphicFramePr>
        <p:xfrm>
          <a:off x="503238" y="557213"/>
          <a:ext cx="6570133" cy="3200400"/>
        </p:xfrm>
        <a:graphic>
          <a:graphicData uri="http://schemas.openxmlformats.org/drawingml/2006/table">
            <a:tbl>
              <a:tblPr firstRow="1" bandRow="1">
                <a:tableStyleId>{5C22544A-7EE6-4342-B048-85BDC9FD1C3A}</a:tableStyleId>
              </a:tblPr>
              <a:tblGrid>
                <a:gridCol w="1917058">
                  <a:extLst>
                    <a:ext uri="{9D8B030D-6E8A-4147-A177-3AD203B41FA5}">
                      <a16:colId xmlns:a16="http://schemas.microsoft.com/office/drawing/2014/main" val="603741104"/>
                    </a:ext>
                  </a:extLst>
                </a:gridCol>
                <a:gridCol w="4653075">
                  <a:extLst>
                    <a:ext uri="{9D8B030D-6E8A-4147-A177-3AD203B41FA5}">
                      <a16:colId xmlns:a16="http://schemas.microsoft.com/office/drawing/2014/main" val="4221423907"/>
                    </a:ext>
                  </a:extLst>
                </a:gridCol>
              </a:tblGrid>
              <a:tr h="374400">
                <a:tc>
                  <a:txBody>
                    <a:bodyPr/>
                    <a:lstStyle/>
                    <a:p>
                      <a:pPr marL="0" marR="0" lvl="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Thema 4: </a:t>
                      </a:r>
                    </a:p>
                  </a:txBody>
                  <a:tcPr anchor="ctr">
                    <a:lnL w="12700" cap="flat" cmpd="sng" algn="ctr">
                      <a:solidFill>
                        <a:schemeClr val="bg1"/>
                      </a:solidFill>
                      <a:prstDash val="solid"/>
                      <a:round/>
                      <a:headEnd type="none" w="med" len="med"/>
                      <a:tailEnd type="none" w="med" len="med"/>
                    </a:lnL>
                    <a:lnR w="12700" cap="flat" cmpd="sng" algn="ctr">
                      <a:solidFill>
                        <a:srgbClr val="23385C"/>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3385C"/>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r>
                        <a:rPr lang="en-GB" sz="1100" b="1" kern="1200" dirty="0">
                          <a:solidFill>
                            <a:srgbClr val="22385A"/>
                          </a:solidFill>
                          <a:latin typeface="+mn-lt"/>
                          <a:ea typeface="+mn-ea"/>
                          <a:cs typeface="+mn-cs"/>
                        </a:rPr>
                        <a:t>Wie sieht digitales studentisches Engagement in der Praxis aus?</a:t>
                      </a:r>
                    </a:p>
                    <a:p>
                      <a:pPr algn="just"/>
                      <a:r>
                        <a:rPr lang="en-GB" sz="1100" b="0" kern="1200" dirty="0">
                          <a:solidFill>
                            <a:srgbClr val="22385A"/>
                          </a:solidFill>
                          <a:latin typeface="+mn-lt"/>
                          <a:ea typeface="+mn-ea"/>
                          <a:cs typeface="+mn-cs"/>
                        </a:rPr>
                        <a:t>Im Rahmen dieses Themas werden die Studierenden in die Fallstudien eingeführt, die im Zuge der Forschung für das Handbuch zu digitalem studentischem Engagement (IO1) erhoben wurden. Am Ende dieses Themas sind die Studierenden in der Lage, Beispiele für digitales studentisches Engagement, die sie aus den Fallstudien kennengelernt haben, zu nennen. Sie haben eine Vorstellung davon erhalten, wie ein Projekt zu digitalem studentischem Engagement in der Praxis aussehen könnte.</a:t>
                      </a:r>
                    </a:p>
                  </a:txBody>
                  <a:tcPr anchor="ctr">
                    <a:lnL w="12700" cap="flat" cmpd="sng" algn="ctr">
                      <a:solidFill>
                        <a:srgbClr val="23385C"/>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3385C"/>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2926423068"/>
                  </a:ext>
                </a:extLst>
              </a:tr>
              <a:tr h="374400">
                <a:tc>
                  <a:txBody>
                    <a:bodyPr/>
                    <a:lstStyle/>
                    <a:p>
                      <a:pPr algn="ctr"/>
                      <a:r>
                        <a:rPr lang="en-GB" sz="1100" b="1" kern="1200" dirty="0">
                          <a:solidFill>
                            <a:srgbClr val="22385A"/>
                          </a:solidFill>
                          <a:effectLst/>
                          <a:latin typeface="Calibri" panose="020F0502020204030204" pitchFamily="34" charset="0"/>
                          <a:ea typeface="+mn-ea"/>
                          <a:cs typeface="Calibri" panose="020F0502020204030204" pitchFamily="34" charset="0"/>
                        </a:rPr>
                        <a:t>Modul 1 Übungen und </a:t>
                      </a:r>
                    </a:p>
                    <a:p>
                      <a:pPr algn="ctr"/>
                      <a:r>
                        <a:rPr lang="en-GB" sz="1100" b="1" kern="1200" dirty="0">
                          <a:solidFill>
                            <a:srgbClr val="22385A"/>
                          </a:solidFill>
                          <a:effectLst/>
                          <a:latin typeface="Calibri" panose="020F0502020204030204" pitchFamily="34" charset="0"/>
                          <a:ea typeface="+mn-ea"/>
                          <a:cs typeface="Calibri" panose="020F0502020204030204" pitchFamily="34" charset="0"/>
                        </a:rPr>
                        <a:t>Lern-aktivitäten:</a:t>
                      </a:r>
                    </a:p>
                  </a:txBody>
                  <a:tcPr anchor="ctr">
                    <a:lnL w="12700" cap="flat" cmpd="sng" algn="ctr">
                      <a:solidFill>
                        <a:schemeClr val="bg1"/>
                      </a:solidFill>
                      <a:prstDash val="solid"/>
                      <a:round/>
                      <a:headEnd type="none" w="med" len="med"/>
                      <a:tailEnd type="none" w="med" len="med"/>
                    </a:lnL>
                    <a:lnR w="12700" cap="flat" cmpd="sng" algn="ctr">
                      <a:solidFill>
                        <a:srgbClr val="23385C"/>
                      </a:solidFill>
                      <a:prstDash val="solid"/>
                      <a:round/>
                      <a:headEnd type="none" w="med" len="med"/>
                      <a:tailEnd type="none" w="med" len="med"/>
                    </a:lnR>
                    <a:lnT w="12700" cap="flat" cmpd="sng" algn="ctr">
                      <a:solidFill>
                        <a:srgbClr val="23385C"/>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r>
                        <a:rPr lang="en-GB" sz="1100" b="0" dirty="0">
                          <a:solidFill>
                            <a:srgbClr val="22385A"/>
                          </a:solidFill>
                        </a:rPr>
                        <a:t>Die erste Übung von Modul 1, die als Einzelarbeit angelegt ist, besteht darin, die bereitgestellten Videos anzusehen und anschließend Fragen zu einigen der in diesem Modul behandelten Konzepte und Inhalte zu beantworten. Einige dieser Fragen verfolgen das Ziel, die Studierenden zum Nachdenken über bisherige eigene Erfahrungen mit bürgerschaftlichem Engagement anzuregen. Die zweite Übung ist als Gruppenaktivität konzipiert. Die Studierenden finden sich in Kleingruppen zusammen und entwickeln Ideen für mögliche Aktivitäten des digitalen studentischen Engagements. Sie werden angeleitet, eigene Erfahrungen des studentischen Engagements zu erinnern, die Ideen für mögliche Aktivitäten des digitalen studentischen Engagements liefern können.</a:t>
                      </a:r>
                    </a:p>
                  </a:txBody>
                  <a:tcPr anchor="ctr">
                    <a:lnL w="12700" cap="flat" cmpd="sng" algn="ctr">
                      <a:solidFill>
                        <a:srgbClr val="23385C"/>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23385C"/>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445236727"/>
                  </a:ext>
                </a:extLst>
              </a:tr>
            </a:tbl>
          </a:graphicData>
        </a:graphic>
      </p:graphicFrame>
      <p:graphicFrame>
        <p:nvGraphicFramePr>
          <p:cNvPr id="6" name="Table 5">
            <a:extLst>
              <a:ext uri="{FF2B5EF4-FFF2-40B4-BE49-F238E27FC236}">
                <a16:creationId xmlns:a16="http://schemas.microsoft.com/office/drawing/2014/main" id="{D41E8CA8-1507-FE43-A0C2-D5D0166ECEE2}"/>
              </a:ext>
            </a:extLst>
          </p:cNvPr>
          <p:cNvGraphicFramePr>
            <a:graphicFrameLocks noGrp="1"/>
          </p:cNvGraphicFramePr>
          <p:nvPr>
            <p:extLst>
              <p:ext uri="{D42A27DB-BD31-4B8C-83A1-F6EECF244321}">
                <p14:modId xmlns:p14="http://schemas.microsoft.com/office/powerpoint/2010/main" val="1724205628"/>
              </p:ext>
            </p:extLst>
          </p:nvPr>
        </p:nvGraphicFramePr>
        <p:xfrm>
          <a:off x="503238" y="3808305"/>
          <a:ext cx="6570133" cy="5175000"/>
        </p:xfrm>
        <a:graphic>
          <a:graphicData uri="http://schemas.openxmlformats.org/drawingml/2006/table">
            <a:tbl>
              <a:tblPr firstRow="1" bandRow="1">
                <a:tableStyleId>{5C22544A-7EE6-4342-B048-85BDC9FD1C3A}</a:tableStyleId>
              </a:tblPr>
              <a:tblGrid>
                <a:gridCol w="1917058">
                  <a:extLst>
                    <a:ext uri="{9D8B030D-6E8A-4147-A177-3AD203B41FA5}">
                      <a16:colId xmlns:a16="http://schemas.microsoft.com/office/drawing/2014/main" val="603741104"/>
                    </a:ext>
                  </a:extLst>
                </a:gridCol>
                <a:gridCol w="4653075">
                  <a:extLst>
                    <a:ext uri="{9D8B030D-6E8A-4147-A177-3AD203B41FA5}">
                      <a16:colId xmlns:a16="http://schemas.microsoft.com/office/drawing/2014/main" val="4221423907"/>
                    </a:ext>
                  </a:extLst>
                </a:gridCol>
              </a:tblGrid>
              <a:tr h="374400">
                <a:tc>
                  <a:txBody>
                    <a:bodyPr/>
                    <a:lstStyle/>
                    <a:p>
                      <a:pPr algn="ctr"/>
                      <a:r>
                        <a:rPr lang="en-GB" sz="1488" b="1" kern="1200" dirty="0">
                          <a:solidFill>
                            <a:schemeClr val="lt1"/>
                          </a:solidFill>
                          <a:effectLst/>
                          <a:latin typeface="+mn-lt"/>
                          <a:ea typeface="+mn-ea"/>
                          <a:cs typeface="+mn-cs"/>
                        </a:rPr>
                        <a:t>Modul 2</a:t>
                      </a:r>
                      <a:r>
                        <a:rPr lang="en-RU" dirty="0">
                          <a:effectLst/>
                        </a:rPr>
                        <a:t> </a:t>
                      </a:r>
                      <a:endParaRPr lang="en-RU" dirty="0">
                        <a:solidFill>
                          <a:schemeClr val="bg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solidFill>
                  </a:tcPr>
                </a:tc>
                <a:tc>
                  <a:txBody>
                    <a:bodyPr/>
                    <a:lstStyle/>
                    <a:p>
                      <a:r>
                        <a:rPr lang="de-AT" sz="1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Möglichkeiten des digitalen Engagements für Studierende</a:t>
                      </a:r>
                      <a:endParaRPr lang="en-L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solidFill>
                  </a:tcPr>
                </a:tc>
                <a:extLst>
                  <a:ext uri="{0D108BD9-81ED-4DB2-BD59-A6C34878D82A}">
                    <a16:rowId xmlns:a16="http://schemas.microsoft.com/office/drawing/2014/main" val="1533313366"/>
                  </a:ext>
                </a:extLst>
              </a:tr>
              <a:tr h="374400">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kern="1200" dirty="0">
                          <a:solidFill>
                            <a:srgbClr val="22385A"/>
                          </a:solidFill>
                          <a:effectLst/>
                          <a:latin typeface="Calibri" panose="020F0502020204030204" pitchFamily="34" charset="0"/>
                          <a:ea typeface="+mn-ea"/>
                          <a:cs typeface="Calibri" panose="020F0502020204030204" pitchFamily="34" charset="0"/>
                        </a:rPr>
                        <a:t>Übersicht </a:t>
                      </a:r>
                      <a:r>
                        <a:rPr lang="en-RU" sz="1100" b="1" dirty="0">
                          <a:solidFill>
                            <a:srgbClr val="22385A"/>
                          </a:solidFill>
                          <a:effectLst/>
                          <a:latin typeface="Calibri" panose="020F0502020204030204" pitchFamily="34" charset="0"/>
                          <a:cs typeface="Calibri" panose="020F0502020204030204" pitchFamily="34" charset="0"/>
                        </a:rPr>
                        <a:t>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r>
                        <a:rPr lang="en-GB" sz="1100" dirty="0">
                          <a:solidFill>
                            <a:srgbClr val="22385A"/>
                          </a:solidFill>
                        </a:rPr>
                        <a:t>Modul 2 nimmt die Herausforderungen in den Blick, die sich für Studierende stellen, wenn sie sich an Aktivitäten des digitalen studentischen Engagements beteiligen. Die Studierenden lernen verschiedene Beispiele und Möglichkeiten für die Initiierung von Aktivitäten des digitalen studentischen Engagements kennen und setzen sich mit den Kompetenzen auseinander, die sie dabei erwerben können.</a:t>
                      </a:r>
                    </a:p>
                  </a:txBody>
                  <a:tcPr anchor="ctr">
                    <a:lnL w="12700" cap="flat" cmpd="sng" algn="ctr">
                      <a:solidFill>
                        <a:srgbClr val="22385A"/>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445236727"/>
                  </a:ext>
                </a:extLst>
              </a:tr>
              <a:tr h="374400">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Thema 1: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marL="0" marR="0" indent="0" algn="just" defTabSz="755934" rtl="0" eaLnBrk="1" fontAlgn="auto" latinLnBrk="0" hangingPunct="1">
                        <a:lnSpc>
                          <a:spcPct val="100000"/>
                        </a:lnSpc>
                        <a:spcBef>
                          <a:spcPts val="0"/>
                        </a:spcBef>
                        <a:spcAft>
                          <a:spcPts val="0"/>
                        </a:spcAft>
                        <a:buClrTx/>
                        <a:buSzTx/>
                        <a:buFontTx/>
                        <a:buNone/>
                        <a:tabLst/>
                        <a:defRPr/>
                      </a:pPr>
                      <a:r>
                        <a:rPr lang="en-GB" sz="1100" b="1" kern="1200" dirty="0">
                          <a:solidFill>
                            <a:srgbClr val="22385A"/>
                          </a:solidFill>
                          <a:latin typeface="+mn-lt"/>
                          <a:ea typeface="+mn-ea"/>
                          <a:cs typeface="+mn-cs"/>
                        </a:rPr>
                        <a:t>Praxisprobleme lösen: Lokale Bedürfnislagen und globale Herausforderungen </a:t>
                      </a:r>
                    </a:p>
                    <a:p>
                      <a:pPr marL="0" marR="0" indent="0" algn="just" defTabSz="755934" rtl="0" eaLnBrk="1" fontAlgn="auto" latinLnBrk="0" hangingPunct="1">
                        <a:lnSpc>
                          <a:spcPct val="100000"/>
                        </a:lnSpc>
                        <a:spcBef>
                          <a:spcPts val="0"/>
                        </a:spcBef>
                        <a:spcAft>
                          <a:spcPts val="0"/>
                        </a:spcAft>
                        <a:buClrTx/>
                        <a:buSzTx/>
                        <a:buFontTx/>
                        <a:buNone/>
                        <a:tabLst/>
                        <a:defRPr/>
                      </a:pPr>
                      <a:r>
                        <a:rPr lang="en-GB" sz="1100" b="0" kern="1200" dirty="0">
                          <a:solidFill>
                            <a:srgbClr val="22385A"/>
                          </a:solidFill>
                          <a:latin typeface="+mn-lt"/>
                          <a:ea typeface="+mn-ea"/>
                          <a:cs typeface="+mn-cs"/>
                        </a:rPr>
                        <a:t>Dieses Thema vermittelt den Studierenden, wie sie Probleme und Bedürfnislagen identifizieren können, die sich sowohl auf globaler als auch auf lokaler Ebene stellen. Ziel dieses Themas ist es, dass die Studierenden eine große Vielfalt an Ideen und Perspektiven erhalten, wie sie drängende Bedürfnisse in lokalen Gemeinschaften und auf einem globalen Ausmaß erkennen können.</a:t>
                      </a:r>
                    </a:p>
                  </a:txBody>
                  <a:tcP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2780901125"/>
                  </a:ext>
                </a:extLst>
              </a:tr>
              <a:tr h="481162">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Thema 2: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lnSpc>
                          <a:spcPct val="100000"/>
                        </a:lnSpc>
                        <a:spcBef>
                          <a:spcPts val="0"/>
                        </a:spcBef>
                        <a:spcAft>
                          <a:spcPts val="0"/>
                        </a:spcAft>
                        <a:tabLst>
                          <a:tab pos="450215" algn="l"/>
                        </a:tabLst>
                      </a:pPr>
                      <a:r>
                        <a:rPr lang="en-GB" sz="1100" b="1" dirty="0">
                          <a:solidFill>
                            <a:srgbClr val="23395D"/>
                          </a:solidFill>
                          <a:effectLst/>
                          <a:latin typeface="Calibri" panose="020F0502020204030204" pitchFamily="34" charset="0"/>
                          <a:ea typeface="Calibri" panose="020F0502020204030204" pitchFamily="34" charset="0"/>
                          <a:cs typeface="Times New Roman" panose="02020603050405020304" pitchFamily="18" charset="0"/>
                        </a:rPr>
                        <a:t>Unterstützung von Praxispartner*innen durch bürgerschaftliches Engagement </a:t>
                      </a:r>
                      <a:r>
                        <a:rPr lang="en-US" sz="1100" b="0" kern="1200" dirty="0">
                          <a:solidFill>
                            <a:srgbClr val="22385A"/>
                          </a:solidFill>
                          <a:latin typeface="+mn-lt"/>
                          <a:ea typeface="+mn-ea"/>
                          <a:cs typeface="+mn-cs"/>
                        </a:rPr>
                        <a:t>Bei diesem Thema setzen sich die Studierenden mit Best-Practice-Beispielen anhand der Fallstudien, die im Forschungsprojekt Students as Digital Civic Engagers erhoben wurden, auseinander. Die Studierenden sind in der Lage, zu benennen, was diese Projekte zum Erfolg geführt haben und warum sie für lokale Gruppen und Gemeinschaften unterstützend waren.</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994960872"/>
                  </a:ext>
                </a:extLst>
              </a:tr>
              <a:tr h="374400">
                <a:tc>
                  <a:txBody>
                    <a:bodyPr/>
                    <a:lstStyle/>
                    <a:p>
                      <a:pPr algn="ctr"/>
                      <a:r>
                        <a:rPr lang="en-GB" sz="1100" b="1" dirty="0">
                          <a:solidFill>
                            <a:srgbClr val="22385A"/>
                          </a:solidFill>
                          <a:latin typeface="Calibri" panose="020F0502020204030204" pitchFamily="34" charset="0"/>
                          <a:cs typeface="Calibri" panose="020F0502020204030204" pitchFamily="34" charset="0"/>
                        </a:rPr>
                        <a:t>Thema 3: </a:t>
                      </a: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r>
                        <a:rPr lang="en-US" sz="1100" b="1" kern="1200" dirty="0">
                          <a:solidFill>
                            <a:srgbClr val="22385A"/>
                          </a:solidFill>
                          <a:latin typeface="+mn-lt"/>
                          <a:ea typeface="+mn-ea"/>
                          <a:cs typeface="+mn-cs"/>
                        </a:rPr>
                        <a:t>Ein Projekt mit dem Service-Learning Ansatz durchführen </a:t>
                      </a:r>
                    </a:p>
                    <a:p>
                      <a:pPr algn="just"/>
                      <a:r>
                        <a:rPr lang="en-US" sz="1100" kern="1200" dirty="0">
                          <a:solidFill>
                            <a:srgbClr val="22385A"/>
                          </a:solidFill>
                          <a:latin typeface="+mn-lt"/>
                          <a:ea typeface="+mn-ea"/>
                          <a:cs typeface="+mn-cs"/>
                        </a:rPr>
                        <a:t>Dieses Thema führt in das didaktische Konzept des Service-Learning ein und erläutert, welches Potential dieser Lehr- und Lernansatz für die Entwicklung des bürgerschaftlichen Engagements von Studierenden hat. Nach der Auseinandersetzung mit diesen Inhalten können die Studierenden das Konzept des Service-Learning erklären, ihren Wert für die Entwicklung des bürgerschaftlichen Engagements erkennen und Beispiele aus der Praxis dazu anführen.</a:t>
                      </a:r>
                    </a:p>
                  </a:txBody>
                  <a:tcP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1671931227"/>
                  </a:ext>
                </a:extLst>
              </a:tr>
            </a:tbl>
          </a:graphicData>
        </a:graphic>
      </p:graphicFrame>
      <p:sp>
        <p:nvSpPr>
          <p:cNvPr id="3" name="Text Placeholder 35">
            <a:extLst>
              <a:ext uri="{FF2B5EF4-FFF2-40B4-BE49-F238E27FC236}">
                <a16:creationId xmlns:a16="http://schemas.microsoft.com/office/drawing/2014/main" id="{ADCCA33C-CA8B-8BAD-820E-99A444B5C322}"/>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spTree>
    <p:extLst>
      <p:ext uri="{BB962C8B-B14F-4D97-AF65-F5344CB8AC3E}">
        <p14:creationId xmlns:p14="http://schemas.microsoft.com/office/powerpoint/2010/main" val="16871717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F22929FC-E254-C94A-AD2A-92B6F96A9AD5}"/>
              </a:ext>
            </a:extLst>
          </p:cNvPr>
          <p:cNvGraphicFramePr>
            <a:graphicFrameLocks noGrp="1"/>
          </p:cNvGraphicFramePr>
          <p:nvPr>
            <p:extLst>
              <p:ext uri="{D42A27DB-BD31-4B8C-83A1-F6EECF244321}">
                <p14:modId xmlns:p14="http://schemas.microsoft.com/office/powerpoint/2010/main" val="1253504409"/>
              </p:ext>
            </p:extLst>
          </p:nvPr>
        </p:nvGraphicFramePr>
        <p:xfrm>
          <a:off x="503238" y="557213"/>
          <a:ext cx="6570133" cy="4373880"/>
        </p:xfrm>
        <a:graphic>
          <a:graphicData uri="http://schemas.openxmlformats.org/drawingml/2006/table">
            <a:tbl>
              <a:tblPr firstRow="1" bandRow="1">
                <a:tableStyleId>{5C22544A-7EE6-4342-B048-85BDC9FD1C3A}</a:tableStyleId>
              </a:tblPr>
              <a:tblGrid>
                <a:gridCol w="1917058">
                  <a:extLst>
                    <a:ext uri="{9D8B030D-6E8A-4147-A177-3AD203B41FA5}">
                      <a16:colId xmlns:a16="http://schemas.microsoft.com/office/drawing/2014/main" val="603741104"/>
                    </a:ext>
                  </a:extLst>
                </a:gridCol>
                <a:gridCol w="4653075">
                  <a:extLst>
                    <a:ext uri="{9D8B030D-6E8A-4147-A177-3AD203B41FA5}">
                      <a16:colId xmlns:a16="http://schemas.microsoft.com/office/drawing/2014/main" val="4221423907"/>
                    </a:ext>
                  </a:extLst>
                </a:gridCol>
              </a:tblGrid>
              <a:tr h="374400">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Thema 4: </a:t>
                      </a:r>
                    </a:p>
                  </a:txBody>
                  <a:tcPr anchor="ctr">
                    <a:lnL w="12700" cap="flat" cmpd="sng" algn="ctr">
                      <a:solidFill>
                        <a:schemeClr val="bg1"/>
                      </a:solidFill>
                      <a:prstDash val="solid"/>
                      <a:round/>
                      <a:headEnd type="none" w="med" len="med"/>
                      <a:tailEnd type="none" w="med" len="med"/>
                    </a:lnL>
                    <a:lnR w="12700" cap="flat" cmpd="sng" algn="ctr">
                      <a:solidFill>
                        <a:srgbClr val="23385C"/>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3385C"/>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r>
                        <a:rPr lang="en-GB" sz="1100" b="1" dirty="0">
                          <a:solidFill>
                            <a:srgbClr val="22385A"/>
                          </a:solidFill>
                        </a:rPr>
                        <a:t>Möglichkeiten zur Kompetenzentwicklung: Digitales studentisches Engagement und die Entwicklung von digitalen und unternehmerischen Kompetenzen </a:t>
                      </a:r>
                    </a:p>
                    <a:p>
                      <a:pPr algn="just"/>
                      <a:r>
                        <a:rPr lang="en-GB" sz="1100" b="0" dirty="0">
                          <a:solidFill>
                            <a:srgbClr val="22385A"/>
                          </a:solidFill>
                        </a:rPr>
                        <a:t>Dieses Thema befasst sich mit den Kompetenzen, die Studierende entwickeln können, wenn sie an Aktivitäten des digitalen studentischen Engagements teilnehmen. Es wird auf den europäischen Referenzrahmen für digitale Kompetenzen (DigComp 2.1) und unternehmerische Kompetenzen (EntreComp) Bezug genommen und die Kompetenz </a:t>
                      </a:r>
                      <a:r>
                        <a:rPr lang="en-GB" sz="1100" b="0" i="1" dirty="0">
                          <a:solidFill>
                            <a:srgbClr val="22385A"/>
                          </a:solidFill>
                        </a:rPr>
                        <a:t>bürgerschaftliches Engagement durch digitale Technologie </a:t>
                      </a:r>
                      <a:r>
                        <a:rPr lang="en-GB" sz="1100" b="0" dirty="0">
                          <a:solidFill>
                            <a:srgbClr val="22385A"/>
                          </a:solidFill>
                        </a:rPr>
                        <a:t>(DigComp 2.1) und </a:t>
                      </a:r>
                      <a:r>
                        <a:rPr lang="en-GB" sz="1100" b="0" i="1" dirty="0">
                          <a:solidFill>
                            <a:srgbClr val="22385A"/>
                          </a:solidFill>
                        </a:rPr>
                        <a:t>ethisches und nachhaltiges Denken</a:t>
                      </a:r>
                      <a:r>
                        <a:rPr lang="en-GB" sz="1100" b="0" dirty="0">
                          <a:solidFill>
                            <a:srgbClr val="22385A"/>
                          </a:solidFill>
                        </a:rPr>
                        <a:t> (EntreComp) erläutert.</a:t>
                      </a:r>
                    </a:p>
                  </a:txBody>
                  <a:tcPr anchor="ctr">
                    <a:lnL w="12700" cap="flat" cmpd="sng" algn="ctr">
                      <a:solidFill>
                        <a:srgbClr val="23385C"/>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3385C"/>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445236727"/>
                  </a:ext>
                </a:extLst>
              </a:tr>
              <a:tr h="374400">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Modul 2 Übungen und </a:t>
                      </a:r>
                    </a:p>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Lern-aktivitäten:</a:t>
                      </a:r>
                    </a:p>
                  </a:txBody>
                  <a:tcPr anchor="ctr">
                    <a:lnL w="12700" cap="flat" cmpd="sng" algn="ctr">
                      <a:solidFill>
                        <a:schemeClr val="bg1"/>
                      </a:solidFill>
                      <a:prstDash val="solid"/>
                      <a:round/>
                      <a:headEnd type="none" w="med" len="med"/>
                      <a:tailEnd type="none" w="med" len="med"/>
                    </a:lnL>
                    <a:lnR w="12700" cap="flat" cmpd="sng" algn="ctr">
                      <a:solidFill>
                        <a:srgbClr val="23385C"/>
                      </a:solidFill>
                      <a:prstDash val="solid"/>
                      <a:round/>
                      <a:headEnd type="none" w="med" len="med"/>
                      <a:tailEnd type="none" w="med" len="med"/>
                    </a:lnR>
                    <a:lnT w="12700" cap="flat" cmpd="sng" algn="ctr">
                      <a:solidFill>
                        <a:srgbClr val="23385C"/>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r>
                        <a:rPr lang="en-GB" sz="1100" b="0" dirty="0">
                          <a:solidFill>
                            <a:srgbClr val="22385A"/>
                          </a:solidFill>
                        </a:rPr>
                        <a:t>Die Aktivitäten und zusätzlichen Inhalte am Ende von Modul 2 umfassen Videos, die sich mit den nachhaltigen Entwicklungszielen der Vereinten Nationen (UN) befassen. Daneben wird in innovative Modelle des bürgerschaftlichen Engagements eingeführt. Es wird ein TED-Talk gezeigt, der das bürgerschaftliche Engagement von Jugendlichen behandelt, und ein Video, das die Bedeutung von bürgerschaftlichem Engagement der Studierenden für die </a:t>
                      </a:r>
                      <a:r>
                        <a:rPr lang="en-GB" sz="1100" b="0" i="1" dirty="0">
                          <a:solidFill>
                            <a:srgbClr val="22385A"/>
                          </a:solidFill>
                        </a:rPr>
                        <a:t>Third Mission </a:t>
                      </a:r>
                      <a:r>
                        <a:rPr lang="en-GB" sz="1100" b="0" dirty="0">
                          <a:solidFill>
                            <a:srgbClr val="22385A"/>
                          </a:solidFill>
                        </a:rPr>
                        <a:t>der Universitäten hervorhebt.</a:t>
                      </a:r>
                    </a:p>
                    <a:p>
                      <a:pPr algn="just"/>
                      <a:r>
                        <a:rPr lang="en-GB" sz="1100" b="0" dirty="0">
                          <a:solidFill>
                            <a:srgbClr val="22385A"/>
                          </a:solidFill>
                        </a:rPr>
                        <a:t>Die Übungen von Modul 2 bestehen darin, Themen und Problemlage zu identifizieren, die ein Projekt zu digitalem studentischem Engagement behandeln könnte. Die zweite Übung ist so konzipiert, dass sie auch als Gruppenarbeit innerhalb einer Vorlesung oder eines Seminars durchgeführt werden kann. In der Gruppenarbeit werden die Studierenden dazu angeregt, über ihre eigenen Erfahrungen zu bürgerschaftlichem Engagement nachzudenken und darüber, welche sozialen Problemlagen in ihrem lokalen Umfeld bestehen und wie sie diese angehen würden.</a:t>
                      </a:r>
                    </a:p>
                  </a:txBody>
                  <a:tcPr anchor="ctr">
                    <a:lnL w="12700" cap="flat" cmpd="sng" algn="ctr">
                      <a:solidFill>
                        <a:srgbClr val="23385C"/>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23385C"/>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2019294358"/>
                  </a:ext>
                </a:extLst>
              </a:tr>
            </a:tbl>
          </a:graphicData>
        </a:graphic>
      </p:graphicFrame>
      <p:graphicFrame>
        <p:nvGraphicFramePr>
          <p:cNvPr id="6" name="Table 5">
            <a:extLst>
              <a:ext uri="{FF2B5EF4-FFF2-40B4-BE49-F238E27FC236}">
                <a16:creationId xmlns:a16="http://schemas.microsoft.com/office/drawing/2014/main" id="{D41E8CA8-1507-FE43-A0C2-D5D0166ECEE2}"/>
              </a:ext>
            </a:extLst>
          </p:cNvPr>
          <p:cNvGraphicFramePr>
            <a:graphicFrameLocks noGrp="1"/>
          </p:cNvGraphicFramePr>
          <p:nvPr>
            <p:extLst>
              <p:ext uri="{D42A27DB-BD31-4B8C-83A1-F6EECF244321}">
                <p14:modId xmlns:p14="http://schemas.microsoft.com/office/powerpoint/2010/main" val="1504540581"/>
              </p:ext>
            </p:extLst>
          </p:nvPr>
        </p:nvGraphicFramePr>
        <p:xfrm>
          <a:off x="503238" y="4948157"/>
          <a:ext cx="6570133" cy="4983243"/>
        </p:xfrm>
        <a:graphic>
          <a:graphicData uri="http://schemas.openxmlformats.org/drawingml/2006/table">
            <a:tbl>
              <a:tblPr firstRow="1" bandRow="1">
                <a:tableStyleId>{5C22544A-7EE6-4342-B048-85BDC9FD1C3A}</a:tableStyleId>
              </a:tblPr>
              <a:tblGrid>
                <a:gridCol w="1917058">
                  <a:extLst>
                    <a:ext uri="{9D8B030D-6E8A-4147-A177-3AD203B41FA5}">
                      <a16:colId xmlns:a16="http://schemas.microsoft.com/office/drawing/2014/main" val="603741104"/>
                    </a:ext>
                  </a:extLst>
                </a:gridCol>
                <a:gridCol w="4653075">
                  <a:extLst>
                    <a:ext uri="{9D8B030D-6E8A-4147-A177-3AD203B41FA5}">
                      <a16:colId xmlns:a16="http://schemas.microsoft.com/office/drawing/2014/main" val="4221423907"/>
                    </a:ext>
                  </a:extLst>
                </a:gridCol>
              </a:tblGrid>
              <a:tr h="480250">
                <a:tc>
                  <a:txBody>
                    <a:bodyPr/>
                    <a:lstStyle/>
                    <a:p>
                      <a:pPr algn="ctr"/>
                      <a:r>
                        <a:rPr lang="en-GB" sz="1488" b="1" kern="1200" dirty="0">
                          <a:solidFill>
                            <a:schemeClr val="lt1"/>
                          </a:solidFill>
                          <a:effectLst/>
                          <a:latin typeface="+mn-lt"/>
                          <a:ea typeface="+mn-ea"/>
                          <a:cs typeface="+mn-cs"/>
                        </a:rPr>
                        <a:t>Modul 3</a:t>
                      </a:r>
                      <a:r>
                        <a:rPr lang="en-RU" dirty="0">
                          <a:effectLst/>
                        </a:rPr>
                        <a:t> </a:t>
                      </a:r>
                      <a:endParaRPr lang="en-RU" dirty="0">
                        <a:solidFill>
                          <a:schemeClr val="bg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solidFill>
                  </a:tcPr>
                </a:tc>
                <a:tc>
                  <a:txBody>
                    <a:bodyPr/>
                    <a:lstStyle/>
                    <a:p>
                      <a:r>
                        <a:rPr lang="de-AT" sz="1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Initiierung eines Projekts für digitales studentisches Engagement </a:t>
                      </a:r>
                      <a:endParaRPr lang="en-L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solidFill>
                  </a:tcPr>
                </a:tc>
                <a:extLst>
                  <a:ext uri="{0D108BD9-81ED-4DB2-BD59-A6C34878D82A}">
                    <a16:rowId xmlns:a16="http://schemas.microsoft.com/office/drawing/2014/main" val="1533313366"/>
                  </a:ext>
                </a:extLst>
              </a:tr>
              <a:tr h="1354161">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kern="1200" dirty="0">
                          <a:solidFill>
                            <a:srgbClr val="22385A"/>
                          </a:solidFill>
                          <a:effectLst/>
                          <a:latin typeface="Calibri" panose="020F0502020204030204" pitchFamily="34" charset="0"/>
                          <a:ea typeface="+mn-ea"/>
                          <a:cs typeface="Calibri" panose="020F0502020204030204" pitchFamily="34" charset="0"/>
                        </a:rPr>
                        <a:t>Übersicht </a:t>
                      </a:r>
                      <a:r>
                        <a:rPr lang="en-RU" sz="1100" b="1" dirty="0">
                          <a:solidFill>
                            <a:srgbClr val="22385A"/>
                          </a:solidFill>
                          <a:effectLst/>
                          <a:latin typeface="Calibri" panose="020F0502020204030204" pitchFamily="34" charset="0"/>
                          <a:cs typeface="Calibri" panose="020F0502020204030204" pitchFamily="34" charset="0"/>
                        </a:rPr>
                        <a:t>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r>
                        <a:rPr lang="en-GB" sz="1100" dirty="0">
                          <a:solidFill>
                            <a:srgbClr val="22385A"/>
                          </a:solidFill>
                        </a:rPr>
                        <a:t>Modul 3 untersucht, wie Studierende eigene Aktivitäten des digitalen studentischen Engagements in Gang bringen können. Die Studierenden setzen sich mit verschiedenen Beispielen für digitales studentisches Engagement auseinander und lernen Methoden kennen, wie sie Aktivitäten und Projekte zu digitalem studentischem Engagement erfolgreich ausführen können. In diesem Modul wird erklärt, wie Studierende mit einem Projekt zu digitalem studentischem Engagement beginnen können.</a:t>
                      </a:r>
                    </a:p>
                  </a:txBody>
                  <a:tcPr anchor="ctr">
                    <a:lnL w="12700" cap="flat" cmpd="sng" algn="ctr">
                      <a:solidFill>
                        <a:srgbClr val="22385A"/>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445236727"/>
                  </a:ext>
                </a:extLst>
              </a:tr>
              <a:tr h="1892562">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Thema 1: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marL="0" marR="0" indent="0" algn="just" defTabSz="755934" rtl="0" eaLnBrk="1" fontAlgn="auto" latinLnBrk="0" hangingPunct="1">
                        <a:lnSpc>
                          <a:spcPct val="100000"/>
                        </a:lnSpc>
                        <a:spcBef>
                          <a:spcPts val="0"/>
                        </a:spcBef>
                        <a:spcAft>
                          <a:spcPts val="0"/>
                        </a:spcAft>
                        <a:buClrTx/>
                        <a:buSzTx/>
                        <a:buFontTx/>
                        <a:buNone/>
                        <a:tabLst/>
                        <a:defRPr/>
                      </a:pPr>
                      <a:r>
                        <a:rPr lang="en-GB" sz="1100" b="1" kern="1200" dirty="0">
                          <a:solidFill>
                            <a:srgbClr val="22385A"/>
                          </a:solidFill>
                          <a:latin typeface="+mn-lt"/>
                          <a:ea typeface="+mn-ea"/>
                          <a:cs typeface="+mn-cs"/>
                        </a:rPr>
                        <a:t>Was beinhalten erfolgreiche Projekte zu digitalem studentischem Engagement? </a:t>
                      </a:r>
                    </a:p>
                    <a:p>
                      <a:pPr marL="0" marR="0" indent="0" algn="just" defTabSz="755934" rtl="0" eaLnBrk="1" fontAlgn="auto" latinLnBrk="0" hangingPunct="1">
                        <a:lnSpc>
                          <a:spcPct val="100000"/>
                        </a:lnSpc>
                        <a:spcBef>
                          <a:spcPts val="0"/>
                        </a:spcBef>
                        <a:spcAft>
                          <a:spcPts val="0"/>
                        </a:spcAft>
                        <a:buClrTx/>
                        <a:buSzTx/>
                        <a:buFontTx/>
                        <a:buNone/>
                        <a:tabLst/>
                        <a:defRPr/>
                      </a:pPr>
                      <a:r>
                        <a:rPr lang="en-GB" sz="1100" b="0" kern="1200" dirty="0">
                          <a:solidFill>
                            <a:srgbClr val="22385A"/>
                          </a:solidFill>
                          <a:latin typeface="+mn-lt"/>
                          <a:ea typeface="+mn-ea"/>
                          <a:cs typeface="+mn-cs"/>
                        </a:rPr>
                        <a:t>In diesem Thema werden Gemeinsamkeiten zwischen verschiedenen Projekten des digitalen studentischen Engagements benannt, um anhand diesen zu verdeutlichen, was den Erfolg eines Projekts zu digitalem studentischem Engagement ausmacht. Zu den Lernzielen dieses Themas gehört ein Verständnis dafür zu entwickeln, was ein gutes Projekt zu digitalem studentischem Engagement kennzeichnet und wie Studierende mit der Planung eines eigenen Projekts zu digitalem studentischem Engagement beginnen können.</a:t>
                      </a:r>
                    </a:p>
                  </a:txBody>
                  <a:tcP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2780901125"/>
                  </a:ext>
                </a:extLst>
              </a:tr>
              <a:tr h="1256270">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Thema 2: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lnSpc>
                          <a:spcPct val="100000"/>
                        </a:lnSpc>
                        <a:spcBef>
                          <a:spcPts val="0"/>
                        </a:spcBef>
                        <a:spcAft>
                          <a:spcPts val="0"/>
                        </a:spcAft>
                        <a:tabLst>
                          <a:tab pos="450215" algn="l"/>
                        </a:tabLst>
                      </a:pPr>
                      <a:r>
                        <a:rPr lang="en-US" sz="1100" b="1" kern="1200" dirty="0">
                          <a:solidFill>
                            <a:srgbClr val="22385A"/>
                          </a:solidFill>
                          <a:latin typeface="+mn-lt"/>
                          <a:ea typeface="+mn-ea"/>
                          <a:cs typeface="+mn-cs"/>
                        </a:rPr>
                        <a:t>Der Einstieg in ein Projekt zu digitalem studentischem Engagement</a:t>
                      </a:r>
                    </a:p>
                    <a:p>
                      <a:pPr algn="just">
                        <a:lnSpc>
                          <a:spcPct val="100000"/>
                        </a:lnSpc>
                        <a:spcBef>
                          <a:spcPts val="0"/>
                        </a:spcBef>
                        <a:spcAft>
                          <a:spcPts val="0"/>
                        </a:spcAft>
                        <a:tabLst>
                          <a:tab pos="450215" algn="l"/>
                        </a:tabLst>
                      </a:pPr>
                      <a:r>
                        <a:rPr lang="en-US" sz="1100" b="0" kern="1200" dirty="0">
                          <a:solidFill>
                            <a:srgbClr val="22385A"/>
                          </a:solidFill>
                          <a:latin typeface="+mn-lt"/>
                          <a:ea typeface="+mn-ea"/>
                          <a:cs typeface="+mn-cs"/>
                        </a:rPr>
                        <a:t>Dieses Thema befasst sich damit, wie Studierende mit einem eigenen Projekt zu digitalem studentischem Engagement beginnen können. Lernziel dieses Themas ist, dass die Studierenden die ersten Schritte eines Projekts zu digitalem studentischem Engagement planen und in Angriff nehmen können. Die erhobenen Fallstudien dienen dabei als Beispiele, die zeigen, wie sich Projekte zu digitalem studentischem Engagement erfolgreich etabliert haben.</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994960872"/>
                  </a:ext>
                </a:extLst>
              </a:tr>
            </a:tbl>
          </a:graphicData>
        </a:graphic>
      </p:graphicFrame>
      <p:sp>
        <p:nvSpPr>
          <p:cNvPr id="3" name="Text Placeholder 35">
            <a:extLst>
              <a:ext uri="{FF2B5EF4-FFF2-40B4-BE49-F238E27FC236}">
                <a16:creationId xmlns:a16="http://schemas.microsoft.com/office/drawing/2014/main" id="{ADCCA33C-CA8B-8BAD-820E-99A444B5C322}"/>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spTree>
    <p:extLst>
      <p:ext uri="{BB962C8B-B14F-4D97-AF65-F5344CB8AC3E}">
        <p14:creationId xmlns:p14="http://schemas.microsoft.com/office/powerpoint/2010/main" val="36293426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F99DE36A-DF76-3C42-89F0-E8B8B4537B6E}"/>
              </a:ext>
            </a:extLst>
          </p:cNvPr>
          <p:cNvGraphicFramePr>
            <a:graphicFrameLocks noGrp="1"/>
          </p:cNvGraphicFramePr>
          <p:nvPr>
            <p:extLst>
              <p:ext uri="{D42A27DB-BD31-4B8C-83A1-F6EECF244321}">
                <p14:modId xmlns:p14="http://schemas.microsoft.com/office/powerpoint/2010/main" val="3159981122"/>
              </p:ext>
            </p:extLst>
          </p:nvPr>
        </p:nvGraphicFramePr>
        <p:xfrm>
          <a:off x="503238" y="557213"/>
          <a:ext cx="6570133" cy="4697958"/>
        </p:xfrm>
        <a:graphic>
          <a:graphicData uri="http://schemas.openxmlformats.org/drawingml/2006/table">
            <a:tbl>
              <a:tblPr firstRow="1" bandRow="1">
                <a:tableStyleId>{5C22544A-7EE6-4342-B048-85BDC9FD1C3A}</a:tableStyleId>
              </a:tblPr>
              <a:tblGrid>
                <a:gridCol w="1917058">
                  <a:extLst>
                    <a:ext uri="{9D8B030D-6E8A-4147-A177-3AD203B41FA5}">
                      <a16:colId xmlns:a16="http://schemas.microsoft.com/office/drawing/2014/main" val="603741104"/>
                    </a:ext>
                  </a:extLst>
                </a:gridCol>
                <a:gridCol w="4653075">
                  <a:extLst>
                    <a:ext uri="{9D8B030D-6E8A-4147-A177-3AD203B41FA5}">
                      <a16:colId xmlns:a16="http://schemas.microsoft.com/office/drawing/2014/main" val="4221423907"/>
                    </a:ext>
                  </a:extLst>
                </a:gridCol>
              </a:tblGrid>
              <a:tr h="1358643">
                <a:tc>
                  <a:txBody>
                    <a:bodyPr/>
                    <a:lstStyle/>
                    <a:p>
                      <a:pPr algn="ctr"/>
                      <a:r>
                        <a:rPr lang="en-GB" sz="1100" b="1" kern="1200" dirty="0">
                          <a:solidFill>
                            <a:srgbClr val="22385A"/>
                          </a:solidFill>
                          <a:effectLst/>
                          <a:latin typeface="Calibri" panose="020F0502020204030204" pitchFamily="34" charset="0"/>
                          <a:ea typeface="+mn-ea"/>
                          <a:cs typeface="Calibri" panose="020F0502020204030204" pitchFamily="34" charset="0"/>
                        </a:rPr>
                        <a:t>Thema 3: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r>
                        <a:rPr lang="en-GB" sz="1100" b="1" dirty="0">
                          <a:solidFill>
                            <a:srgbClr val="22385A"/>
                          </a:solidFill>
                        </a:rPr>
                        <a:t>Der Einsatz von digitaler Technologie zur Erweiterung des bürgerschaftlichen Engagements</a:t>
                      </a:r>
                    </a:p>
                    <a:p>
                      <a:pPr algn="just"/>
                      <a:r>
                        <a:rPr lang="en-GB" sz="1100" b="0" dirty="0">
                          <a:solidFill>
                            <a:srgbClr val="22385A"/>
                          </a:solidFill>
                        </a:rPr>
                        <a:t>Dieses Thema zeigt Gründe auf, warum Studierende digitale Technologien im Rahmen ihres bürgerschaftlichen Engagements nutzen. Das Lernziel dieses Themas besteht darin, dass Studierende verschiedene digitale Tools kennenlernen und erfahren, wie sie diese in der Umsetzung ihres digitalen studentischen Engagements einsetzen können.</a:t>
                      </a:r>
                    </a:p>
                  </a:txBody>
                  <a:tcPr anchor="ctr">
                    <a:lnL w="12700" cap="flat" cmpd="sng" algn="ctr">
                      <a:solidFill>
                        <a:srgbClr val="22385A"/>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445236727"/>
                  </a:ext>
                </a:extLst>
              </a:tr>
              <a:tr h="1358643">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Thema 4: </a:t>
                      </a: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marL="0" marR="0" indent="0" algn="just" defTabSz="755934" rtl="0" eaLnBrk="1" fontAlgn="auto" latinLnBrk="0" hangingPunct="1">
                        <a:lnSpc>
                          <a:spcPct val="100000"/>
                        </a:lnSpc>
                        <a:spcBef>
                          <a:spcPts val="0"/>
                        </a:spcBef>
                        <a:spcAft>
                          <a:spcPts val="0"/>
                        </a:spcAft>
                        <a:buClrTx/>
                        <a:buSzTx/>
                        <a:buFontTx/>
                        <a:buNone/>
                        <a:tabLst/>
                        <a:defRPr/>
                      </a:pPr>
                      <a:r>
                        <a:rPr lang="en-GB" sz="1100" b="1" kern="1200" dirty="0">
                          <a:solidFill>
                            <a:srgbClr val="22385A"/>
                          </a:solidFill>
                          <a:latin typeface="+mn-lt"/>
                          <a:ea typeface="+mn-ea"/>
                          <a:cs typeface="+mn-cs"/>
                        </a:rPr>
                        <a:t>Entwicklung und Bereitstellung von Lösungen im Rahmen von digitalem studentischem Engagement </a:t>
                      </a:r>
                    </a:p>
                    <a:p>
                      <a:pPr marL="0" marR="0" indent="0" algn="just" defTabSz="755934" rtl="0" eaLnBrk="1" fontAlgn="auto" latinLnBrk="0" hangingPunct="1">
                        <a:lnSpc>
                          <a:spcPct val="100000"/>
                        </a:lnSpc>
                        <a:spcBef>
                          <a:spcPts val="0"/>
                        </a:spcBef>
                        <a:spcAft>
                          <a:spcPts val="0"/>
                        </a:spcAft>
                        <a:buClrTx/>
                        <a:buSzTx/>
                        <a:buFontTx/>
                        <a:buNone/>
                        <a:tabLst/>
                        <a:defRPr/>
                      </a:pPr>
                      <a:r>
                        <a:rPr lang="en-GB" sz="1100" b="0" kern="1200" dirty="0">
                          <a:solidFill>
                            <a:srgbClr val="22385A"/>
                          </a:solidFill>
                          <a:latin typeface="+mn-lt"/>
                          <a:ea typeface="+mn-ea"/>
                          <a:cs typeface="+mn-cs"/>
                        </a:rPr>
                        <a:t>In diesem Thema geht es darum, Lösungen für soziale Problemlagen zu finden, die im Rahmen eines Projektes zu digitalem studentischem Engagement entwickelt werden können. Lernziels dieses Themas ist es, dass Studierende erkennen, wie digitale Technologien die Gestaltung und Durchführung eines Projekts zu digitalem studentischem Engagement positiv beeinflussen können.</a:t>
                      </a:r>
                    </a:p>
                  </a:txBody>
                  <a:tcP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2780901125"/>
                  </a:ext>
                </a:extLst>
              </a:tr>
              <a:tr h="1980672">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Modul 3 Übungen und </a:t>
                      </a:r>
                    </a:p>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Lern-aktivitäten:</a:t>
                      </a: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lnSpc>
                          <a:spcPct val="100000"/>
                        </a:lnSpc>
                        <a:spcBef>
                          <a:spcPts val="0"/>
                        </a:spcBef>
                        <a:spcAft>
                          <a:spcPts val="0"/>
                        </a:spcAft>
                        <a:tabLst>
                          <a:tab pos="450215" algn="l"/>
                        </a:tabLst>
                      </a:pPr>
                      <a:r>
                        <a:rPr lang="en-US" sz="1100" b="0" kern="1200" dirty="0">
                          <a:solidFill>
                            <a:srgbClr val="22385A"/>
                          </a:solidFill>
                          <a:latin typeface="+mn-lt"/>
                          <a:ea typeface="+mn-ea"/>
                          <a:cs typeface="+mn-cs"/>
                        </a:rPr>
                        <a:t>Die Videos am Ende von Modul 3 zeigen, wie soziale Medien genutzt werden können, um bürgerschaftlich aktiv zu werden, und welche Potentiale bürgerschaftliches Engagement für den sozialen Zusammenhalt einer Gesellschaft hat. Die erste Übung, die in Einzelarbeit zu bearbeiten ist, besteht darin, die Videoinhalte anzuschauen und über Möglichkeiten nachzudenken, wie die darin vorgestellten Aktivitäten umgesetzt werden können. Die Aktivitäten beziehen sich darauf, wie Studierende ein Projekt zu digitalem studentischem Engagement starten können. Bei der zweiten Übung werden die Studierenden aufgefordert, gemeinsam in der Gruppe ein Projekt zu digitalem studentischem Engagement zu entwerfen und zu überlegen, wie digitale Tools sinnvoll und zielführend in der Projektentwicklung eingesetzt werden können.</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994960872"/>
                  </a:ext>
                </a:extLst>
              </a:tr>
            </a:tbl>
          </a:graphicData>
        </a:graphic>
      </p:graphicFrame>
      <p:sp>
        <p:nvSpPr>
          <p:cNvPr id="3" name="Text Placeholder 35">
            <a:extLst>
              <a:ext uri="{FF2B5EF4-FFF2-40B4-BE49-F238E27FC236}">
                <a16:creationId xmlns:a16="http://schemas.microsoft.com/office/drawing/2014/main" id="{5275435D-B278-BA20-C191-E39F36AA60AD}"/>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graphicFrame>
        <p:nvGraphicFramePr>
          <p:cNvPr id="4" name="Table 3">
            <a:extLst>
              <a:ext uri="{FF2B5EF4-FFF2-40B4-BE49-F238E27FC236}">
                <a16:creationId xmlns:a16="http://schemas.microsoft.com/office/drawing/2014/main" id="{2DF51E95-5331-06E5-58C9-67A33FA71815}"/>
              </a:ext>
            </a:extLst>
          </p:cNvPr>
          <p:cNvGraphicFramePr>
            <a:graphicFrameLocks noGrp="1"/>
          </p:cNvGraphicFramePr>
          <p:nvPr>
            <p:extLst>
              <p:ext uri="{D42A27DB-BD31-4B8C-83A1-F6EECF244321}">
                <p14:modId xmlns:p14="http://schemas.microsoft.com/office/powerpoint/2010/main" val="428552460"/>
              </p:ext>
            </p:extLst>
          </p:nvPr>
        </p:nvGraphicFramePr>
        <p:xfrm>
          <a:off x="503238" y="5273978"/>
          <a:ext cx="6570133" cy="4542684"/>
        </p:xfrm>
        <a:graphic>
          <a:graphicData uri="http://schemas.openxmlformats.org/drawingml/2006/table">
            <a:tbl>
              <a:tblPr firstRow="1" bandRow="1">
                <a:tableStyleId>{5C22544A-7EE6-4342-B048-85BDC9FD1C3A}</a:tableStyleId>
              </a:tblPr>
              <a:tblGrid>
                <a:gridCol w="1917058">
                  <a:extLst>
                    <a:ext uri="{9D8B030D-6E8A-4147-A177-3AD203B41FA5}">
                      <a16:colId xmlns:a16="http://schemas.microsoft.com/office/drawing/2014/main" val="603741104"/>
                    </a:ext>
                  </a:extLst>
                </a:gridCol>
                <a:gridCol w="4653075">
                  <a:extLst>
                    <a:ext uri="{9D8B030D-6E8A-4147-A177-3AD203B41FA5}">
                      <a16:colId xmlns:a16="http://schemas.microsoft.com/office/drawing/2014/main" val="4221423907"/>
                    </a:ext>
                  </a:extLst>
                </a:gridCol>
              </a:tblGrid>
              <a:tr h="480250">
                <a:tc>
                  <a:txBody>
                    <a:bodyPr/>
                    <a:lstStyle/>
                    <a:p>
                      <a:pPr algn="ctr"/>
                      <a:r>
                        <a:rPr lang="en-GB" sz="1488" b="1" kern="1200" dirty="0">
                          <a:solidFill>
                            <a:schemeClr val="lt1"/>
                          </a:solidFill>
                          <a:effectLst/>
                          <a:latin typeface="+mn-lt"/>
                          <a:ea typeface="+mn-ea"/>
                          <a:cs typeface="+mn-cs"/>
                        </a:rPr>
                        <a:t>Modul 4</a:t>
                      </a:r>
                      <a:r>
                        <a:rPr lang="en-RU" dirty="0">
                          <a:effectLst/>
                        </a:rPr>
                        <a:t> </a:t>
                      </a:r>
                      <a:endParaRPr lang="en-RU" dirty="0">
                        <a:solidFill>
                          <a:schemeClr val="bg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solidFill>
                  </a:tcPr>
                </a:tc>
                <a:tc>
                  <a:txBody>
                    <a:bodyPr/>
                    <a:lstStyle/>
                    <a:p>
                      <a:r>
                        <a:rPr lang="de-AT" sz="1488" b="1" kern="1200">
                          <a:solidFill>
                            <a:schemeClr val="lt1"/>
                          </a:solidFill>
                          <a:effectLst/>
                          <a:latin typeface="+mn-lt"/>
                          <a:ea typeface="+mn-ea"/>
                          <a:cs typeface="+mn-cs"/>
                        </a:rPr>
                        <a:t>Organisation eines Projekts für digitales studentisches Engagement</a:t>
                      </a:r>
                      <a:r>
                        <a:rPr lang="en-LB" sz="1400">
                          <a:effectLst/>
                        </a:rPr>
                        <a:t> </a:t>
                      </a:r>
                      <a:endParaRPr lang="en-L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solidFill>
                  </a:tcPr>
                </a:tc>
                <a:extLst>
                  <a:ext uri="{0D108BD9-81ED-4DB2-BD59-A6C34878D82A}">
                    <a16:rowId xmlns:a16="http://schemas.microsoft.com/office/drawing/2014/main" val="1533313366"/>
                  </a:ext>
                </a:extLst>
              </a:tr>
              <a:tr h="1354161">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kern="1200" dirty="0">
                          <a:solidFill>
                            <a:srgbClr val="22385A"/>
                          </a:solidFill>
                          <a:effectLst/>
                          <a:latin typeface="Calibri" panose="020F0502020204030204" pitchFamily="34" charset="0"/>
                          <a:ea typeface="+mn-ea"/>
                          <a:cs typeface="Calibri" panose="020F0502020204030204" pitchFamily="34" charset="0"/>
                        </a:rPr>
                        <a:t>Übersicht </a:t>
                      </a:r>
                      <a:r>
                        <a:rPr lang="en-RU" sz="1100" b="1" dirty="0">
                          <a:solidFill>
                            <a:srgbClr val="22385A"/>
                          </a:solidFill>
                          <a:effectLst/>
                          <a:latin typeface="Calibri" panose="020F0502020204030204" pitchFamily="34" charset="0"/>
                          <a:cs typeface="Calibri" panose="020F0502020204030204" pitchFamily="34" charset="0"/>
                        </a:rPr>
                        <a:t>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r>
                        <a:rPr lang="en-GB" sz="1100" dirty="0">
                          <a:solidFill>
                            <a:srgbClr val="22385A"/>
                          </a:solidFill>
                        </a:rPr>
                        <a:t>Modul 4 führt in die Schritte des Projektmanagements ein. Studierende, die dieses Modul absolviert haben, sind in der Lage, ein Team zusammenzustellen, deren Mitglieder*innen die erforderlichen Fähigkeiten aufbringen, um das Projekt erfolgreich durchzuführen. Studierende werden mit Problemen und Herausforderungen konfrontiert, die sich auf die Umsetzung eines Projektes zu digitalem studentischem Engagement auswirken können, und sie lernen Methoden kennen, um die Qualität der Durchführung eines Projekts zu bewerten.</a:t>
                      </a:r>
                    </a:p>
                  </a:txBody>
                  <a:tcPr anchor="ctr">
                    <a:lnL w="12700" cap="flat" cmpd="sng" algn="ctr">
                      <a:solidFill>
                        <a:srgbClr val="22385A"/>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445236727"/>
                  </a:ext>
                </a:extLst>
              </a:tr>
              <a:tr h="1535933">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Thema 1: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marL="0" marR="0" indent="0" algn="just" defTabSz="755934" rtl="0" eaLnBrk="1" fontAlgn="auto" latinLnBrk="0" hangingPunct="1">
                        <a:lnSpc>
                          <a:spcPct val="100000"/>
                        </a:lnSpc>
                        <a:spcBef>
                          <a:spcPts val="0"/>
                        </a:spcBef>
                        <a:spcAft>
                          <a:spcPts val="0"/>
                        </a:spcAft>
                        <a:buClrTx/>
                        <a:buSzTx/>
                        <a:buFontTx/>
                        <a:buNone/>
                        <a:tabLst/>
                        <a:defRPr/>
                      </a:pPr>
                      <a:r>
                        <a:rPr lang="en-GB" sz="1100" b="1" kern="1200" dirty="0">
                          <a:solidFill>
                            <a:srgbClr val="22385A"/>
                          </a:solidFill>
                          <a:latin typeface="+mn-lt"/>
                          <a:ea typeface="+mn-ea"/>
                          <a:cs typeface="+mn-cs"/>
                        </a:rPr>
                        <a:t>Arbeit in einem Team zu digitalem studentischem Engagement</a:t>
                      </a:r>
                    </a:p>
                    <a:p>
                      <a:pPr marL="0" marR="0" indent="0" algn="just" defTabSz="755934" rtl="0" eaLnBrk="1" fontAlgn="auto" latinLnBrk="0" hangingPunct="1">
                        <a:lnSpc>
                          <a:spcPct val="100000"/>
                        </a:lnSpc>
                        <a:spcBef>
                          <a:spcPts val="0"/>
                        </a:spcBef>
                        <a:spcAft>
                          <a:spcPts val="0"/>
                        </a:spcAft>
                        <a:buClrTx/>
                        <a:buSzTx/>
                        <a:buFontTx/>
                        <a:buNone/>
                        <a:tabLst/>
                        <a:defRPr/>
                      </a:pPr>
                      <a:r>
                        <a:rPr lang="en-GB" sz="1100" b="0" kern="1200" dirty="0">
                          <a:solidFill>
                            <a:srgbClr val="22385A"/>
                          </a:solidFill>
                          <a:latin typeface="+mn-lt"/>
                          <a:ea typeface="+mn-ea"/>
                          <a:cs typeface="+mn-cs"/>
                        </a:rPr>
                        <a:t>Dieses Thema bezieht sich auf den Aufbau und die Arbeit innerhalb eines Teams von Studierenden, die sich gemeinsam digital engagieren. Die Studierenden erhalten eine Vorstellung davon, wie sie eine Gruppe initiieren können, um gemeinsam eine Idee zu entwickeln. Sie lernen Methoden kennen, wie sie die Fähigkeiten erheben können, die die einzelnen Teammitglieder*innen mitbringen und wie diese sinnvoll in ein Projekt zu digitalem studentischem Engagement eingesetzt werden können.</a:t>
                      </a:r>
                    </a:p>
                  </a:txBody>
                  <a:tcP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2780901125"/>
                  </a:ext>
                </a:extLst>
              </a:tr>
              <a:tr h="1093941">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Thema 2: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lnSpc>
                          <a:spcPct val="100000"/>
                        </a:lnSpc>
                        <a:spcBef>
                          <a:spcPts val="0"/>
                        </a:spcBef>
                        <a:spcAft>
                          <a:spcPts val="0"/>
                        </a:spcAft>
                        <a:tabLst>
                          <a:tab pos="450215" algn="l"/>
                        </a:tabLst>
                      </a:pPr>
                      <a:r>
                        <a:rPr lang="en-US" sz="1100" b="1" kern="1200" dirty="0">
                          <a:solidFill>
                            <a:srgbClr val="22385A"/>
                          </a:solidFill>
                          <a:latin typeface="+mn-lt"/>
                          <a:ea typeface="+mn-ea"/>
                          <a:cs typeface="+mn-cs"/>
                        </a:rPr>
                        <a:t>Wie Schwierigkeiten in Stärken umgewandelt werden können</a:t>
                      </a:r>
                    </a:p>
                    <a:p>
                      <a:pPr algn="just">
                        <a:lnSpc>
                          <a:spcPct val="100000"/>
                        </a:lnSpc>
                        <a:spcBef>
                          <a:spcPts val="0"/>
                        </a:spcBef>
                        <a:spcAft>
                          <a:spcPts val="0"/>
                        </a:spcAft>
                        <a:tabLst>
                          <a:tab pos="450215" algn="l"/>
                        </a:tabLst>
                      </a:pPr>
                      <a:r>
                        <a:rPr lang="en-US" sz="1100" b="0" kern="1200" dirty="0">
                          <a:solidFill>
                            <a:srgbClr val="22385A"/>
                          </a:solidFill>
                          <a:latin typeface="+mn-lt"/>
                          <a:ea typeface="+mn-ea"/>
                          <a:cs typeface="+mn-cs"/>
                        </a:rPr>
                        <a:t>Dieses Thema umfasst Wissen darüber, wie negative Ereignisse im Projektverlauf in positive Lernmöglichkeiten überführt werden können. Die Studierenden sind in der Lage, das Konzept der kontinuierlichen Praxisreflexion zu verstehen und dessen Vorteile für die eigene Entwicklung und die Arbeit im Team zu erkennen.</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994960872"/>
                  </a:ext>
                </a:extLst>
              </a:tr>
            </a:tbl>
          </a:graphicData>
        </a:graphic>
      </p:graphicFrame>
    </p:spTree>
    <p:extLst>
      <p:ext uri="{BB962C8B-B14F-4D97-AF65-F5344CB8AC3E}">
        <p14:creationId xmlns:p14="http://schemas.microsoft.com/office/powerpoint/2010/main" val="8347745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35">
            <a:extLst>
              <a:ext uri="{FF2B5EF4-FFF2-40B4-BE49-F238E27FC236}">
                <a16:creationId xmlns:a16="http://schemas.microsoft.com/office/drawing/2014/main" id="{D3782598-A788-5729-82EE-8AA0DF9529AF}"/>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graphicFrame>
        <p:nvGraphicFramePr>
          <p:cNvPr id="4" name="Table 3">
            <a:extLst>
              <a:ext uri="{FF2B5EF4-FFF2-40B4-BE49-F238E27FC236}">
                <a16:creationId xmlns:a16="http://schemas.microsoft.com/office/drawing/2014/main" id="{BCF85391-90A3-1133-2818-A0ABEF9C956D}"/>
              </a:ext>
            </a:extLst>
          </p:cNvPr>
          <p:cNvGraphicFramePr>
            <a:graphicFrameLocks noGrp="1"/>
          </p:cNvGraphicFramePr>
          <p:nvPr>
            <p:extLst>
              <p:ext uri="{D42A27DB-BD31-4B8C-83A1-F6EECF244321}">
                <p14:modId xmlns:p14="http://schemas.microsoft.com/office/powerpoint/2010/main" val="2132892473"/>
              </p:ext>
            </p:extLst>
          </p:nvPr>
        </p:nvGraphicFramePr>
        <p:xfrm>
          <a:off x="503238" y="557214"/>
          <a:ext cx="6570133" cy="3649447"/>
        </p:xfrm>
        <a:graphic>
          <a:graphicData uri="http://schemas.openxmlformats.org/drawingml/2006/table">
            <a:tbl>
              <a:tblPr firstRow="1" bandRow="1">
                <a:tableStyleId>{5C22544A-7EE6-4342-B048-85BDC9FD1C3A}</a:tableStyleId>
              </a:tblPr>
              <a:tblGrid>
                <a:gridCol w="1917058">
                  <a:extLst>
                    <a:ext uri="{9D8B030D-6E8A-4147-A177-3AD203B41FA5}">
                      <a16:colId xmlns:a16="http://schemas.microsoft.com/office/drawing/2014/main" val="603741104"/>
                    </a:ext>
                  </a:extLst>
                </a:gridCol>
                <a:gridCol w="4653075">
                  <a:extLst>
                    <a:ext uri="{9D8B030D-6E8A-4147-A177-3AD203B41FA5}">
                      <a16:colId xmlns:a16="http://schemas.microsoft.com/office/drawing/2014/main" val="4221423907"/>
                    </a:ext>
                  </a:extLst>
                </a:gridCol>
              </a:tblGrid>
              <a:tr h="1229800">
                <a:tc>
                  <a:txBody>
                    <a:bodyPr/>
                    <a:lstStyle/>
                    <a:p>
                      <a:pPr algn="ctr"/>
                      <a:r>
                        <a:rPr lang="en-GB" sz="1100" b="1" kern="1200" dirty="0">
                          <a:solidFill>
                            <a:srgbClr val="22385A"/>
                          </a:solidFill>
                          <a:effectLst/>
                          <a:latin typeface="Calibri" panose="020F0502020204030204" pitchFamily="34" charset="0"/>
                          <a:ea typeface="+mn-ea"/>
                          <a:cs typeface="Calibri" panose="020F0502020204030204" pitchFamily="34" charset="0"/>
                        </a:rPr>
                        <a:t>Thema 3: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r>
                        <a:rPr lang="en-GB" sz="1100" b="1" dirty="0">
                          <a:solidFill>
                            <a:srgbClr val="22385A"/>
                          </a:solidFill>
                        </a:rPr>
                        <a:t>Projekte neu beleben </a:t>
                      </a:r>
                    </a:p>
                    <a:p>
                      <a:pPr algn="just"/>
                      <a:r>
                        <a:rPr lang="en-GB" sz="1100" b="0" dirty="0">
                          <a:solidFill>
                            <a:srgbClr val="22385A"/>
                          </a:solidFill>
                        </a:rPr>
                        <a:t>Dieses Thema befasst sich mit dem Thema der nachhaltigen Projektumsetzung und analysiert Ursachen dafür, dass Projekte nicht „einschlafen“ und andere Faktoren, die den Erfolg eines Projekts beeinträchtigen können (z. B. Zoom-Müdigkeit). Die Studierenden lernen, Schwierigkeiten im Verlauf des Projektes zu erkennen und Lösungsstrategien in die Planung ihres Projekts einzubauen, um dem potenziellen Auftreten dieser Probleme entgegenzuwirken.</a:t>
                      </a:r>
                    </a:p>
                  </a:txBody>
                  <a:tcPr anchor="ctr">
                    <a:lnL w="12700" cap="flat" cmpd="sng" algn="ctr">
                      <a:solidFill>
                        <a:srgbClr val="22385A"/>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445236727"/>
                  </a:ext>
                </a:extLst>
              </a:tr>
              <a:tr h="1066814">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Thema 4: </a:t>
                      </a: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marL="0" marR="0" indent="0" algn="just" defTabSz="755934" rtl="0" eaLnBrk="1" fontAlgn="auto" latinLnBrk="0" hangingPunct="1">
                        <a:lnSpc>
                          <a:spcPct val="100000"/>
                        </a:lnSpc>
                        <a:spcBef>
                          <a:spcPts val="0"/>
                        </a:spcBef>
                        <a:spcAft>
                          <a:spcPts val="0"/>
                        </a:spcAft>
                        <a:buClrTx/>
                        <a:buSzTx/>
                        <a:buFontTx/>
                        <a:buNone/>
                        <a:tabLst/>
                        <a:defRPr/>
                      </a:pPr>
                      <a:r>
                        <a:rPr lang="en-GB" sz="1100" b="1" kern="1200" dirty="0">
                          <a:solidFill>
                            <a:srgbClr val="22385A"/>
                          </a:solidFill>
                          <a:latin typeface="+mn-lt"/>
                          <a:ea typeface="+mn-ea"/>
                          <a:cs typeface="+mn-cs"/>
                        </a:rPr>
                        <a:t>Evaluierung des Projekts </a:t>
                      </a:r>
                    </a:p>
                    <a:p>
                      <a:pPr marL="0" marR="0" indent="0" algn="just" defTabSz="755934" rtl="0" eaLnBrk="1" fontAlgn="auto" latinLnBrk="0" hangingPunct="1">
                        <a:lnSpc>
                          <a:spcPct val="100000"/>
                        </a:lnSpc>
                        <a:spcBef>
                          <a:spcPts val="0"/>
                        </a:spcBef>
                        <a:spcAft>
                          <a:spcPts val="0"/>
                        </a:spcAft>
                        <a:buClrTx/>
                        <a:buSzTx/>
                        <a:buFontTx/>
                        <a:buNone/>
                        <a:tabLst/>
                        <a:defRPr/>
                      </a:pPr>
                      <a:r>
                        <a:rPr lang="en-GB" sz="1100" b="0" kern="1200" dirty="0">
                          <a:solidFill>
                            <a:srgbClr val="22385A"/>
                          </a:solidFill>
                          <a:latin typeface="+mn-lt"/>
                          <a:ea typeface="+mn-ea"/>
                          <a:cs typeface="+mn-cs"/>
                        </a:rPr>
                        <a:t>Dieses Thema behandelt konkrete Schritte der Evaluierung eines Projekts und erläutert, warum sie im Rahmen des Projektmanagements durchgeführt werden sollen. Die Studierenden lernen Methoden kennen, wie sie ein Projekt evaluieren und können die Vorteile einer Projektevaluierung für die Projektentwicklung und die Arbeit im Team benennen.</a:t>
                      </a:r>
                    </a:p>
                  </a:txBody>
                  <a:tcP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2780901125"/>
                  </a:ext>
                </a:extLst>
              </a:tr>
              <a:tr h="1287247">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Modul 4 Übungen und </a:t>
                      </a:r>
                    </a:p>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Lern-aktivitäten:</a:t>
                      </a: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lnSpc>
                          <a:spcPct val="100000"/>
                        </a:lnSpc>
                        <a:spcBef>
                          <a:spcPts val="0"/>
                        </a:spcBef>
                        <a:spcAft>
                          <a:spcPts val="0"/>
                        </a:spcAft>
                        <a:tabLst>
                          <a:tab pos="450215" algn="l"/>
                        </a:tabLst>
                      </a:pPr>
                      <a:r>
                        <a:rPr lang="en-US" sz="1100" b="0" kern="1200" dirty="0">
                          <a:solidFill>
                            <a:srgbClr val="22385A"/>
                          </a:solidFill>
                          <a:latin typeface="+mn-lt"/>
                          <a:ea typeface="+mn-ea"/>
                          <a:cs typeface="+mn-cs"/>
                        </a:rPr>
                        <a:t>Die Inhalte der Videos am Ende von Modul 4 befassen sich mit kontinuierlicher Praxisreflexion und wie sich diese positiv auf die Entwicklung von Individuen und Gruppen auswirken kann. Daneben veranschaulichen die Videos mögliche Schwierigkeiten in der Durchführung von Projekten. Die erste Übung fordert zur Reflexion über das Konzept der kontinuierlichen Praxisreflexion in Einzelarbeit auf. Die zweite Übung beschäftigt sich mit dem Konzept der Teamarbeit und der Gruppenentwicklung im Rahmen von Projektmanagement.</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994960872"/>
                  </a:ext>
                </a:extLst>
              </a:tr>
            </a:tbl>
          </a:graphicData>
        </a:graphic>
      </p:graphicFrame>
      <p:graphicFrame>
        <p:nvGraphicFramePr>
          <p:cNvPr id="6" name="Table 5">
            <a:extLst>
              <a:ext uri="{FF2B5EF4-FFF2-40B4-BE49-F238E27FC236}">
                <a16:creationId xmlns:a16="http://schemas.microsoft.com/office/drawing/2014/main" id="{03EEF55B-8DE2-0A2B-59E9-3C13445866FC}"/>
              </a:ext>
            </a:extLst>
          </p:cNvPr>
          <p:cNvGraphicFramePr>
            <a:graphicFrameLocks noGrp="1"/>
          </p:cNvGraphicFramePr>
          <p:nvPr>
            <p:extLst>
              <p:ext uri="{D42A27DB-BD31-4B8C-83A1-F6EECF244321}">
                <p14:modId xmlns:p14="http://schemas.microsoft.com/office/powerpoint/2010/main" val="3311055972"/>
              </p:ext>
            </p:extLst>
          </p:nvPr>
        </p:nvGraphicFramePr>
        <p:xfrm>
          <a:off x="503238" y="4233458"/>
          <a:ext cx="6570133" cy="5965255"/>
        </p:xfrm>
        <a:graphic>
          <a:graphicData uri="http://schemas.openxmlformats.org/drawingml/2006/table">
            <a:tbl>
              <a:tblPr firstRow="1" bandRow="1">
                <a:tableStyleId>{5C22544A-7EE6-4342-B048-85BDC9FD1C3A}</a:tableStyleId>
              </a:tblPr>
              <a:tblGrid>
                <a:gridCol w="1917058">
                  <a:extLst>
                    <a:ext uri="{9D8B030D-6E8A-4147-A177-3AD203B41FA5}">
                      <a16:colId xmlns:a16="http://schemas.microsoft.com/office/drawing/2014/main" val="603741104"/>
                    </a:ext>
                  </a:extLst>
                </a:gridCol>
                <a:gridCol w="4653075">
                  <a:extLst>
                    <a:ext uri="{9D8B030D-6E8A-4147-A177-3AD203B41FA5}">
                      <a16:colId xmlns:a16="http://schemas.microsoft.com/office/drawing/2014/main" val="4221423907"/>
                    </a:ext>
                  </a:extLst>
                </a:gridCol>
              </a:tblGrid>
              <a:tr h="480250">
                <a:tc>
                  <a:txBody>
                    <a:bodyPr/>
                    <a:lstStyle/>
                    <a:p>
                      <a:pPr algn="ctr"/>
                      <a:r>
                        <a:rPr lang="en-GB" sz="1488" b="1" kern="1200" dirty="0">
                          <a:solidFill>
                            <a:schemeClr val="lt1"/>
                          </a:solidFill>
                          <a:effectLst/>
                          <a:latin typeface="+mn-lt"/>
                          <a:ea typeface="+mn-ea"/>
                          <a:cs typeface="+mn-cs"/>
                        </a:rPr>
                        <a:t>Modul 5</a:t>
                      </a:r>
                      <a:r>
                        <a:rPr lang="en-RU" dirty="0">
                          <a:effectLst/>
                        </a:rPr>
                        <a:t> </a:t>
                      </a:r>
                      <a:endParaRPr lang="en-RU" dirty="0">
                        <a:solidFill>
                          <a:schemeClr val="bg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solidFill>
                  </a:tcPr>
                </a:tc>
                <a:tc>
                  <a:txBody>
                    <a:bodyPr/>
                    <a:lstStyle/>
                    <a:p>
                      <a:r>
                        <a:rPr lang="de-AT" sz="1488" b="1" kern="1200">
                          <a:solidFill>
                            <a:schemeClr val="lt1"/>
                          </a:solidFill>
                          <a:effectLst/>
                          <a:latin typeface="+mn-lt"/>
                          <a:ea typeface="+mn-ea"/>
                          <a:cs typeface="+mn-cs"/>
                        </a:rPr>
                        <a:t>Finanzierung eines Projektes für digitales studentisches Engagement</a:t>
                      </a:r>
                      <a:r>
                        <a:rPr lang="en-LB">
                          <a:effectLst/>
                        </a:rPr>
                        <a:t> </a:t>
                      </a:r>
                      <a:endParaRPr lang="en-L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solidFill>
                  </a:tcPr>
                </a:tc>
                <a:extLst>
                  <a:ext uri="{0D108BD9-81ED-4DB2-BD59-A6C34878D82A}">
                    <a16:rowId xmlns:a16="http://schemas.microsoft.com/office/drawing/2014/main" val="1533313366"/>
                  </a:ext>
                </a:extLst>
              </a:tr>
              <a:tr h="1109023">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kern="1200" dirty="0">
                          <a:solidFill>
                            <a:srgbClr val="22385A"/>
                          </a:solidFill>
                          <a:effectLst/>
                          <a:latin typeface="Calibri" panose="020F0502020204030204" pitchFamily="34" charset="0"/>
                          <a:ea typeface="+mn-ea"/>
                          <a:cs typeface="Calibri" panose="020F0502020204030204" pitchFamily="34" charset="0"/>
                        </a:rPr>
                        <a:t>Übersicht </a:t>
                      </a:r>
                      <a:r>
                        <a:rPr lang="en-RU" sz="1100" b="1" dirty="0">
                          <a:solidFill>
                            <a:srgbClr val="22385A"/>
                          </a:solidFill>
                          <a:effectLst/>
                          <a:latin typeface="Calibri" panose="020F0502020204030204" pitchFamily="34" charset="0"/>
                          <a:cs typeface="Calibri" panose="020F0502020204030204" pitchFamily="34" charset="0"/>
                        </a:rPr>
                        <a:t>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r>
                        <a:rPr lang="en-GB" sz="1100" dirty="0">
                          <a:solidFill>
                            <a:srgbClr val="22385A"/>
                          </a:solidFill>
                        </a:rPr>
                        <a:t>Modul 5 behandelt die Themen der Finanzierung und Budgetplanung für Projekte zu digitalem studentischem Engagement. Die Studierenden erhalten Ideen, wie sie ihr eigenes Projekt zu digitalem studentischem Engagement finanzieren können. Außerdem wird das Konzept der </a:t>
                      </a:r>
                      <a:r>
                        <a:rPr lang="en-GB" sz="1100" i="1" dirty="0">
                          <a:solidFill>
                            <a:srgbClr val="22385A"/>
                          </a:solidFill>
                        </a:rPr>
                        <a:t>corporate social responsibility </a:t>
                      </a:r>
                      <a:r>
                        <a:rPr lang="en-GB" sz="1100" dirty="0">
                          <a:solidFill>
                            <a:srgbClr val="22385A"/>
                          </a:solidFill>
                        </a:rPr>
                        <a:t>(CSR) von Unternehmen vorgestellt und wie sich dieses positiv auf ein Projekt zu digitalem studentischem Engagement auswirken kann.</a:t>
                      </a:r>
                    </a:p>
                  </a:txBody>
                  <a:tcPr anchor="ctr">
                    <a:lnL w="12700" cap="flat" cmpd="sng" algn="ctr">
                      <a:solidFill>
                        <a:srgbClr val="22385A"/>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445236727"/>
                  </a:ext>
                </a:extLst>
              </a:tr>
              <a:tr h="1313793">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Thema 1: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marL="0" marR="0" indent="0" algn="just" defTabSz="755934" rtl="0" eaLnBrk="1" fontAlgn="auto" latinLnBrk="0" hangingPunct="1">
                        <a:lnSpc>
                          <a:spcPct val="100000"/>
                        </a:lnSpc>
                        <a:spcBef>
                          <a:spcPts val="0"/>
                        </a:spcBef>
                        <a:spcAft>
                          <a:spcPts val="0"/>
                        </a:spcAft>
                        <a:buClrTx/>
                        <a:buSzTx/>
                        <a:buFontTx/>
                        <a:buNone/>
                        <a:tabLst/>
                        <a:defRPr/>
                      </a:pPr>
                      <a:r>
                        <a:rPr lang="en-GB" sz="1100" b="1" kern="1200" dirty="0">
                          <a:solidFill>
                            <a:srgbClr val="22385A"/>
                          </a:solidFill>
                          <a:latin typeface="+mn-lt"/>
                          <a:ea typeface="+mn-ea"/>
                          <a:cs typeface="+mn-cs"/>
                        </a:rPr>
                        <a:t>Abschätzung und Planung des Projektbudgets </a:t>
                      </a:r>
                    </a:p>
                    <a:p>
                      <a:pPr marL="0" marR="0" indent="0" algn="just" defTabSz="755934" rtl="0" eaLnBrk="1" fontAlgn="auto" latinLnBrk="0" hangingPunct="1">
                        <a:lnSpc>
                          <a:spcPct val="100000"/>
                        </a:lnSpc>
                        <a:spcBef>
                          <a:spcPts val="0"/>
                        </a:spcBef>
                        <a:spcAft>
                          <a:spcPts val="0"/>
                        </a:spcAft>
                        <a:buClrTx/>
                        <a:buSzTx/>
                        <a:buFontTx/>
                        <a:buNone/>
                        <a:tabLst/>
                        <a:defRPr/>
                      </a:pPr>
                      <a:r>
                        <a:rPr lang="en-GB" sz="1100" b="0" kern="1200" dirty="0">
                          <a:solidFill>
                            <a:srgbClr val="22385A"/>
                          </a:solidFill>
                          <a:latin typeface="+mn-lt"/>
                          <a:ea typeface="+mn-ea"/>
                          <a:cs typeface="+mn-cs"/>
                        </a:rPr>
                        <a:t>Dieses Thema zeigt, wie Studierende den finanziellen Aufwand für ein Projekt zu digitalem studentischem Engagement einschätzen können, welche Faktoren dabei zu berücksichtigen sind und wie diese budgetiert werden. Die Lernziele bestehen darin, ein Verständnis für die Budgetierung eines Projektes zu schaffen, welche Faktoren dafür beachtet werden müssen und welche Methoden es gibt, um ein Projekt finanziell abzusichern.</a:t>
                      </a:r>
                    </a:p>
                  </a:txBody>
                  <a:tcP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2780901125"/>
                  </a:ext>
                </a:extLst>
              </a:tr>
              <a:tr h="882869">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Thema 2: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lnSpc>
                          <a:spcPct val="100000"/>
                        </a:lnSpc>
                        <a:spcBef>
                          <a:spcPts val="0"/>
                        </a:spcBef>
                        <a:spcAft>
                          <a:spcPts val="0"/>
                        </a:spcAft>
                        <a:tabLst>
                          <a:tab pos="450215" algn="l"/>
                        </a:tabLst>
                      </a:pPr>
                      <a:r>
                        <a:rPr lang="en-US" sz="1100" b="1" kern="1200" dirty="0">
                          <a:solidFill>
                            <a:srgbClr val="22385A"/>
                          </a:solidFill>
                          <a:latin typeface="+mn-lt"/>
                          <a:ea typeface="+mn-ea"/>
                          <a:cs typeface="+mn-cs"/>
                        </a:rPr>
                        <a:t>Schlaglichter auf Lean Startups</a:t>
                      </a:r>
                    </a:p>
                    <a:p>
                      <a:pPr algn="just">
                        <a:lnSpc>
                          <a:spcPct val="100000"/>
                        </a:lnSpc>
                        <a:spcBef>
                          <a:spcPts val="0"/>
                        </a:spcBef>
                        <a:spcAft>
                          <a:spcPts val="0"/>
                        </a:spcAft>
                        <a:tabLst>
                          <a:tab pos="450215" algn="l"/>
                        </a:tabLst>
                      </a:pPr>
                      <a:r>
                        <a:rPr lang="en-US" sz="1100" b="0" kern="1200" dirty="0">
                          <a:solidFill>
                            <a:srgbClr val="22385A"/>
                          </a:solidFill>
                          <a:latin typeface="+mn-lt"/>
                          <a:ea typeface="+mn-ea"/>
                          <a:cs typeface="+mn-cs"/>
                        </a:rPr>
                        <a:t>Dieses Thema befasst sich mit Möglichkeiten zur Finanzierung eines Projektes zu digitalem studentischem Engagement. Die Studierenden lernen die Methode des </a:t>
                      </a:r>
                      <a:r>
                        <a:rPr lang="en-US" sz="1100" b="0" i="1" kern="1200" dirty="0">
                          <a:solidFill>
                            <a:srgbClr val="22385A"/>
                          </a:solidFill>
                          <a:latin typeface="+mn-lt"/>
                          <a:ea typeface="+mn-ea"/>
                          <a:cs typeface="+mn-cs"/>
                        </a:rPr>
                        <a:t>Lean Startup </a:t>
                      </a:r>
                      <a:r>
                        <a:rPr lang="en-US" sz="1100" b="0" kern="1200" dirty="0">
                          <a:solidFill>
                            <a:srgbClr val="22385A"/>
                          </a:solidFill>
                          <a:latin typeface="+mn-lt"/>
                          <a:ea typeface="+mn-ea"/>
                          <a:cs typeface="+mn-cs"/>
                        </a:rPr>
                        <a:t>kennen und eruieren, wie Technologieunternehmen bei der Finanzierung ihres Projektes helfen können.</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994960872"/>
                  </a:ext>
                </a:extLst>
              </a:tr>
              <a:tr h="0">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US" sz="1100" b="1" dirty="0">
                          <a:solidFill>
                            <a:srgbClr val="22385A"/>
                          </a:solidFill>
                          <a:latin typeface="Calibri" panose="020F0502020204030204" pitchFamily="34" charset="0"/>
                          <a:cs typeface="Calibri" panose="020F0502020204030204" pitchFamily="34" charset="0"/>
                        </a:rPr>
                        <a:t>Thema 3: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r>
                        <a:rPr lang="de-DE" sz="1100" b="1" kern="1200">
                          <a:solidFill>
                            <a:srgbClr val="22385A"/>
                          </a:solidFill>
                          <a:latin typeface="+mn-lt"/>
                          <a:ea typeface="+mn-ea"/>
                          <a:cs typeface="+mn-cs"/>
                        </a:rPr>
                        <a:t>Crowdfunding für freiwilliges studentisches Engagement </a:t>
                      </a:r>
                      <a:endParaRPr lang="en-LB" sz="1100" b="1" kern="1200">
                        <a:solidFill>
                          <a:srgbClr val="22385A"/>
                        </a:solidFill>
                        <a:latin typeface="+mn-lt"/>
                        <a:ea typeface="+mn-ea"/>
                        <a:cs typeface="+mn-cs"/>
                      </a:endParaRPr>
                    </a:p>
                    <a:p>
                      <a:r>
                        <a:rPr lang="de-AT" sz="1100" b="0" kern="1200">
                          <a:solidFill>
                            <a:srgbClr val="22385A"/>
                          </a:solidFill>
                          <a:latin typeface="+mn-lt"/>
                          <a:ea typeface="+mn-ea"/>
                          <a:cs typeface="+mn-cs"/>
                        </a:rPr>
                        <a:t>Dieses Thema behandelt das Konzept </a:t>
                      </a:r>
                      <a:r>
                        <a:rPr lang="de-AT" sz="1100" b="0" i="1" kern="1200">
                          <a:solidFill>
                            <a:srgbClr val="22385A"/>
                          </a:solidFill>
                          <a:latin typeface="+mn-lt"/>
                          <a:ea typeface="+mn-ea"/>
                          <a:cs typeface="+mn-cs"/>
                        </a:rPr>
                        <a:t>des Crowdfunding </a:t>
                      </a:r>
                      <a:r>
                        <a:rPr lang="de-AT" sz="1100" b="0" kern="1200">
                          <a:solidFill>
                            <a:srgbClr val="22385A"/>
                          </a:solidFill>
                          <a:latin typeface="+mn-lt"/>
                          <a:ea typeface="+mn-ea"/>
                          <a:cs typeface="+mn-cs"/>
                        </a:rPr>
                        <a:t>und geht auf verschiedene Formen der Finanzierung ein, die Studierende nutzen können, um Projekte zu digitalem studentischem Engagement zu verwirklichen. Die Studierende lernen unterschiedliche Plattformen und Tools für </a:t>
                      </a:r>
                      <a:r>
                        <a:rPr lang="de-AT" sz="1100" b="0" i="1" kern="1200">
                          <a:solidFill>
                            <a:srgbClr val="22385A"/>
                          </a:solidFill>
                          <a:latin typeface="+mn-lt"/>
                          <a:ea typeface="+mn-ea"/>
                          <a:cs typeface="+mn-cs"/>
                        </a:rPr>
                        <a:t>Crowdfunding </a:t>
                      </a:r>
                      <a:r>
                        <a:rPr lang="de-AT" sz="1100" b="0" kern="1200">
                          <a:solidFill>
                            <a:srgbClr val="22385A"/>
                          </a:solidFill>
                          <a:latin typeface="+mn-lt"/>
                          <a:ea typeface="+mn-ea"/>
                          <a:cs typeface="+mn-cs"/>
                        </a:rPr>
                        <a:t>kennen und wie sie diese zur Finanzierung ihrer Projekte einsetzen können.</a:t>
                      </a:r>
                      <a:endParaRPr lang="en-LB" sz="1100" b="0" kern="1200">
                        <a:solidFill>
                          <a:srgbClr val="22385A"/>
                        </a:solidFill>
                        <a:latin typeface="+mn-lt"/>
                        <a:ea typeface="+mn-ea"/>
                        <a:cs typeface="+mn-cs"/>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3386808359"/>
                  </a:ext>
                </a:extLst>
              </a:tr>
              <a:tr h="0">
                <a:tc>
                  <a:txBody>
                    <a:bodyPr/>
                    <a:lstStyle/>
                    <a:p>
                      <a:pPr marL="0" marR="0" lvl="0" indent="0" algn="ctr" defTabSz="755934" rtl="0" eaLnBrk="1" fontAlgn="auto" latinLnBrk="0" hangingPunct="1">
                        <a:lnSpc>
                          <a:spcPct val="100000"/>
                        </a:lnSpc>
                        <a:spcBef>
                          <a:spcPts val="0"/>
                        </a:spcBef>
                        <a:spcAft>
                          <a:spcPts val="0"/>
                        </a:spcAft>
                        <a:buClrTx/>
                        <a:buSzTx/>
                        <a:buFontTx/>
                        <a:buNone/>
                        <a:tabLst/>
                        <a:defRPr/>
                      </a:pPr>
                      <a:r>
                        <a:rPr lang="en-US" sz="1100" b="1" dirty="0">
                          <a:solidFill>
                            <a:srgbClr val="22385A"/>
                          </a:solidFill>
                          <a:latin typeface="Calibri" panose="020F0502020204030204" pitchFamily="34" charset="0"/>
                          <a:cs typeface="Calibri" panose="020F0502020204030204" pitchFamily="34" charset="0"/>
                        </a:rPr>
                        <a:t>Thema 4: </a:t>
                      </a:r>
                      <a:endParaRPr lang="en-RU" sz="1100" b="1" dirty="0">
                        <a:solidFill>
                          <a:srgbClr val="22385A"/>
                        </a:solidFill>
                        <a:latin typeface="Calibri" panose="020F0502020204030204" pitchFamily="34" charset="0"/>
                        <a:cs typeface="Calibri" panose="020F0502020204030204" pitchFamily="34" charset="0"/>
                      </a:endParaRPr>
                    </a:p>
                    <a:p>
                      <a:pPr marL="0" marR="0" indent="0" algn="ctr" defTabSz="755934" rtl="0" eaLnBrk="1" fontAlgn="auto" latinLnBrk="0" hangingPunct="1">
                        <a:lnSpc>
                          <a:spcPct val="100000"/>
                        </a:lnSpc>
                        <a:spcBef>
                          <a:spcPts val="0"/>
                        </a:spcBef>
                        <a:spcAft>
                          <a:spcPts val="0"/>
                        </a:spcAft>
                        <a:buClrTx/>
                        <a:buSzTx/>
                        <a:buFontTx/>
                        <a:buNone/>
                        <a:tabLst/>
                        <a:defRPr/>
                      </a:pP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r>
                        <a:rPr lang="en-US" sz="1100" b="1" kern="1200">
                          <a:solidFill>
                            <a:srgbClr val="22385A"/>
                          </a:solidFill>
                          <a:latin typeface="+mn-lt"/>
                          <a:ea typeface="+mn-ea"/>
                          <a:cs typeface="+mn-cs"/>
                        </a:rPr>
                        <a:t>Soziale Verantwortung von Unternehmen nutzen </a:t>
                      </a:r>
                    </a:p>
                    <a:p>
                      <a:r>
                        <a:rPr lang="en-US" sz="1100" b="0" kern="1200">
                          <a:solidFill>
                            <a:srgbClr val="22385A"/>
                          </a:solidFill>
                          <a:latin typeface="+mn-lt"/>
                          <a:ea typeface="+mn-ea"/>
                          <a:cs typeface="+mn-cs"/>
                        </a:rPr>
                        <a:t>Dieses Thema hebt die Bedeutung der sozialen Verantwortung (</a:t>
                      </a:r>
                      <a:r>
                        <a:rPr lang="en-US" sz="1100" b="0" i="1" kern="1200">
                          <a:solidFill>
                            <a:srgbClr val="22385A"/>
                          </a:solidFill>
                          <a:latin typeface="+mn-lt"/>
                          <a:ea typeface="+mn-ea"/>
                          <a:cs typeface="+mn-cs"/>
                        </a:rPr>
                        <a:t>corporate social responsibility</a:t>
                      </a:r>
                      <a:r>
                        <a:rPr lang="en-US" sz="1100" b="0" kern="1200">
                          <a:solidFill>
                            <a:srgbClr val="22385A"/>
                          </a:solidFill>
                          <a:latin typeface="+mn-lt"/>
                          <a:ea typeface="+mn-ea"/>
                          <a:cs typeface="+mn-cs"/>
                        </a:rPr>
                        <a:t>)  von Unternehmen hervor und welche Rolle diese für die Lösung potenzieller gesellschaftlicher Probleme einnehmen kann. Die Studierenden entwickeln ein Verständnis für die soziale Verantwortung von Unternehmen und wie sie diese sinnvoll für die Entwicklung eines Projektes zu digitalem studentischem Engagement einbeziehen können.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2888563249"/>
                  </a:ext>
                </a:extLst>
              </a:tr>
            </a:tbl>
          </a:graphicData>
        </a:graphic>
      </p:graphicFrame>
    </p:spTree>
    <p:extLst>
      <p:ext uri="{BB962C8B-B14F-4D97-AF65-F5344CB8AC3E}">
        <p14:creationId xmlns:p14="http://schemas.microsoft.com/office/powerpoint/2010/main" val="26296901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35">
            <a:extLst>
              <a:ext uri="{FF2B5EF4-FFF2-40B4-BE49-F238E27FC236}">
                <a16:creationId xmlns:a16="http://schemas.microsoft.com/office/drawing/2014/main" id="{81D78728-9C89-2467-F7DF-B14C72121EBA}"/>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graphicFrame>
        <p:nvGraphicFramePr>
          <p:cNvPr id="4" name="Table 3">
            <a:extLst>
              <a:ext uri="{FF2B5EF4-FFF2-40B4-BE49-F238E27FC236}">
                <a16:creationId xmlns:a16="http://schemas.microsoft.com/office/drawing/2014/main" id="{D89294EE-BD4E-DCC4-0AE0-8882A5A4C737}"/>
              </a:ext>
            </a:extLst>
          </p:cNvPr>
          <p:cNvGraphicFramePr>
            <a:graphicFrameLocks noGrp="1"/>
          </p:cNvGraphicFramePr>
          <p:nvPr>
            <p:extLst>
              <p:ext uri="{D42A27DB-BD31-4B8C-83A1-F6EECF244321}">
                <p14:modId xmlns:p14="http://schemas.microsoft.com/office/powerpoint/2010/main" val="72231736"/>
              </p:ext>
            </p:extLst>
          </p:nvPr>
        </p:nvGraphicFramePr>
        <p:xfrm>
          <a:off x="503238" y="557214"/>
          <a:ext cx="6570133" cy="1264920"/>
        </p:xfrm>
        <a:graphic>
          <a:graphicData uri="http://schemas.openxmlformats.org/drawingml/2006/table">
            <a:tbl>
              <a:tblPr firstRow="1" bandRow="1">
                <a:tableStyleId>{5C22544A-7EE6-4342-B048-85BDC9FD1C3A}</a:tableStyleId>
              </a:tblPr>
              <a:tblGrid>
                <a:gridCol w="1917058">
                  <a:extLst>
                    <a:ext uri="{9D8B030D-6E8A-4147-A177-3AD203B41FA5}">
                      <a16:colId xmlns:a16="http://schemas.microsoft.com/office/drawing/2014/main" val="603741104"/>
                    </a:ext>
                  </a:extLst>
                </a:gridCol>
                <a:gridCol w="4653075">
                  <a:extLst>
                    <a:ext uri="{9D8B030D-6E8A-4147-A177-3AD203B41FA5}">
                      <a16:colId xmlns:a16="http://schemas.microsoft.com/office/drawing/2014/main" val="4221423907"/>
                    </a:ext>
                  </a:extLst>
                </a:gridCol>
              </a:tblGrid>
              <a:tr h="1229800">
                <a:tc>
                  <a:txBody>
                    <a:bodyPr/>
                    <a:lstStyle/>
                    <a:p>
                      <a:pPr algn="ctr"/>
                      <a:r>
                        <a:rPr lang="en-GB" sz="1100" b="1" kern="1200" dirty="0">
                          <a:solidFill>
                            <a:srgbClr val="22385A"/>
                          </a:solidFill>
                          <a:effectLst/>
                          <a:latin typeface="Calibri" panose="020F0502020204030204" pitchFamily="34" charset="0"/>
                          <a:ea typeface="+mn-ea"/>
                          <a:cs typeface="Calibri" panose="020F0502020204030204" pitchFamily="34" charset="0"/>
                        </a:rPr>
                        <a:t>Modul 5 Übungen und </a:t>
                      </a:r>
                    </a:p>
                    <a:p>
                      <a:pPr algn="ctr"/>
                      <a:r>
                        <a:rPr lang="en-GB" sz="1100" b="1" kern="1200" dirty="0">
                          <a:solidFill>
                            <a:srgbClr val="22385A"/>
                          </a:solidFill>
                          <a:effectLst/>
                          <a:latin typeface="Calibri" panose="020F0502020204030204" pitchFamily="34" charset="0"/>
                          <a:ea typeface="+mn-ea"/>
                          <a:cs typeface="Calibri" panose="020F0502020204030204" pitchFamily="34" charset="0"/>
                        </a:rPr>
                        <a:t>Lern-aktivitäten: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r>
                        <a:rPr lang="en-GB" sz="1100" b="0" dirty="0">
                          <a:solidFill>
                            <a:srgbClr val="22385A"/>
                          </a:solidFill>
                        </a:rPr>
                        <a:t>In der ersten Übung von Modul 5 werden die Studierenden anhand von Fragen dazu angeregt, über Möglichkeiten und Ressourcen zur Finanzierung einer Aktivität oder eines Projektes zu digitalem studentischem Engagement nachzudenken und ein Budget dafür zu entwickeln. In der zweiten Übung überlegen sich die Studierenden gemeinsam in der Gruppe einen Budgetplan für ein Projekt zu digitalem studentischem Engagement und erhalten dazu Anregung anhand eines Videos über das Tool </a:t>
                      </a:r>
                      <a:r>
                        <a:rPr lang="en-GB" sz="1100" b="0" i="1" dirty="0">
                          <a:solidFill>
                            <a:srgbClr val="22385A"/>
                          </a:solidFill>
                        </a:rPr>
                        <a:t>Business Model Canvas.</a:t>
                      </a:r>
                    </a:p>
                  </a:txBody>
                  <a:tcPr anchor="ctr">
                    <a:lnL w="12700" cap="flat" cmpd="sng" algn="ctr">
                      <a:solidFill>
                        <a:srgbClr val="22385A"/>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445236727"/>
                  </a:ext>
                </a:extLst>
              </a:tr>
            </a:tbl>
          </a:graphicData>
        </a:graphic>
      </p:graphicFrame>
      <p:graphicFrame>
        <p:nvGraphicFramePr>
          <p:cNvPr id="7" name="Table 6">
            <a:extLst>
              <a:ext uri="{FF2B5EF4-FFF2-40B4-BE49-F238E27FC236}">
                <a16:creationId xmlns:a16="http://schemas.microsoft.com/office/drawing/2014/main" id="{643035C1-D6F0-1212-2AA8-297163C58AF7}"/>
              </a:ext>
            </a:extLst>
          </p:cNvPr>
          <p:cNvGraphicFramePr>
            <a:graphicFrameLocks noGrp="1"/>
          </p:cNvGraphicFramePr>
          <p:nvPr>
            <p:extLst>
              <p:ext uri="{D42A27DB-BD31-4B8C-83A1-F6EECF244321}">
                <p14:modId xmlns:p14="http://schemas.microsoft.com/office/powerpoint/2010/main" val="2727370246"/>
              </p:ext>
            </p:extLst>
          </p:nvPr>
        </p:nvGraphicFramePr>
        <p:xfrm>
          <a:off x="503238" y="1847618"/>
          <a:ext cx="6570133" cy="8286981"/>
        </p:xfrm>
        <a:graphic>
          <a:graphicData uri="http://schemas.openxmlformats.org/drawingml/2006/table">
            <a:tbl>
              <a:tblPr firstRow="1" bandRow="1">
                <a:tableStyleId>{5C22544A-7EE6-4342-B048-85BDC9FD1C3A}</a:tableStyleId>
              </a:tblPr>
              <a:tblGrid>
                <a:gridCol w="1917058">
                  <a:extLst>
                    <a:ext uri="{9D8B030D-6E8A-4147-A177-3AD203B41FA5}">
                      <a16:colId xmlns:a16="http://schemas.microsoft.com/office/drawing/2014/main" val="603741104"/>
                    </a:ext>
                  </a:extLst>
                </a:gridCol>
                <a:gridCol w="4653075">
                  <a:extLst>
                    <a:ext uri="{9D8B030D-6E8A-4147-A177-3AD203B41FA5}">
                      <a16:colId xmlns:a16="http://schemas.microsoft.com/office/drawing/2014/main" val="4221423907"/>
                    </a:ext>
                  </a:extLst>
                </a:gridCol>
              </a:tblGrid>
              <a:tr h="492055">
                <a:tc>
                  <a:txBody>
                    <a:bodyPr/>
                    <a:lstStyle/>
                    <a:p>
                      <a:pPr algn="ctr"/>
                      <a:r>
                        <a:rPr lang="en-GB" sz="1488" b="1" kern="1200" dirty="0">
                          <a:solidFill>
                            <a:schemeClr val="lt1"/>
                          </a:solidFill>
                          <a:effectLst/>
                          <a:latin typeface="+mn-lt"/>
                          <a:ea typeface="+mn-ea"/>
                          <a:cs typeface="+mn-cs"/>
                        </a:rPr>
                        <a:t>Modul 6</a:t>
                      </a:r>
                      <a:r>
                        <a:rPr lang="en-RU" dirty="0">
                          <a:effectLst/>
                        </a:rPr>
                        <a:t> </a:t>
                      </a:r>
                      <a:endParaRPr lang="en-RU" dirty="0">
                        <a:solidFill>
                          <a:schemeClr val="bg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solidFill>
                  </a:tcPr>
                </a:tc>
                <a:tc>
                  <a:txBody>
                    <a:bodyPr/>
                    <a:lstStyle/>
                    <a:p>
                      <a:r>
                        <a:rPr lang="de-AT" sz="1488" b="1" kern="1200">
                          <a:solidFill>
                            <a:schemeClr val="lt1"/>
                          </a:solidFill>
                          <a:effectLst/>
                          <a:latin typeface="+mn-lt"/>
                          <a:ea typeface="+mn-ea"/>
                          <a:cs typeface="+mn-cs"/>
                        </a:rPr>
                        <a:t>Marketing und Kooperation mit Praxispartner*innen</a:t>
                      </a:r>
                      <a:r>
                        <a:rPr lang="en-LB">
                          <a:effectLst/>
                        </a:rPr>
                        <a:t> </a:t>
                      </a:r>
                      <a:endParaRPr lang="en-L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solidFill>
                  </a:tcPr>
                </a:tc>
                <a:extLst>
                  <a:ext uri="{0D108BD9-81ED-4DB2-BD59-A6C34878D82A}">
                    <a16:rowId xmlns:a16="http://schemas.microsoft.com/office/drawing/2014/main" val="1533313366"/>
                  </a:ext>
                </a:extLst>
              </a:tr>
              <a:tr h="1639535">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kern="1200" dirty="0">
                          <a:solidFill>
                            <a:srgbClr val="22385A"/>
                          </a:solidFill>
                          <a:effectLst/>
                          <a:latin typeface="Calibri" panose="020F0502020204030204" pitchFamily="34" charset="0"/>
                          <a:ea typeface="+mn-ea"/>
                          <a:cs typeface="Calibri" panose="020F0502020204030204" pitchFamily="34" charset="0"/>
                        </a:rPr>
                        <a:t>Übersicht </a:t>
                      </a:r>
                      <a:r>
                        <a:rPr lang="en-RU" sz="1100" b="1" dirty="0">
                          <a:solidFill>
                            <a:srgbClr val="22385A"/>
                          </a:solidFill>
                          <a:effectLst/>
                          <a:latin typeface="Calibri" panose="020F0502020204030204" pitchFamily="34" charset="0"/>
                          <a:cs typeface="Calibri" panose="020F0502020204030204" pitchFamily="34" charset="0"/>
                        </a:rPr>
                        <a:t>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r>
                        <a:rPr lang="en-GB" sz="1100" b="1" dirty="0">
                          <a:solidFill>
                            <a:srgbClr val="22385A"/>
                          </a:solidFill>
                        </a:rPr>
                        <a:t>Marketing für Projekte zu digitalem studentischem Engagement </a:t>
                      </a:r>
                    </a:p>
                    <a:p>
                      <a:pPr algn="just"/>
                      <a:r>
                        <a:rPr lang="en-GB" sz="1100" dirty="0">
                          <a:solidFill>
                            <a:srgbClr val="22385A"/>
                          </a:solidFill>
                        </a:rPr>
                        <a:t>Modul 6 umfasst Konzepte zum Marketing eines Projekts zu digitalem studentischem Engagement. Diese helfen den Studierenden zu verstehen, wie wichtig der Aufbau von Vertrauen sowohl innerhalb des Projektteams als auch für die Unterstützer*innen eines Projekts ist. Die Studierenden lernen, welche Funktion das </a:t>
                      </a:r>
                      <a:r>
                        <a:rPr lang="en-GB" sz="1100" i="1" dirty="0">
                          <a:solidFill>
                            <a:srgbClr val="22385A"/>
                          </a:solidFill>
                        </a:rPr>
                        <a:t>Storytelling</a:t>
                      </a:r>
                      <a:r>
                        <a:rPr lang="en-GB" sz="1100" dirty="0">
                          <a:solidFill>
                            <a:srgbClr val="22385A"/>
                          </a:solidFill>
                        </a:rPr>
                        <a:t> in Unternehmen einnimmt und wie ein </a:t>
                      </a:r>
                      <a:r>
                        <a:rPr lang="en-GB" sz="1100" i="1" dirty="0">
                          <a:solidFill>
                            <a:srgbClr val="22385A"/>
                          </a:solidFill>
                        </a:rPr>
                        <a:t>Mission-Statement</a:t>
                      </a:r>
                      <a:r>
                        <a:rPr lang="en-GB" sz="1100" dirty="0">
                          <a:solidFill>
                            <a:srgbClr val="22385A"/>
                          </a:solidFill>
                        </a:rPr>
                        <a:t> für ihr Projekt entwickelt wird. Das Modul stellt außerdem verschiedene Apps und Tools vor, mit denen Studierende das Anliegen ihres Projekts verbreiten können.</a:t>
                      </a:r>
                    </a:p>
                  </a:txBody>
                  <a:tcPr anchor="ctr">
                    <a:lnL w="12700" cap="flat" cmpd="sng" algn="ctr">
                      <a:solidFill>
                        <a:srgbClr val="22385A"/>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445236727"/>
                  </a:ext>
                </a:extLst>
              </a:tr>
              <a:tr h="1346088">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Thema 1: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marL="0" marR="0" indent="0" algn="just" defTabSz="755934" rtl="0" eaLnBrk="1" fontAlgn="auto" latinLnBrk="0" hangingPunct="1">
                        <a:lnSpc>
                          <a:spcPct val="100000"/>
                        </a:lnSpc>
                        <a:spcBef>
                          <a:spcPts val="0"/>
                        </a:spcBef>
                        <a:spcAft>
                          <a:spcPts val="0"/>
                        </a:spcAft>
                        <a:buClrTx/>
                        <a:buSzTx/>
                        <a:buFontTx/>
                        <a:buNone/>
                        <a:tabLst/>
                        <a:defRPr/>
                      </a:pPr>
                      <a:r>
                        <a:rPr lang="en-GB" sz="1100" b="1" kern="1200" dirty="0">
                          <a:solidFill>
                            <a:srgbClr val="22385A"/>
                          </a:solidFill>
                          <a:latin typeface="+mn-lt"/>
                          <a:ea typeface="+mn-ea"/>
                          <a:cs typeface="+mn-cs"/>
                        </a:rPr>
                        <a:t>Glaubwürdigkeit und Vertrauen im Projektteam aufbauen </a:t>
                      </a:r>
                    </a:p>
                    <a:p>
                      <a:pPr marL="0" marR="0" indent="0" algn="just" defTabSz="755934" rtl="0" eaLnBrk="1" fontAlgn="auto" latinLnBrk="0" hangingPunct="1">
                        <a:lnSpc>
                          <a:spcPct val="100000"/>
                        </a:lnSpc>
                        <a:spcBef>
                          <a:spcPts val="0"/>
                        </a:spcBef>
                        <a:spcAft>
                          <a:spcPts val="0"/>
                        </a:spcAft>
                        <a:buClrTx/>
                        <a:buSzTx/>
                        <a:buFontTx/>
                        <a:buNone/>
                        <a:tabLst/>
                        <a:defRPr/>
                      </a:pPr>
                      <a:r>
                        <a:rPr lang="en-GB" sz="1100" b="0" kern="1200" dirty="0">
                          <a:solidFill>
                            <a:srgbClr val="22385A"/>
                          </a:solidFill>
                          <a:latin typeface="+mn-lt"/>
                          <a:ea typeface="+mn-ea"/>
                          <a:cs typeface="+mn-cs"/>
                        </a:rPr>
                        <a:t>Dieses Thema befasst sich mit dem Aufbau eines Projektteams. Aufbauend auf den Inhalten von Modul 3 erweitern die Studierenden ihr Verständnis davon, wie sie eine Gruppe von Personen zusammenstellen, die ein Projekt zu digitalem studentischem Engagement umsetzen. Sie vertiefen ihr Wissen darüber, wie die Fähigkeiten, welche die Teammitglieder*innen mitbringen, im Projekt sinnvoll eingesetzt werden können. </a:t>
                      </a:r>
                    </a:p>
                  </a:txBody>
                  <a:tcP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2780901125"/>
                  </a:ext>
                </a:extLst>
              </a:tr>
              <a:tr h="1030565">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dirty="0">
                          <a:solidFill>
                            <a:srgbClr val="22385A"/>
                          </a:solidFill>
                          <a:latin typeface="Calibri" panose="020F0502020204030204" pitchFamily="34" charset="0"/>
                          <a:cs typeface="Calibri" panose="020F0502020204030204" pitchFamily="34" charset="0"/>
                        </a:rPr>
                        <a:t>Thema 2: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pPr algn="just">
                        <a:lnSpc>
                          <a:spcPct val="100000"/>
                        </a:lnSpc>
                        <a:spcBef>
                          <a:spcPts val="0"/>
                        </a:spcBef>
                        <a:spcAft>
                          <a:spcPts val="0"/>
                        </a:spcAft>
                        <a:tabLst>
                          <a:tab pos="450215" algn="l"/>
                        </a:tabLst>
                      </a:pPr>
                      <a:r>
                        <a:rPr lang="en-US" sz="1100" b="1" kern="1200" dirty="0">
                          <a:solidFill>
                            <a:srgbClr val="22385A"/>
                          </a:solidFill>
                          <a:latin typeface="+mn-lt"/>
                          <a:ea typeface="+mn-ea"/>
                          <a:cs typeface="+mn-cs"/>
                        </a:rPr>
                        <a:t>Aufbau eines Netzwerks zu digitalem studentischem Engagement </a:t>
                      </a:r>
                    </a:p>
                    <a:p>
                      <a:pPr algn="just">
                        <a:lnSpc>
                          <a:spcPct val="100000"/>
                        </a:lnSpc>
                        <a:spcBef>
                          <a:spcPts val="0"/>
                        </a:spcBef>
                        <a:spcAft>
                          <a:spcPts val="0"/>
                        </a:spcAft>
                        <a:tabLst>
                          <a:tab pos="450215" algn="l"/>
                        </a:tabLst>
                      </a:pPr>
                      <a:r>
                        <a:rPr lang="en-US" sz="1100" b="0" kern="1200" dirty="0">
                          <a:solidFill>
                            <a:srgbClr val="22385A"/>
                          </a:solidFill>
                          <a:latin typeface="+mn-lt"/>
                          <a:ea typeface="+mn-ea"/>
                          <a:cs typeface="+mn-cs"/>
                        </a:rPr>
                        <a:t>Dieses Thema enthält Informationen darüber, wie Studierende und Lehrende ein Netzwerk für bürgerschaftliches Engagement an der Universität aufbauen können. Die Studierenden erwerben ein Verständnis dafür, welche Bedeutung das </a:t>
                      </a:r>
                      <a:r>
                        <a:rPr lang="en-US" sz="1100" b="0" i="1" kern="1200" dirty="0">
                          <a:solidFill>
                            <a:srgbClr val="22385A"/>
                          </a:solidFill>
                          <a:latin typeface="+mn-lt"/>
                          <a:ea typeface="+mn-ea"/>
                          <a:cs typeface="+mn-cs"/>
                        </a:rPr>
                        <a:t>Storytelling</a:t>
                      </a:r>
                      <a:r>
                        <a:rPr lang="en-US" sz="1100" b="0" kern="1200" dirty="0">
                          <a:solidFill>
                            <a:srgbClr val="22385A"/>
                          </a:solidFill>
                          <a:latin typeface="+mn-lt"/>
                          <a:ea typeface="+mn-ea"/>
                          <a:cs typeface="+mn-cs"/>
                        </a:rPr>
                        <a:t> für das Marketing eines Projektes hat und wie dieses zur Verbreitung des Projektes beitragen kann.</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994960872"/>
                  </a:ext>
                </a:extLst>
              </a:tr>
              <a:tr h="1202326">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US" sz="1100" b="1" dirty="0">
                          <a:solidFill>
                            <a:srgbClr val="22385A"/>
                          </a:solidFill>
                          <a:latin typeface="Calibri" panose="020F0502020204030204" pitchFamily="34" charset="0"/>
                          <a:cs typeface="Calibri" panose="020F0502020204030204" pitchFamily="34" charset="0"/>
                        </a:rPr>
                        <a:t>Thema 3: </a:t>
                      </a: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r>
                        <a:rPr lang="de-AT" sz="1100" b="1" kern="1200">
                          <a:solidFill>
                            <a:srgbClr val="22385A"/>
                          </a:solidFill>
                          <a:latin typeface="+mn-lt"/>
                          <a:ea typeface="+mn-ea"/>
                          <a:cs typeface="+mn-cs"/>
                        </a:rPr>
                        <a:t>Mission-Driven Marketing </a:t>
                      </a:r>
                    </a:p>
                    <a:p>
                      <a:r>
                        <a:rPr lang="de-AT" sz="1100" b="0" kern="1200">
                          <a:solidFill>
                            <a:srgbClr val="22385A"/>
                          </a:solidFill>
                          <a:latin typeface="+mn-lt"/>
                          <a:ea typeface="+mn-ea"/>
                          <a:cs typeface="+mn-cs"/>
                        </a:rPr>
                        <a:t>Dieses Thema behandelt das Konzept des </a:t>
                      </a:r>
                      <a:r>
                        <a:rPr lang="de-AT" sz="1100" b="0" i="1" kern="1200">
                          <a:solidFill>
                            <a:srgbClr val="22385A"/>
                          </a:solidFill>
                          <a:latin typeface="+mn-lt"/>
                          <a:ea typeface="+mn-ea"/>
                          <a:cs typeface="+mn-cs"/>
                        </a:rPr>
                        <a:t>Mission-Driven Marketing </a:t>
                      </a:r>
                      <a:r>
                        <a:rPr lang="de-AT" sz="1100" b="0" kern="1200">
                          <a:solidFill>
                            <a:srgbClr val="22385A"/>
                          </a:solidFill>
                          <a:latin typeface="+mn-lt"/>
                          <a:ea typeface="+mn-ea"/>
                          <a:cs typeface="+mn-cs"/>
                        </a:rPr>
                        <a:t>und wie es zum Erfolg eines Projektes zu digitalem studentischem Engagement beitragen kann. Die Studierenden eignen sich ein Verständnis über das Konzept des </a:t>
                      </a:r>
                      <a:r>
                        <a:rPr lang="de-AT" sz="1100" b="0" i="1" kern="1200">
                          <a:solidFill>
                            <a:srgbClr val="22385A"/>
                          </a:solidFill>
                          <a:latin typeface="+mn-lt"/>
                          <a:ea typeface="+mn-ea"/>
                          <a:cs typeface="+mn-cs"/>
                        </a:rPr>
                        <a:t>Mission-Driven Marketing </a:t>
                      </a:r>
                      <a:r>
                        <a:rPr lang="de-AT" sz="1100" b="0" kern="1200">
                          <a:solidFill>
                            <a:srgbClr val="22385A"/>
                          </a:solidFill>
                          <a:latin typeface="+mn-lt"/>
                          <a:ea typeface="+mn-ea"/>
                          <a:cs typeface="+mn-cs"/>
                        </a:rPr>
                        <a:t>an. Sie lernen, wie sie ein Mission-Statement entwickeln und welche Möglichkeiten sich dadurch für die Umsetzung des Projektes ergeben. </a:t>
                      </a:r>
                      <a:endParaRPr lang="en-LB" sz="1100" b="0" kern="1200">
                        <a:solidFill>
                          <a:srgbClr val="22385A"/>
                        </a:solidFill>
                        <a:latin typeface="+mn-lt"/>
                        <a:ea typeface="+mn-ea"/>
                        <a:cs typeface="+mn-cs"/>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3386808359"/>
                  </a:ext>
                </a:extLst>
              </a:tr>
              <a:tr h="1030565">
                <a:tc>
                  <a:txBody>
                    <a:bodyPr/>
                    <a:lstStyle/>
                    <a:p>
                      <a:pPr marL="0" marR="0" lvl="0" indent="0" algn="ctr" defTabSz="755934" rtl="0" eaLnBrk="1" fontAlgn="auto" latinLnBrk="0" hangingPunct="1">
                        <a:lnSpc>
                          <a:spcPct val="100000"/>
                        </a:lnSpc>
                        <a:spcBef>
                          <a:spcPts val="0"/>
                        </a:spcBef>
                        <a:spcAft>
                          <a:spcPts val="0"/>
                        </a:spcAft>
                        <a:buClrTx/>
                        <a:buSzTx/>
                        <a:buFontTx/>
                        <a:buNone/>
                        <a:tabLst/>
                        <a:defRPr/>
                      </a:pPr>
                      <a:r>
                        <a:rPr lang="en-US" sz="1100" b="1" dirty="0">
                          <a:solidFill>
                            <a:srgbClr val="22385A"/>
                          </a:solidFill>
                          <a:latin typeface="Calibri" panose="020F0502020204030204" pitchFamily="34" charset="0"/>
                          <a:cs typeface="Calibri" panose="020F0502020204030204" pitchFamily="34" charset="0"/>
                        </a:rPr>
                        <a:t>Thema 4: </a:t>
                      </a:r>
                      <a:endParaRPr lang="en-RU" sz="1100" b="1" dirty="0">
                        <a:solidFill>
                          <a:srgbClr val="22385A"/>
                        </a:solidFill>
                        <a:latin typeface="Calibri" panose="020F0502020204030204" pitchFamily="34" charset="0"/>
                        <a:cs typeface="Calibri" panose="020F0502020204030204" pitchFamily="34" charset="0"/>
                      </a:endParaRPr>
                    </a:p>
                    <a:p>
                      <a:pPr marL="0" marR="0" indent="0" algn="ctr" defTabSz="755934" rtl="0" eaLnBrk="1" fontAlgn="auto" latinLnBrk="0" hangingPunct="1">
                        <a:lnSpc>
                          <a:spcPct val="100000"/>
                        </a:lnSpc>
                        <a:spcBef>
                          <a:spcPts val="0"/>
                        </a:spcBef>
                        <a:spcAft>
                          <a:spcPts val="0"/>
                        </a:spcAft>
                        <a:buClrTx/>
                        <a:buSzTx/>
                        <a:buFontTx/>
                        <a:buNone/>
                        <a:tabLst/>
                        <a:defRPr/>
                      </a:pP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r>
                        <a:rPr lang="en-US" sz="1100" b="1" kern="1200">
                          <a:solidFill>
                            <a:srgbClr val="22385A"/>
                          </a:solidFill>
                          <a:latin typeface="+mn-lt"/>
                          <a:ea typeface="+mn-ea"/>
                          <a:cs typeface="+mn-cs"/>
                        </a:rPr>
                        <a:t>Digitale Tools zur Verbreitung von bürgerschaftlichem Engagement </a:t>
                      </a:r>
                    </a:p>
                    <a:p>
                      <a:r>
                        <a:rPr lang="en-US" sz="1100" b="0" kern="1200">
                          <a:solidFill>
                            <a:srgbClr val="22385A"/>
                          </a:solidFill>
                          <a:latin typeface="+mn-lt"/>
                          <a:ea typeface="+mn-ea"/>
                          <a:cs typeface="+mn-cs"/>
                        </a:rPr>
                        <a:t>Dieses Thema stellt verschiedene digitale Tools und Plattformen vor, welche Studierende nutzen können, um ihr Projekt bekannt zu machen. Die Studierenden erwerben Wissen darüber, welche Tools sich für welche Zwecke am besten eignen. Diese reichen vom Hosting einer Website bis zur Nutzung von Social Media für Marketingzwecke.</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2888563249"/>
                  </a:ext>
                </a:extLst>
              </a:tr>
              <a:tr h="1545847">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US" sz="1100" b="1" dirty="0">
                          <a:solidFill>
                            <a:srgbClr val="22385A"/>
                          </a:solidFill>
                          <a:latin typeface="Calibri" panose="020F0502020204030204" pitchFamily="34" charset="0"/>
                          <a:cs typeface="Calibri" panose="020F0502020204030204" pitchFamily="34" charset="0"/>
                        </a:rPr>
                        <a:t>Modul 6 Übungen und </a:t>
                      </a:r>
                    </a:p>
                    <a:p>
                      <a:pPr marL="0" marR="0" indent="0" algn="ctr" defTabSz="755934" rtl="0" eaLnBrk="1" fontAlgn="auto" latinLnBrk="0" hangingPunct="1">
                        <a:lnSpc>
                          <a:spcPct val="100000"/>
                        </a:lnSpc>
                        <a:spcBef>
                          <a:spcPts val="0"/>
                        </a:spcBef>
                        <a:spcAft>
                          <a:spcPts val="0"/>
                        </a:spcAft>
                        <a:buClrTx/>
                        <a:buSzTx/>
                        <a:buFontTx/>
                        <a:buNone/>
                        <a:tabLst/>
                        <a:defRPr/>
                      </a:pPr>
                      <a:r>
                        <a:rPr lang="en-US" sz="1100" b="1" dirty="0">
                          <a:solidFill>
                            <a:srgbClr val="22385A"/>
                          </a:solidFill>
                          <a:latin typeface="Calibri" panose="020F0502020204030204" pitchFamily="34" charset="0"/>
                          <a:cs typeface="Calibri" panose="020F0502020204030204" pitchFamily="34" charset="0"/>
                        </a:rPr>
                        <a:t>Lern-aktivitäten:</a:t>
                      </a:r>
                    </a:p>
                    <a:p>
                      <a:pPr marL="0" marR="0" indent="0" algn="ctr" defTabSz="755934" rtl="0" eaLnBrk="1" fontAlgn="auto" latinLnBrk="0" hangingPunct="1">
                        <a:lnSpc>
                          <a:spcPct val="100000"/>
                        </a:lnSpc>
                        <a:spcBef>
                          <a:spcPts val="0"/>
                        </a:spcBef>
                        <a:spcAft>
                          <a:spcPts val="0"/>
                        </a:spcAft>
                        <a:buClrTx/>
                        <a:buSzTx/>
                        <a:buFontTx/>
                        <a:buNone/>
                        <a:tabLst/>
                        <a:defRPr/>
                      </a:pPr>
                      <a:endParaRPr lang="en-RU" sz="1100" b="1" dirty="0">
                        <a:solidFill>
                          <a:srgbClr val="22385A"/>
                        </a:solidFill>
                        <a:latin typeface="Calibri" panose="020F0502020204030204" pitchFamily="34" charset="0"/>
                        <a:cs typeface="Calibri" panose="020F050202020403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tc>
                  <a:txBody>
                    <a:bodyPr/>
                    <a:lstStyle/>
                    <a:p>
                      <a:r>
                        <a:rPr lang="en-US" sz="1100" b="0" kern="1200">
                          <a:solidFill>
                            <a:srgbClr val="22385A"/>
                          </a:solidFill>
                          <a:latin typeface="+mn-lt"/>
                          <a:ea typeface="+mn-ea"/>
                          <a:cs typeface="+mn-cs"/>
                        </a:rPr>
                        <a:t>Die erste Übung zu Modul 6 besteht in einer Reflexion, bei der die Studierenden dazu angeregt werden, eine Vision und ein </a:t>
                      </a:r>
                      <a:r>
                        <a:rPr lang="en-US" sz="1100" b="0" i="1" kern="1200">
                          <a:solidFill>
                            <a:srgbClr val="22385A"/>
                          </a:solidFill>
                          <a:latin typeface="+mn-lt"/>
                          <a:ea typeface="+mn-ea"/>
                          <a:cs typeface="+mn-cs"/>
                        </a:rPr>
                        <a:t>Mission-Statement </a:t>
                      </a:r>
                      <a:r>
                        <a:rPr lang="en-US" sz="1100" b="0" kern="1200">
                          <a:solidFill>
                            <a:srgbClr val="22385A"/>
                          </a:solidFill>
                          <a:latin typeface="+mn-lt"/>
                          <a:ea typeface="+mn-ea"/>
                          <a:cs typeface="+mn-cs"/>
                        </a:rPr>
                        <a:t>für ihr Projekt zu entwickeln und dieses schriftlich zu formulieren. Daneben geht es darum, zu überlegen, inwiefern sie das erarbeitete </a:t>
                      </a:r>
                      <a:r>
                        <a:rPr lang="en-US" sz="1100" b="0" i="1" kern="1200">
                          <a:solidFill>
                            <a:srgbClr val="22385A"/>
                          </a:solidFill>
                          <a:latin typeface="+mn-lt"/>
                          <a:ea typeface="+mn-ea"/>
                          <a:cs typeface="+mn-cs"/>
                        </a:rPr>
                        <a:t>Mission-Statement</a:t>
                      </a:r>
                      <a:r>
                        <a:rPr lang="en-US" sz="1100" b="0" kern="1200">
                          <a:solidFill>
                            <a:srgbClr val="22385A"/>
                          </a:solidFill>
                          <a:latin typeface="+mn-lt"/>
                          <a:ea typeface="+mn-ea"/>
                          <a:cs typeface="+mn-cs"/>
                        </a:rPr>
                        <a:t> nutzen können, um ihr Projekt erfolgreich zu etablieren. Die zweite Übung zu Modul 6 behandelt das Marketing eines Projektes zu digitalem studentischem Engagement. Die Studierenden überlegen, in welcher Weise sie digitale Technologien zur Verbreitung ihres Projektes nutzen möchten und welche Social Media-Plattformen und Websiten sich dafür eignen würden.</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7FCCC7">
                        <a:alpha val="41176"/>
                      </a:srgbClr>
                    </a:solidFill>
                  </a:tcPr>
                </a:tc>
                <a:extLst>
                  <a:ext uri="{0D108BD9-81ED-4DB2-BD59-A6C34878D82A}">
                    <a16:rowId xmlns:a16="http://schemas.microsoft.com/office/drawing/2014/main" val="3460634696"/>
                  </a:ext>
                </a:extLst>
              </a:tr>
            </a:tbl>
          </a:graphicData>
        </a:graphic>
      </p:graphicFrame>
    </p:spTree>
    <p:extLst>
      <p:ext uri="{BB962C8B-B14F-4D97-AF65-F5344CB8AC3E}">
        <p14:creationId xmlns:p14="http://schemas.microsoft.com/office/powerpoint/2010/main" val="20623316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F68DC922-888E-5349-97A1-2D88EEE3300E}"/>
              </a:ext>
            </a:extLst>
          </p:cNvPr>
          <p:cNvSpPr>
            <a:spLocks noGrp="1"/>
          </p:cNvSpPr>
          <p:nvPr>
            <p:ph type="body" sz="quarter" idx="14"/>
          </p:nvPr>
        </p:nvSpPr>
        <p:spPr>
          <a:xfrm>
            <a:off x="539389" y="568692"/>
            <a:ext cx="6533982" cy="635759"/>
          </a:xfrm>
        </p:spPr>
        <p:txBody>
          <a:bodyPr/>
          <a:lstStyle/>
          <a:p>
            <a:r>
              <a:rPr lang="en-GB" dirty="0"/>
              <a:t>4.4. LERNZIELE</a:t>
            </a:r>
          </a:p>
        </p:txBody>
      </p:sp>
      <p:sp>
        <p:nvSpPr>
          <p:cNvPr id="7" name="Text Placeholder 3">
            <a:extLst>
              <a:ext uri="{FF2B5EF4-FFF2-40B4-BE49-F238E27FC236}">
                <a16:creationId xmlns:a16="http://schemas.microsoft.com/office/drawing/2014/main" id="{8F930126-68B1-A946-98D7-7DD63DD93F39}"/>
              </a:ext>
            </a:extLst>
          </p:cNvPr>
          <p:cNvSpPr>
            <a:spLocks noGrp="1"/>
          </p:cNvSpPr>
          <p:nvPr>
            <p:ph type="body" sz="quarter" idx="33"/>
          </p:nvPr>
        </p:nvSpPr>
        <p:spPr>
          <a:xfrm>
            <a:off x="522456" y="1449226"/>
            <a:ext cx="6533982" cy="862108"/>
          </a:xfrm>
        </p:spPr>
        <p:txBody>
          <a:bodyPr/>
          <a:lstStyle/>
          <a:p>
            <a:r>
              <a:rPr lang="de-AT"/>
              <a:t>Ziel der Module zu </a:t>
            </a:r>
            <a:r>
              <a:rPr lang="de-AT" i="1"/>
              <a:t>Students as Digital Civic Engagers</a:t>
            </a:r>
            <a:r>
              <a:rPr lang="de-AT"/>
              <a:t> ist es, den Studierenden die Aneignung von Wissen und Fähigkeiten zu ermöglichen, um sich stärker in Projekte bzw. Aktivitäten des bürgerschaftlichen Engagements einzubringen und ihr eigenes Projekt zu digitalem studentischem Engagement entwickeln zu können.</a:t>
            </a:r>
            <a:endParaRPr lang="en-RU" dirty="0"/>
          </a:p>
          <a:p>
            <a:r>
              <a:rPr lang="de-AT"/>
              <a:t>Nach Absolvierung der Module können die Studierenden:</a:t>
            </a:r>
            <a:endParaRPr lang="en-LB"/>
          </a:p>
        </p:txBody>
      </p:sp>
      <p:sp>
        <p:nvSpPr>
          <p:cNvPr id="8" name="Freeform 7">
            <a:extLst>
              <a:ext uri="{FF2B5EF4-FFF2-40B4-BE49-F238E27FC236}">
                <a16:creationId xmlns:a16="http://schemas.microsoft.com/office/drawing/2014/main" id="{B06BA267-3E7E-C141-8291-464F38B68457}"/>
              </a:ext>
            </a:extLst>
          </p:cNvPr>
          <p:cNvSpPr/>
          <p:nvPr/>
        </p:nvSpPr>
        <p:spPr>
          <a:xfrm>
            <a:off x="288257" y="724168"/>
            <a:ext cx="222111" cy="324800"/>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7FCCC7"/>
          </a:solidFill>
          <a:ln w="8971" cap="flat">
            <a:noFill/>
            <a:prstDash val="solid"/>
            <a:miter/>
          </a:ln>
        </p:spPr>
        <p:txBody>
          <a:bodyPr rtlCol="0" anchor="ctr"/>
          <a:lstStyle/>
          <a:p>
            <a:endParaRPr lang="en-RU"/>
          </a:p>
        </p:txBody>
      </p:sp>
      <p:pic>
        <p:nvPicPr>
          <p:cNvPr id="10" name="Picture 9">
            <a:extLst>
              <a:ext uri="{FF2B5EF4-FFF2-40B4-BE49-F238E27FC236}">
                <a16:creationId xmlns:a16="http://schemas.microsoft.com/office/drawing/2014/main" id="{46510C3A-A3FA-0F42-A081-63FE611EDE6F}"/>
              </a:ext>
            </a:extLst>
          </p:cNvPr>
          <p:cNvPicPr>
            <a:picLocks noChangeAspect="1"/>
          </p:cNvPicPr>
          <p:nvPr/>
        </p:nvPicPr>
        <p:blipFill>
          <a:blip r:embed="rId2"/>
          <a:stretch>
            <a:fillRect/>
          </a:stretch>
        </p:blipFill>
        <p:spPr>
          <a:xfrm>
            <a:off x="328016" y="2418110"/>
            <a:ext cx="952500" cy="495300"/>
          </a:xfrm>
          <a:prstGeom prst="rect">
            <a:avLst/>
          </a:prstGeom>
        </p:spPr>
      </p:pic>
      <p:sp>
        <p:nvSpPr>
          <p:cNvPr id="11" name="Text Placeholder 25">
            <a:extLst>
              <a:ext uri="{FF2B5EF4-FFF2-40B4-BE49-F238E27FC236}">
                <a16:creationId xmlns:a16="http://schemas.microsoft.com/office/drawing/2014/main" id="{C6B5EF24-D115-0A4F-B8C1-4D6790699E11}"/>
              </a:ext>
            </a:extLst>
          </p:cNvPr>
          <p:cNvSpPr txBox="1">
            <a:spLocks/>
          </p:cNvSpPr>
          <p:nvPr/>
        </p:nvSpPr>
        <p:spPr>
          <a:xfrm>
            <a:off x="379179" y="2418110"/>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01</a:t>
            </a:r>
          </a:p>
        </p:txBody>
      </p:sp>
      <p:sp>
        <p:nvSpPr>
          <p:cNvPr id="12" name="Text Placeholder 3">
            <a:extLst>
              <a:ext uri="{FF2B5EF4-FFF2-40B4-BE49-F238E27FC236}">
                <a16:creationId xmlns:a16="http://schemas.microsoft.com/office/drawing/2014/main" id="{A8DA1BF3-0C58-554B-86EC-A7765E97FBC6}"/>
              </a:ext>
            </a:extLst>
          </p:cNvPr>
          <p:cNvSpPr txBox="1">
            <a:spLocks/>
          </p:cNvSpPr>
          <p:nvPr/>
        </p:nvSpPr>
        <p:spPr>
          <a:xfrm>
            <a:off x="1267948" y="2463729"/>
            <a:ext cx="5769271" cy="618199"/>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lvl="0"/>
            <a:r>
              <a:rPr lang="de-AT"/>
              <a:t>Bestimmen, was ein Projekt für digitales studentisches Engagement kennzeichnet, wie sie sich selbst bürgerschaftlich engagieren und selbst ein Projekt für digitales studentisches Engagement initiieren können.</a:t>
            </a:r>
            <a:endParaRPr lang="en-RU" dirty="0"/>
          </a:p>
        </p:txBody>
      </p:sp>
      <p:pic>
        <p:nvPicPr>
          <p:cNvPr id="13" name="Picture 12">
            <a:extLst>
              <a:ext uri="{FF2B5EF4-FFF2-40B4-BE49-F238E27FC236}">
                <a16:creationId xmlns:a16="http://schemas.microsoft.com/office/drawing/2014/main" id="{BA7EA700-B9CE-C74E-9B92-8FC25A8FB1E7}"/>
              </a:ext>
            </a:extLst>
          </p:cNvPr>
          <p:cNvPicPr>
            <a:picLocks noChangeAspect="1"/>
          </p:cNvPicPr>
          <p:nvPr/>
        </p:nvPicPr>
        <p:blipFill>
          <a:blip r:embed="rId3"/>
          <a:stretch>
            <a:fillRect/>
          </a:stretch>
        </p:blipFill>
        <p:spPr>
          <a:xfrm>
            <a:off x="321732" y="3045586"/>
            <a:ext cx="952500" cy="495300"/>
          </a:xfrm>
          <a:prstGeom prst="rect">
            <a:avLst/>
          </a:prstGeom>
        </p:spPr>
      </p:pic>
      <p:sp>
        <p:nvSpPr>
          <p:cNvPr id="14" name="Text Placeholder 25">
            <a:extLst>
              <a:ext uri="{FF2B5EF4-FFF2-40B4-BE49-F238E27FC236}">
                <a16:creationId xmlns:a16="http://schemas.microsoft.com/office/drawing/2014/main" id="{ED7B73B2-C324-5540-A6B9-E9DE1AA70A7A}"/>
              </a:ext>
            </a:extLst>
          </p:cNvPr>
          <p:cNvSpPr txBox="1">
            <a:spLocks/>
          </p:cNvSpPr>
          <p:nvPr/>
        </p:nvSpPr>
        <p:spPr>
          <a:xfrm>
            <a:off x="379179" y="3045586"/>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02</a:t>
            </a:r>
          </a:p>
        </p:txBody>
      </p:sp>
      <p:sp>
        <p:nvSpPr>
          <p:cNvPr id="3" name="Text Placeholder 35">
            <a:extLst>
              <a:ext uri="{FF2B5EF4-FFF2-40B4-BE49-F238E27FC236}">
                <a16:creationId xmlns:a16="http://schemas.microsoft.com/office/drawing/2014/main" id="{40B4B02B-7302-1052-324E-A56AAB0F3C62}"/>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pic>
        <p:nvPicPr>
          <p:cNvPr id="4" name="Picture 3">
            <a:extLst>
              <a:ext uri="{FF2B5EF4-FFF2-40B4-BE49-F238E27FC236}">
                <a16:creationId xmlns:a16="http://schemas.microsoft.com/office/drawing/2014/main" id="{313BF64C-741E-12DD-182A-E7751F89E7E2}"/>
              </a:ext>
            </a:extLst>
          </p:cNvPr>
          <p:cNvPicPr>
            <a:picLocks noChangeAspect="1"/>
          </p:cNvPicPr>
          <p:nvPr/>
        </p:nvPicPr>
        <p:blipFill>
          <a:blip r:embed="rId4"/>
          <a:stretch>
            <a:fillRect/>
          </a:stretch>
        </p:blipFill>
        <p:spPr>
          <a:xfrm>
            <a:off x="381999" y="5144990"/>
            <a:ext cx="952500" cy="495300"/>
          </a:xfrm>
          <a:prstGeom prst="rect">
            <a:avLst/>
          </a:prstGeom>
        </p:spPr>
      </p:pic>
      <p:sp>
        <p:nvSpPr>
          <p:cNvPr id="15" name="Text Placeholder 25">
            <a:extLst>
              <a:ext uri="{FF2B5EF4-FFF2-40B4-BE49-F238E27FC236}">
                <a16:creationId xmlns:a16="http://schemas.microsoft.com/office/drawing/2014/main" id="{852BE92C-03F1-F97C-A0C3-6B90179A492B}"/>
              </a:ext>
            </a:extLst>
          </p:cNvPr>
          <p:cNvSpPr txBox="1">
            <a:spLocks/>
          </p:cNvSpPr>
          <p:nvPr/>
        </p:nvSpPr>
        <p:spPr>
          <a:xfrm>
            <a:off x="368669" y="5156037"/>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05</a:t>
            </a:r>
          </a:p>
        </p:txBody>
      </p:sp>
      <p:pic>
        <p:nvPicPr>
          <p:cNvPr id="17" name="Picture 16">
            <a:extLst>
              <a:ext uri="{FF2B5EF4-FFF2-40B4-BE49-F238E27FC236}">
                <a16:creationId xmlns:a16="http://schemas.microsoft.com/office/drawing/2014/main" id="{1F0C8E12-7906-8F41-2659-D3DFA80185BD}"/>
              </a:ext>
            </a:extLst>
          </p:cNvPr>
          <p:cNvPicPr>
            <a:picLocks noChangeAspect="1"/>
          </p:cNvPicPr>
          <p:nvPr/>
        </p:nvPicPr>
        <p:blipFill>
          <a:blip r:embed="rId5"/>
          <a:stretch>
            <a:fillRect/>
          </a:stretch>
        </p:blipFill>
        <p:spPr>
          <a:xfrm>
            <a:off x="381999" y="5853967"/>
            <a:ext cx="952500" cy="495300"/>
          </a:xfrm>
          <a:prstGeom prst="rect">
            <a:avLst/>
          </a:prstGeom>
        </p:spPr>
      </p:pic>
      <p:sp>
        <p:nvSpPr>
          <p:cNvPr id="18" name="Text Placeholder 25">
            <a:extLst>
              <a:ext uri="{FF2B5EF4-FFF2-40B4-BE49-F238E27FC236}">
                <a16:creationId xmlns:a16="http://schemas.microsoft.com/office/drawing/2014/main" id="{239271F0-DA86-A8AD-4DC8-E40B992AFF11}"/>
              </a:ext>
            </a:extLst>
          </p:cNvPr>
          <p:cNvSpPr txBox="1">
            <a:spLocks/>
          </p:cNvSpPr>
          <p:nvPr/>
        </p:nvSpPr>
        <p:spPr>
          <a:xfrm>
            <a:off x="346086" y="5895732"/>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06</a:t>
            </a:r>
          </a:p>
        </p:txBody>
      </p:sp>
      <p:pic>
        <p:nvPicPr>
          <p:cNvPr id="19" name="Picture 18">
            <a:extLst>
              <a:ext uri="{FF2B5EF4-FFF2-40B4-BE49-F238E27FC236}">
                <a16:creationId xmlns:a16="http://schemas.microsoft.com/office/drawing/2014/main" id="{FE2BB394-2BF2-B699-CDC5-756F9FD74DA6}"/>
              </a:ext>
            </a:extLst>
          </p:cNvPr>
          <p:cNvPicPr>
            <a:picLocks noChangeAspect="1"/>
          </p:cNvPicPr>
          <p:nvPr/>
        </p:nvPicPr>
        <p:blipFill>
          <a:blip r:embed="rId6"/>
          <a:stretch>
            <a:fillRect/>
          </a:stretch>
        </p:blipFill>
        <p:spPr>
          <a:xfrm>
            <a:off x="286749" y="6562943"/>
            <a:ext cx="1047750" cy="544830"/>
          </a:xfrm>
          <a:prstGeom prst="rect">
            <a:avLst/>
          </a:prstGeom>
        </p:spPr>
      </p:pic>
      <p:sp>
        <p:nvSpPr>
          <p:cNvPr id="20" name="Text Placeholder 25">
            <a:extLst>
              <a:ext uri="{FF2B5EF4-FFF2-40B4-BE49-F238E27FC236}">
                <a16:creationId xmlns:a16="http://schemas.microsoft.com/office/drawing/2014/main" id="{E6372733-4DE3-09B6-F028-2239C26ABD8C}"/>
              </a:ext>
            </a:extLst>
          </p:cNvPr>
          <p:cNvSpPr txBox="1">
            <a:spLocks/>
          </p:cNvSpPr>
          <p:nvPr/>
        </p:nvSpPr>
        <p:spPr>
          <a:xfrm>
            <a:off x="306250" y="6617522"/>
            <a:ext cx="63107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07</a:t>
            </a:r>
          </a:p>
        </p:txBody>
      </p:sp>
      <p:pic>
        <p:nvPicPr>
          <p:cNvPr id="22" name="Picture 21">
            <a:extLst>
              <a:ext uri="{FF2B5EF4-FFF2-40B4-BE49-F238E27FC236}">
                <a16:creationId xmlns:a16="http://schemas.microsoft.com/office/drawing/2014/main" id="{35241ABC-3A0C-4F6F-3ADF-EF8D17EED736}"/>
              </a:ext>
            </a:extLst>
          </p:cNvPr>
          <p:cNvPicPr>
            <a:picLocks noChangeAspect="1"/>
          </p:cNvPicPr>
          <p:nvPr/>
        </p:nvPicPr>
        <p:blipFill>
          <a:blip r:embed="rId6"/>
          <a:stretch>
            <a:fillRect/>
          </a:stretch>
        </p:blipFill>
        <p:spPr>
          <a:xfrm>
            <a:off x="381999" y="3727036"/>
            <a:ext cx="952500" cy="495300"/>
          </a:xfrm>
          <a:prstGeom prst="rect">
            <a:avLst/>
          </a:prstGeom>
        </p:spPr>
      </p:pic>
      <p:sp>
        <p:nvSpPr>
          <p:cNvPr id="23" name="Text Placeholder 25">
            <a:extLst>
              <a:ext uri="{FF2B5EF4-FFF2-40B4-BE49-F238E27FC236}">
                <a16:creationId xmlns:a16="http://schemas.microsoft.com/office/drawing/2014/main" id="{C59D6130-A73B-8723-C3A7-0D206C97E283}"/>
              </a:ext>
            </a:extLst>
          </p:cNvPr>
          <p:cNvSpPr txBox="1">
            <a:spLocks/>
          </p:cNvSpPr>
          <p:nvPr/>
        </p:nvSpPr>
        <p:spPr>
          <a:xfrm>
            <a:off x="357645" y="3756850"/>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03</a:t>
            </a:r>
          </a:p>
        </p:txBody>
      </p:sp>
      <p:pic>
        <p:nvPicPr>
          <p:cNvPr id="24" name="Picture 23">
            <a:extLst>
              <a:ext uri="{FF2B5EF4-FFF2-40B4-BE49-F238E27FC236}">
                <a16:creationId xmlns:a16="http://schemas.microsoft.com/office/drawing/2014/main" id="{B544DF78-93F2-B538-3866-E6D806F79DE3}"/>
              </a:ext>
            </a:extLst>
          </p:cNvPr>
          <p:cNvPicPr>
            <a:picLocks noChangeAspect="1"/>
          </p:cNvPicPr>
          <p:nvPr/>
        </p:nvPicPr>
        <p:blipFill>
          <a:blip r:embed="rId5"/>
          <a:stretch>
            <a:fillRect/>
          </a:stretch>
        </p:blipFill>
        <p:spPr>
          <a:xfrm>
            <a:off x="381999" y="4436013"/>
            <a:ext cx="952500" cy="495300"/>
          </a:xfrm>
          <a:prstGeom prst="rect">
            <a:avLst/>
          </a:prstGeom>
        </p:spPr>
      </p:pic>
      <p:sp>
        <p:nvSpPr>
          <p:cNvPr id="25" name="Text Placeholder 25">
            <a:extLst>
              <a:ext uri="{FF2B5EF4-FFF2-40B4-BE49-F238E27FC236}">
                <a16:creationId xmlns:a16="http://schemas.microsoft.com/office/drawing/2014/main" id="{5341D4BD-8BC3-7F1B-4733-5E7896C92ABC}"/>
              </a:ext>
            </a:extLst>
          </p:cNvPr>
          <p:cNvSpPr txBox="1">
            <a:spLocks/>
          </p:cNvSpPr>
          <p:nvPr/>
        </p:nvSpPr>
        <p:spPr>
          <a:xfrm>
            <a:off x="358286" y="4448226"/>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04</a:t>
            </a:r>
          </a:p>
        </p:txBody>
      </p:sp>
      <p:sp>
        <p:nvSpPr>
          <p:cNvPr id="26" name="Text Placeholder 3">
            <a:extLst>
              <a:ext uri="{FF2B5EF4-FFF2-40B4-BE49-F238E27FC236}">
                <a16:creationId xmlns:a16="http://schemas.microsoft.com/office/drawing/2014/main" id="{8D0D690B-108E-F4BF-1B7E-341E632B5C25}"/>
              </a:ext>
            </a:extLst>
          </p:cNvPr>
          <p:cNvSpPr txBox="1">
            <a:spLocks/>
          </p:cNvSpPr>
          <p:nvPr/>
        </p:nvSpPr>
        <p:spPr>
          <a:xfrm>
            <a:off x="1267948" y="3130706"/>
            <a:ext cx="5769271" cy="376927"/>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lvl="0"/>
            <a:r>
              <a:rPr lang="de-AT"/>
              <a:t>Probleme erkennen in ihren lokalen Gemeinschaften und sie sind in der Lage, Lösungen dafür zu finden und zu initiieren.</a:t>
            </a:r>
            <a:endParaRPr lang="en-LB"/>
          </a:p>
        </p:txBody>
      </p:sp>
      <p:sp>
        <p:nvSpPr>
          <p:cNvPr id="27" name="Text Placeholder 3">
            <a:extLst>
              <a:ext uri="{FF2B5EF4-FFF2-40B4-BE49-F238E27FC236}">
                <a16:creationId xmlns:a16="http://schemas.microsoft.com/office/drawing/2014/main" id="{5B2DA70B-3C76-A5C1-3B2F-AE043F34CD9E}"/>
              </a:ext>
            </a:extLst>
          </p:cNvPr>
          <p:cNvSpPr txBox="1">
            <a:spLocks/>
          </p:cNvSpPr>
          <p:nvPr/>
        </p:nvSpPr>
        <p:spPr>
          <a:xfrm>
            <a:off x="1267948" y="3733131"/>
            <a:ext cx="5769271" cy="544830"/>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lvl="0"/>
            <a:r>
              <a:rPr lang="de-AT"/>
              <a:t>Kompetenzen aus den beiden europäischen Kompetenzrahmen (EntreComp und DigComp) benennen, die durch die Beteiligung an einem Projekt für digitales studentisches Engagement erworben werden können.</a:t>
            </a:r>
            <a:endParaRPr lang="en-LB"/>
          </a:p>
        </p:txBody>
      </p:sp>
      <p:sp>
        <p:nvSpPr>
          <p:cNvPr id="28" name="Text Placeholder 3">
            <a:extLst>
              <a:ext uri="{FF2B5EF4-FFF2-40B4-BE49-F238E27FC236}">
                <a16:creationId xmlns:a16="http://schemas.microsoft.com/office/drawing/2014/main" id="{D1420647-D3DD-6BD0-5B86-C902CCB9C7FC}"/>
              </a:ext>
            </a:extLst>
          </p:cNvPr>
          <p:cNvSpPr txBox="1">
            <a:spLocks/>
          </p:cNvSpPr>
          <p:nvPr/>
        </p:nvSpPr>
        <p:spPr>
          <a:xfrm>
            <a:off x="1267948" y="4432379"/>
            <a:ext cx="5769271" cy="544830"/>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lvl="0"/>
            <a:r>
              <a:rPr lang="de-AT"/>
              <a:t>Verstehen, wie digitale Technologien in einem Projekt des digitalen studentischen Engagements eingesetzt werden können und sie erkennen die Vorteile, die digitale Technologien für die Umsetzung dieser Projekte bringen können.</a:t>
            </a:r>
            <a:endParaRPr lang="en-LB"/>
          </a:p>
        </p:txBody>
      </p:sp>
      <p:sp>
        <p:nvSpPr>
          <p:cNvPr id="29" name="Text Placeholder 3">
            <a:extLst>
              <a:ext uri="{FF2B5EF4-FFF2-40B4-BE49-F238E27FC236}">
                <a16:creationId xmlns:a16="http://schemas.microsoft.com/office/drawing/2014/main" id="{CBB732EE-9D65-6180-8180-9DCBF0BFDB49}"/>
              </a:ext>
            </a:extLst>
          </p:cNvPr>
          <p:cNvSpPr txBox="1">
            <a:spLocks/>
          </p:cNvSpPr>
          <p:nvPr/>
        </p:nvSpPr>
        <p:spPr>
          <a:xfrm>
            <a:off x="1267948" y="5153141"/>
            <a:ext cx="5769271" cy="544830"/>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lvl="0"/>
            <a:r>
              <a:rPr lang="de-AT"/>
              <a:t>Ein Projekt für digitales studentisches Engagement entwerfen und umsetzen und dabei besonders die Bildung und Zusammenstellung eines Teams sowie das Management, die Finanzierung und das Marketing des Projekts berücksichtigen.</a:t>
            </a:r>
            <a:endParaRPr lang="en-LB"/>
          </a:p>
        </p:txBody>
      </p:sp>
      <p:sp>
        <p:nvSpPr>
          <p:cNvPr id="30" name="Text Placeholder 3">
            <a:extLst>
              <a:ext uri="{FF2B5EF4-FFF2-40B4-BE49-F238E27FC236}">
                <a16:creationId xmlns:a16="http://schemas.microsoft.com/office/drawing/2014/main" id="{C43736B1-6207-FE45-1B8D-8F6967F3BFE7}"/>
              </a:ext>
            </a:extLst>
          </p:cNvPr>
          <p:cNvSpPr txBox="1">
            <a:spLocks/>
          </p:cNvSpPr>
          <p:nvPr/>
        </p:nvSpPr>
        <p:spPr>
          <a:xfrm>
            <a:off x="1267948" y="5949209"/>
            <a:ext cx="5769271" cy="544830"/>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lvl="0"/>
            <a:r>
              <a:rPr lang="de-AT"/>
              <a:t>Die Qualität und die Auswirkungen eines Projekts zu digitalem studentischem Engagement evaluieren.</a:t>
            </a:r>
            <a:endParaRPr lang="en-LB"/>
          </a:p>
        </p:txBody>
      </p:sp>
      <p:sp>
        <p:nvSpPr>
          <p:cNvPr id="31" name="Text Placeholder 3">
            <a:extLst>
              <a:ext uri="{FF2B5EF4-FFF2-40B4-BE49-F238E27FC236}">
                <a16:creationId xmlns:a16="http://schemas.microsoft.com/office/drawing/2014/main" id="{3A55D5E5-1F8B-7594-3AF2-D4DFF1E52FAB}"/>
              </a:ext>
            </a:extLst>
          </p:cNvPr>
          <p:cNvSpPr txBox="1">
            <a:spLocks/>
          </p:cNvSpPr>
          <p:nvPr/>
        </p:nvSpPr>
        <p:spPr>
          <a:xfrm>
            <a:off x="1267948" y="6616184"/>
            <a:ext cx="5769271" cy="544830"/>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lvl="0"/>
            <a:r>
              <a:rPr lang="de-AT"/>
              <a:t>Ein Team für ein Projekt zu digitalem studentischem Engagement zusammenstellen, sodass die Teammitglieder*innen ihre Aufgaben gemäß ihren Fähigkeiten und Kenntnissen ausführen können.</a:t>
            </a:r>
            <a:endParaRPr lang="en-LB"/>
          </a:p>
        </p:txBody>
      </p:sp>
      <p:sp>
        <p:nvSpPr>
          <p:cNvPr id="32" name="Text Placeholder 3">
            <a:extLst>
              <a:ext uri="{FF2B5EF4-FFF2-40B4-BE49-F238E27FC236}">
                <a16:creationId xmlns:a16="http://schemas.microsoft.com/office/drawing/2014/main" id="{82466404-E92F-0496-6353-FB6DD4EFD51E}"/>
              </a:ext>
            </a:extLst>
          </p:cNvPr>
          <p:cNvSpPr txBox="1">
            <a:spLocks/>
          </p:cNvSpPr>
          <p:nvPr/>
        </p:nvSpPr>
        <p:spPr>
          <a:xfrm>
            <a:off x="522456" y="7688429"/>
            <a:ext cx="6533982" cy="1697700"/>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de-AT" b="1"/>
              <a:t>Schlüsselkompetenzen </a:t>
            </a:r>
            <a:endParaRPr lang="en-LB"/>
          </a:p>
          <a:p>
            <a:r>
              <a:rPr lang="de-AT"/>
              <a:t>Studierende können im Kontext von digitalem studentischem Engagement zentrale Kompetenzen erwerben, die im europäischen Referenzrahmen für unternehmerische Kompetenzen (EntreComp) und digitale Kompetenzen (DigComp) ausführlich erläutert werden. In den folgenden beiden Tabellen wird dargestellt, welche </a:t>
            </a:r>
            <a:r>
              <a:rPr lang="de-AT" i="1"/>
              <a:t>unternehmerischen und digitalen Schlüsselkompetenzen</a:t>
            </a:r>
            <a:r>
              <a:rPr lang="de-AT"/>
              <a:t> sich Studierende durch die Teilnahme an Aktivitäten des digitalen studentischen Engagements aneignen können:</a:t>
            </a:r>
            <a:endParaRPr lang="en-LB"/>
          </a:p>
          <a:p>
            <a:r>
              <a:rPr lang="de-AT" b="1"/>
              <a:t>EntreComp (Europäische Referenzrahmen für unternehmerische Kompetenzen)</a:t>
            </a:r>
            <a:endParaRPr lang="en-LB"/>
          </a:p>
        </p:txBody>
      </p:sp>
      <p:sp>
        <p:nvSpPr>
          <p:cNvPr id="33" name="Freeform 32">
            <a:extLst>
              <a:ext uri="{FF2B5EF4-FFF2-40B4-BE49-F238E27FC236}">
                <a16:creationId xmlns:a16="http://schemas.microsoft.com/office/drawing/2014/main" id="{84480B3F-C9CA-06A4-F926-22E4F08F85C1}"/>
              </a:ext>
            </a:extLst>
          </p:cNvPr>
          <p:cNvSpPr/>
          <p:nvPr/>
        </p:nvSpPr>
        <p:spPr>
          <a:xfrm>
            <a:off x="381979" y="7699352"/>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22385A"/>
          </a:solidFill>
          <a:ln w="8971" cap="flat">
            <a:noFill/>
            <a:prstDash val="solid"/>
            <a:miter/>
          </a:ln>
        </p:spPr>
        <p:txBody>
          <a:bodyPr rtlCol="0" anchor="ctr"/>
          <a:lstStyle/>
          <a:p>
            <a:endParaRPr lang="en-RU"/>
          </a:p>
        </p:txBody>
      </p:sp>
      <p:sp>
        <p:nvSpPr>
          <p:cNvPr id="34" name="Freeform 33">
            <a:extLst>
              <a:ext uri="{FF2B5EF4-FFF2-40B4-BE49-F238E27FC236}">
                <a16:creationId xmlns:a16="http://schemas.microsoft.com/office/drawing/2014/main" id="{F1B335C9-8845-9E45-13E7-4F4F8796F432}"/>
              </a:ext>
            </a:extLst>
          </p:cNvPr>
          <p:cNvSpPr/>
          <p:nvPr/>
        </p:nvSpPr>
        <p:spPr>
          <a:xfrm>
            <a:off x="371347" y="8808517"/>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22385A"/>
          </a:solidFill>
          <a:ln w="8971" cap="flat">
            <a:noFill/>
            <a:prstDash val="solid"/>
            <a:miter/>
          </a:ln>
        </p:spPr>
        <p:txBody>
          <a:bodyPr rtlCol="0" anchor="ctr"/>
          <a:lstStyle/>
          <a:p>
            <a:endParaRPr lang="en-RU"/>
          </a:p>
        </p:txBody>
      </p:sp>
    </p:spTree>
    <p:extLst>
      <p:ext uri="{BB962C8B-B14F-4D97-AF65-F5344CB8AC3E}">
        <p14:creationId xmlns:p14="http://schemas.microsoft.com/office/powerpoint/2010/main" val="34388901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135B6DD9-C705-C448-9F47-12F6EF9B1CC9}"/>
              </a:ext>
            </a:extLst>
          </p:cNvPr>
          <p:cNvGrpSpPr/>
          <p:nvPr/>
        </p:nvGrpSpPr>
        <p:grpSpPr>
          <a:xfrm>
            <a:off x="958368" y="3390093"/>
            <a:ext cx="655954" cy="740410"/>
            <a:chOff x="0" y="1"/>
            <a:chExt cx="751563" cy="867883"/>
          </a:xfrm>
          <a:solidFill>
            <a:srgbClr val="7FCCC7"/>
          </a:solidFill>
        </p:grpSpPr>
        <p:sp>
          <p:nvSpPr>
            <p:cNvPr id="18" name="Freeform 17">
              <a:extLst>
                <a:ext uri="{FF2B5EF4-FFF2-40B4-BE49-F238E27FC236}">
                  <a16:creationId xmlns:a16="http://schemas.microsoft.com/office/drawing/2014/main" id="{A205A980-2906-0340-B5FB-D4C4302352CE}"/>
                </a:ext>
              </a:extLst>
            </p:cNvPr>
            <p:cNvSpPr/>
            <p:nvPr/>
          </p:nvSpPr>
          <p:spPr>
            <a:xfrm>
              <a:off x="216797" y="18761"/>
              <a:ext cx="346875" cy="361328"/>
            </a:xfrm>
            <a:custGeom>
              <a:avLst/>
              <a:gdLst>
                <a:gd name="connsiteX0" fmla="*/ 0 w 346875"/>
                <a:gd name="connsiteY0" fmla="*/ 173437 h 361328"/>
                <a:gd name="connsiteX1" fmla="*/ 173438 w 346875"/>
                <a:gd name="connsiteY1" fmla="*/ 0 h 361328"/>
                <a:gd name="connsiteX2" fmla="*/ 346875 w 346875"/>
                <a:gd name="connsiteY2" fmla="*/ 173437 h 361328"/>
                <a:gd name="connsiteX3" fmla="*/ 240283 w 346875"/>
                <a:gd name="connsiteY3" fmla="*/ 333325 h 361328"/>
                <a:gd name="connsiteX4" fmla="*/ 231250 w 346875"/>
                <a:gd name="connsiteY4" fmla="*/ 346875 h 361328"/>
                <a:gd name="connsiteX5" fmla="*/ 231250 w 346875"/>
                <a:gd name="connsiteY5" fmla="*/ 361329 h 361328"/>
                <a:gd name="connsiteX6" fmla="*/ 115625 w 346875"/>
                <a:gd name="connsiteY6" fmla="*/ 361329 h 361328"/>
                <a:gd name="connsiteX7" fmla="*/ 115625 w 346875"/>
                <a:gd name="connsiteY7" fmla="*/ 346875 h 361328"/>
                <a:gd name="connsiteX8" fmla="*/ 106592 w 346875"/>
                <a:gd name="connsiteY8" fmla="*/ 333325 h 361328"/>
                <a:gd name="connsiteX9" fmla="*/ 0 w 346875"/>
                <a:gd name="connsiteY9" fmla="*/ 173437 h 36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6875" h="361328">
                  <a:moveTo>
                    <a:pt x="0" y="173437"/>
                  </a:moveTo>
                  <a:cubicBezTo>
                    <a:pt x="0" y="77685"/>
                    <a:pt x="77685" y="0"/>
                    <a:pt x="173438" y="0"/>
                  </a:cubicBezTo>
                  <a:cubicBezTo>
                    <a:pt x="269190" y="0"/>
                    <a:pt x="346875" y="77685"/>
                    <a:pt x="346875" y="173437"/>
                  </a:cubicBezTo>
                  <a:cubicBezTo>
                    <a:pt x="346875" y="242993"/>
                    <a:pt x="304419" y="306226"/>
                    <a:pt x="240283" y="333325"/>
                  </a:cubicBezTo>
                  <a:cubicBezTo>
                    <a:pt x="234864" y="335132"/>
                    <a:pt x="231250" y="340552"/>
                    <a:pt x="231250" y="346875"/>
                  </a:cubicBezTo>
                  <a:lnTo>
                    <a:pt x="231250" y="361329"/>
                  </a:lnTo>
                  <a:lnTo>
                    <a:pt x="115625" y="361329"/>
                  </a:lnTo>
                  <a:lnTo>
                    <a:pt x="115625" y="346875"/>
                  </a:lnTo>
                  <a:cubicBezTo>
                    <a:pt x="115625" y="341455"/>
                    <a:pt x="112012" y="336035"/>
                    <a:pt x="106592" y="333325"/>
                  </a:cubicBezTo>
                  <a:cubicBezTo>
                    <a:pt x="42456" y="307129"/>
                    <a:pt x="0" y="243897"/>
                    <a:pt x="0" y="173437"/>
                  </a:cubicBezTo>
                  <a:close/>
                </a:path>
              </a:pathLst>
            </a:custGeom>
            <a:solidFill>
              <a:srgbClr val="7FCCC7">
                <a:alpha val="41176"/>
              </a:srgbClr>
            </a:solidFill>
            <a:ln w="9028" cap="flat">
              <a:noFill/>
              <a:prstDash val="solid"/>
              <a:miter/>
            </a:ln>
          </p:spPr>
          <p:txBody>
            <a:bodyPr rtlCol="0" anchor="ctr"/>
            <a:lstStyle/>
            <a:p>
              <a:endParaRPr lang="en-GB" dirty="0"/>
            </a:p>
          </p:txBody>
        </p:sp>
        <p:grpSp>
          <p:nvGrpSpPr>
            <p:cNvPr id="19" name="Graphic 2">
              <a:extLst>
                <a:ext uri="{FF2B5EF4-FFF2-40B4-BE49-F238E27FC236}">
                  <a16:creationId xmlns:a16="http://schemas.microsoft.com/office/drawing/2014/main" id="{5543D700-1C9F-7346-BCA8-5EB82F7DFADD}"/>
                </a:ext>
              </a:extLst>
            </p:cNvPr>
            <p:cNvGrpSpPr/>
            <p:nvPr/>
          </p:nvGrpSpPr>
          <p:grpSpPr>
            <a:xfrm>
              <a:off x="0" y="0"/>
              <a:ext cx="751563" cy="867883"/>
              <a:chOff x="0" y="0"/>
              <a:chExt cx="751563" cy="867883"/>
            </a:xfrm>
            <a:grpFill/>
          </p:grpSpPr>
          <p:sp>
            <p:nvSpPr>
              <p:cNvPr id="20" name="Freeform 19">
                <a:extLst>
                  <a:ext uri="{FF2B5EF4-FFF2-40B4-BE49-F238E27FC236}">
                    <a16:creationId xmlns:a16="http://schemas.microsoft.com/office/drawing/2014/main" id="{D76EA20A-AFCF-904D-9595-A41CFAE7AE3A}"/>
                  </a:ext>
                </a:extLst>
              </p:cNvPr>
              <p:cNvSpPr/>
              <p:nvPr/>
            </p:nvSpPr>
            <p:spPr>
              <a:xfrm>
                <a:off x="621485" y="188586"/>
                <a:ext cx="72265" cy="28906"/>
              </a:xfrm>
              <a:custGeom>
                <a:avLst/>
                <a:gdLst>
                  <a:gd name="connsiteX0" fmla="*/ 57813 w 72265"/>
                  <a:gd name="connsiteY0" fmla="*/ 28906 h 28906"/>
                  <a:gd name="connsiteX1" fmla="*/ 14453 w 72265"/>
                  <a:gd name="connsiteY1" fmla="*/ 28906 h 28906"/>
                  <a:gd name="connsiteX2" fmla="*/ 0 w 72265"/>
                  <a:gd name="connsiteY2" fmla="*/ 14453 h 28906"/>
                  <a:gd name="connsiteX3" fmla="*/ 14453 w 72265"/>
                  <a:gd name="connsiteY3" fmla="*/ 0 h 28906"/>
                  <a:gd name="connsiteX4" fmla="*/ 57813 w 72265"/>
                  <a:gd name="connsiteY4" fmla="*/ 0 h 28906"/>
                  <a:gd name="connsiteX5" fmla="*/ 72266 w 72265"/>
                  <a:gd name="connsiteY5" fmla="*/ 14453 h 28906"/>
                  <a:gd name="connsiteX6" fmla="*/ 57813 w 72265"/>
                  <a:gd name="connsiteY6" fmla="*/ 28906 h 28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265" h="28906">
                    <a:moveTo>
                      <a:pt x="57813" y="28906"/>
                    </a:moveTo>
                    <a:lnTo>
                      <a:pt x="14453" y="28906"/>
                    </a:lnTo>
                    <a:cubicBezTo>
                      <a:pt x="6323" y="28906"/>
                      <a:pt x="0" y="22583"/>
                      <a:pt x="0" y="14453"/>
                    </a:cubicBezTo>
                    <a:cubicBezTo>
                      <a:pt x="0" y="6323"/>
                      <a:pt x="6323" y="0"/>
                      <a:pt x="14453" y="0"/>
                    </a:cubicBezTo>
                    <a:lnTo>
                      <a:pt x="57813" y="0"/>
                    </a:lnTo>
                    <a:cubicBezTo>
                      <a:pt x="65942" y="0"/>
                      <a:pt x="72266" y="6323"/>
                      <a:pt x="72266" y="14453"/>
                    </a:cubicBezTo>
                    <a:cubicBezTo>
                      <a:pt x="72266" y="22583"/>
                      <a:pt x="65942" y="28906"/>
                      <a:pt x="57813" y="28906"/>
                    </a:cubicBezTo>
                    <a:close/>
                  </a:path>
                </a:pathLst>
              </a:custGeom>
              <a:grpFill/>
              <a:ln w="9028" cap="flat">
                <a:noFill/>
                <a:prstDash val="solid"/>
                <a:miter/>
              </a:ln>
            </p:spPr>
            <p:txBody>
              <a:bodyPr rtlCol="0" anchor="ctr"/>
              <a:lstStyle/>
              <a:p>
                <a:endParaRPr lang="en-GB"/>
              </a:p>
            </p:txBody>
          </p:sp>
          <p:sp>
            <p:nvSpPr>
              <p:cNvPr id="21" name="Freeform 20">
                <a:extLst>
                  <a:ext uri="{FF2B5EF4-FFF2-40B4-BE49-F238E27FC236}">
                    <a16:creationId xmlns:a16="http://schemas.microsoft.com/office/drawing/2014/main" id="{24688FD0-D16C-9D41-AC49-A16275BD789F}"/>
                  </a:ext>
                </a:extLst>
              </p:cNvPr>
              <p:cNvSpPr/>
              <p:nvPr/>
            </p:nvSpPr>
            <p:spPr>
              <a:xfrm>
                <a:off x="590772" y="51281"/>
                <a:ext cx="66846" cy="50585"/>
              </a:xfrm>
              <a:custGeom>
                <a:avLst/>
                <a:gdLst>
                  <a:gd name="connsiteX0" fmla="*/ 14453 w 66846"/>
                  <a:gd name="connsiteY0" fmla="*/ 50586 h 50585"/>
                  <a:gd name="connsiteX1" fmla="*/ 0 w 66846"/>
                  <a:gd name="connsiteY1" fmla="*/ 36133 h 50585"/>
                  <a:gd name="connsiteX2" fmla="*/ 7227 w 66846"/>
                  <a:gd name="connsiteY2" fmla="*/ 23486 h 50585"/>
                  <a:gd name="connsiteX3" fmla="*/ 45166 w 66846"/>
                  <a:gd name="connsiteY3" fmla="*/ 1807 h 50585"/>
                  <a:gd name="connsiteX4" fmla="*/ 65039 w 66846"/>
                  <a:gd name="connsiteY4" fmla="*/ 7226 h 50585"/>
                  <a:gd name="connsiteX5" fmla="*/ 59620 w 66846"/>
                  <a:gd name="connsiteY5" fmla="*/ 27100 h 50585"/>
                  <a:gd name="connsiteX6" fmla="*/ 21680 w 66846"/>
                  <a:gd name="connsiteY6" fmla="*/ 48780 h 50585"/>
                  <a:gd name="connsiteX7" fmla="*/ 14453 w 66846"/>
                  <a:gd name="connsiteY7" fmla="*/ 50586 h 5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46" h="50585">
                    <a:moveTo>
                      <a:pt x="14453" y="50586"/>
                    </a:moveTo>
                    <a:cubicBezTo>
                      <a:pt x="6323" y="50586"/>
                      <a:pt x="0" y="44263"/>
                      <a:pt x="0" y="36133"/>
                    </a:cubicBezTo>
                    <a:cubicBezTo>
                      <a:pt x="0" y="30713"/>
                      <a:pt x="2710" y="26197"/>
                      <a:pt x="7227" y="23486"/>
                    </a:cubicBezTo>
                    <a:lnTo>
                      <a:pt x="45166" y="1807"/>
                    </a:lnTo>
                    <a:cubicBezTo>
                      <a:pt x="52393" y="-1807"/>
                      <a:pt x="60523" y="0"/>
                      <a:pt x="65039" y="7226"/>
                    </a:cubicBezTo>
                    <a:cubicBezTo>
                      <a:pt x="68653" y="14453"/>
                      <a:pt x="66846" y="22583"/>
                      <a:pt x="59620" y="27100"/>
                    </a:cubicBezTo>
                    <a:lnTo>
                      <a:pt x="21680" y="48780"/>
                    </a:lnTo>
                    <a:cubicBezTo>
                      <a:pt x="19873" y="49683"/>
                      <a:pt x="17163" y="50586"/>
                      <a:pt x="14453" y="50586"/>
                    </a:cubicBezTo>
                    <a:close/>
                  </a:path>
                </a:pathLst>
              </a:custGeom>
              <a:grpFill/>
              <a:ln w="9028" cap="flat">
                <a:noFill/>
                <a:prstDash val="solid"/>
                <a:miter/>
              </a:ln>
            </p:spPr>
            <p:txBody>
              <a:bodyPr rtlCol="0" anchor="ctr"/>
              <a:lstStyle/>
              <a:p>
                <a:endParaRPr lang="en-GB"/>
              </a:p>
            </p:txBody>
          </p:sp>
          <p:sp>
            <p:nvSpPr>
              <p:cNvPr id="22" name="Freeform 21">
                <a:extLst>
                  <a:ext uri="{FF2B5EF4-FFF2-40B4-BE49-F238E27FC236}">
                    <a16:creationId xmlns:a16="http://schemas.microsoft.com/office/drawing/2014/main" id="{F6C1710C-448A-5D4D-AA00-15A0FAB3EE3D}"/>
                  </a:ext>
                </a:extLst>
              </p:cNvPr>
              <p:cNvSpPr/>
              <p:nvPr/>
            </p:nvSpPr>
            <p:spPr>
              <a:xfrm>
                <a:off x="57812" y="188586"/>
                <a:ext cx="72265" cy="28906"/>
              </a:xfrm>
              <a:custGeom>
                <a:avLst/>
                <a:gdLst>
                  <a:gd name="connsiteX0" fmla="*/ 57813 w 72265"/>
                  <a:gd name="connsiteY0" fmla="*/ 28906 h 28906"/>
                  <a:gd name="connsiteX1" fmla="*/ 14453 w 72265"/>
                  <a:gd name="connsiteY1" fmla="*/ 28906 h 28906"/>
                  <a:gd name="connsiteX2" fmla="*/ 0 w 72265"/>
                  <a:gd name="connsiteY2" fmla="*/ 14453 h 28906"/>
                  <a:gd name="connsiteX3" fmla="*/ 14453 w 72265"/>
                  <a:gd name="connsiteY3" fmla="*/ 0 h 28906"/>
                  <a:gd name="connsiteX4" fmla="*/ 57813 w 72265"/>
                  <a:gd name="connsiteY4" fmla="*/ 0 h 28906"/>
                  <a:gd name="connsiteX5" fmla="*/ 72266 w 72265"/>
                  <a:gd name="connsiteY5" fmla="*/ 14453 h 28906"/>
                  <a:gd name="connsiteX6" fmla="*/ 57813 w 72265"/>
                  <a:gd name="connsiteY6" fmla="*/ 28906 h 28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265" h="28906">
                    <a:moveTo>
                      <a:pt x="57813" y="28906"/>
                    </a:moveTo>
                    <a:lnTo>
                      <a:pt x="14453" y="28906"/>
                    </a:lnTo>
                    <a:cubicBezTo>
                      <a:pt x="6323" y="28906"/>
                      <a:pt x="0" y="22583"/>
                      <a:pt x="0" y="14453"/>
                    </a:cubicBezTo>
                    <a:cubicBezTo>
                      <a:pt x="0" y="6323"/>
                      <a:pt x="6323" y="0"/>
                      <a:pt x="14453" y="0"/>
                    </a:cubicBezTo>
                    <a:lnTo>
                      <a:pt x="57813" y="0"/>
                    </a:lnTo>
                    <a:cubicBezTo>
                      <a:pt x="65943" y="0"/>
                      <a:pt x="72266" y="6323"/>
                      <a:pt x="72266" y="14453"/>
                    </a:cubicBezTo>
                    <a:cubicBezTo>
                      <a:pt x="72266" y="22583"/>
                      <a:pt x="65943" y="28906"/>
                      <a:pt x="57813" y="28906"/>
                    </a:cubicBezTo>
                    <a:close/>
                  </a:path>
                </a:pathLst>
              </a:custGeom>
              <a:grpFill/>
              <a:ln w="9028" cap="flat">
                <a:noFill/>
                <a:prstDash val="solid"/>
                <a:miter/>
              </a:ln>
            </p:spPr>
            <p:txBody>
              <a:bodyPr rtlCol="0" anchor="ctr"/>
              <a:lstStyle/>
              <a:p>
                <a:endParaRPr lang="en-GB"/>
              </a:p>
            </p:txBody>
          </p:sp>
          <p:sp>
            <p:nvSpPr>
              <p:cNvPr id="23" name="Freeform 22">
                <a:extLst>
                  <a:ext uri="{FF2B5EF4-FFF2-40B4-BE49-F238E27FC236}">
                    <a16:creationId xmlns:a16="http://schemas.microsoft.com/office/drawing/2014/main" id="{BD911144-E40E-C54C-B1BF-EBC6AF3E95C6}"/>
                  </a:ext>
                </a:extLst>
              </p:cNvPr>
              <p:cNvSpPr/>
              <p:nvPr/>
            </p:nvSpPr>
            <p:spPr>
              <a:xfrm>
                <a:off x="94849" y="51281"/>
                <a:ext cx="66845" cy="50585"/>
              </a:xfrm>
              <a:custGeom>
                <a:avLst/>
                <a:gdLst>
                  <a:gd name="connsiteX0" fmla="*/ 52393 w 66845"/>
                  <a:gd name="connsiteY0" fmla="*/ 50586 h 50585"/>
                  <a:gd name="connsiteX1" fmla="*/ 45166 w 66845"/>
                  <a:gd name="connsiteY1" fmla="*/ 48780 h 50585"/>
                  <a:gd name="connsiteX2" fmla="*/ 7226 w 66845"/>
                  <a:gd name="connsiteY2" fmla="*/ 27100 h 50585"/>
                  <a:gd name="connsiteX3" fmla="*/ 1807 w 66845"/>
                  <a:gd name="connsiteY3" fmla="*/ 7226 h 50585"/>
                  <a:gd name="connsiteX4" fmla="*/ 21679 w 66845"/>
                  <a:gd name="connsiteY4" fmla="*/ 1807 h 50585"/>
                  <a:gd name="connsiteX5" fmla="*/ 59619 w 66845"/>
                  <a:gd name="connsiteY5" fmla="*/ 23486 h 50585"/>
                  <a:gd name="connsiteX6" fmla="*/ 65039 w 66845"/>
                  <a:gd name="connsiteY6" fmla="*/ 43359 h 50585"/>
                  <a:gd name="connsiteX7" fmla="*/ 52393 w 66845"/>
                  <a:gd name="connsiteY7" fmla="*/ 50586 h 5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45" h="50585">
                    <a:moveTo>
                      <a:pt x="52393" y="50586"/>
                    </a:moveTo>
                    <a:cubicBezTo>
                      <a:pt x="49683" y="50586"/>
                      <a:pt x="46973" y="49683"/>
                      <a:pt x="45166" y="48780"/>
                    </a:cubicBezTo>
                    <a:lnTo>
                      <a:pt x="7226" y="27100"/>
                    </a:lnTo>
                    <a:cubicBezTo>
                      <a:pt x="0" y="23486"/>
                      <a:pt x="-1807" y="14453"/>
                      <a:pt x="1807" y="7226"/>
                    </a:cubicBezTo>
                    <a:cubicBezTo>
                      <a:pt x="5420" y="0"/>
                      <a:pt x="14453" y="-1807"/>
                      <a:pt x="21679" y="1807"/>
                    </a:cubicBezTo>
                    <a:lnTo>
                      <a:pt x="59619" y="23486"/>
                    </a:lnTo>
                    <a:cubicBezTo>
                      <a:pt x="66845" y="27100"/>
                      <a:pt x="68652" y="36133"/>
                      <a:pt x="65039" y="43359"/>
                    </a:cubicBezTo>
                    <a:cubicBezTo>
                      <a:pt x="62329" y="47876"/>
                      <a:pt x="56909" y="50586"/>
                      <a:pt x="52393" y="50586"/>
                    </a:cubicBezTo>
                    <a:close/>
                  </a:path>
                </a:pathLst>
              </a:custGeom>
              <a:grpFill/>
              <a:ln w="9028" cap="flat">
                <a:noFill/>
                <a:prstDash val="solid"/>
                <a:miter/>
              </a:ln>
            </p:spPr>
            <p:txBody>
              <a:bodyPr rtlCol="0" anchor="ctr"/>
              <a:lstStyle/>
              <a:p>
                <a:endParaRPr lang="en-GB"/>
              </a:p>
            </p:txBody>
          </p:sp>
          <p:sp>
            <p:nvSpPr>
              <p:cNvPr id="24" name="Freeform 23">
                <a:extLst>
                  <a:ext uri="{FF2B5EF4-FFF2-40B4-BE49-F238E27FC236}">
                    <a16:creationId xmlns:a16="http://schemas.microsoft.com/office/drawing/2014/main" id="{580AF9C0-C7F6-7D41-84D9-B5044A7B2D26}"/>
                  </a:ext>
                </a:extLst>
              </p:cNvPr>
              <p:cNvSpPr/>
              <p:nvPr/>
            </p:nvSpPr>
            <p:spPr>
              <a:xfrm>
                <a:off x="94849" y="304211"/>
                <a:ext cx="66845" cy="50585"/>
              </a:xfrm>
              <a:custGeom>
                <a:avLst/>
                <a:gdLst>
                  <a:gd name="connsiteX0" fmla="*/ 14453 w 66845"/>
                  <a:gd name="connsiteY0" fmla="*/ 50586 h 50585"/>
                  <a:gd name="connsiteX1" fmla="*/ 0 w 66845"/>
                  <a:gd name="connsiteY1" fmla="*/ 36133 h 50585"/>
                  <a:gd name="connsiteX2" fmla="*/ 7226 w 66845"/>
                  <a:gd name="connsiteY2" fmla="*/ 23486 h 50585"/>
                  <a:gd name="connsiteX3" fmla="*/ 45166 w 66845"/>
                  <a:gd name="connsiteY3" fmla="*/ 1807 h 50585"/>
                  <a:gd name="connsiteX4" fmla="*/ 65039 w 66845"/>
                  <a:gd name="connsiteY4" fmla="*/ 7226 h 50585"/>
                  <a:gd name="connsiteX5" fmla="*/ 59619 w 66845"/>
                  <a:gd name="connsiteY5" fmla="*/ 27100 h 50585"/>
                  <a:gd name="connsiteX6" fmla="*/ 21679 w 66845"/>
                  <a:gd name="connsiteY6" fmla="*/ 48780 h 50585"/>
                  <a:gd name="connsiteX7" fmla="*/ 14453 w 66845"/>
                  <a:gd name="connsiteY7" fmla="*/ 50586 h 5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45" h="50585">
                    <a:moveTo>
                      <a:pt x="14453" y="50586"/>
                    </a:moveTo>
                    <a:cubicBezTo>
                      <a:pt x="6323" y="50586"/>
                      <a:pt x="0" y="44263"/>
                      <a:pt x="0" y="36133"/>
                    </a:cubicBezTo>
                    <a:cubicBezTo>
                      <a:pt x="0" y="30713"/>
                      <a:pt x="2710" y="26197"/>
                      <a:pt x="7226" y="23486"/>
                    </a:cubicBezTo>
                    <a:lnTo>
                      <a:pt x="45166" y="1807"/>
                    </a:lnTo>
                    <a:cubicBezTo>
                      <a:pt x="52393" y="-1807"/>
                      <a:pt x="60523" y="0"/>
                      <a:pt x="65039" y="7226"/>
                    </a:cubicBezTo>
                    <a:cubicBezTo>
                      <a:pt x="68652" y="14453"/>
                      <a:pt x="66845" y="22583"/>
                      <a:pt x="59619" y="27100"/>
                    </a:cubicBezTo>
                    <a:lnTo>
                      <a:pt x="21679" y="48780"/>
                    </a:lnTo>
                    <a:cubicBezTo>
                      <a:pt x="19873" y="49683"/>
                      <a:pt x="17163" y="50586"/>
                      <a:pt x="14453" y="50586"/>
                    </a:cubicBezTo>
                    <a:close/>
                  </a:path>
                </a:pathLst>
              </a:custGeom>
              <a:grpFill/>
              <a:ln w="9028" cap="flat">
                <a:noFill/>
                <a:prstDash val="solid"/>
                <a:miter/>
              </a:ln>
            </p:spPr>
            <p:txBody>
              <a:bodyPr rtlCol="0" anchor="ctr"/>
              <a:lstStyle/>
              <a:p>
                <a:endParaRPr lang="en-GB"/>
              </a:p>
            </p:txBody>
          </p:sp>
          <p:sp>
            <p:nvSpPr>
              <p:cNvPr id="25" name="Freeform 24">
                <a:extLst>
                  <a:ext uri="{FF2B5EF4-FFF2-40B4-BE49-F238E27FC236}">
                    <a16:creationId xmlns:a16="http://schemas.microsoft.com/office/drawing/2014/main" id="{5CF8E42E-BB3A-904B-9FAC-8644502C8994}"/>
                  </a:ext>
                </a:extLst>
              </p:cNvPr>
              <p:cNvSpPr/>
              <p:nvPr/>
            </p:nvSpPr>
            <p:spPr>
              <a:xfrm>
                <a:off x="390235" y="101867"/>
                <a:ext cx="130155" cy="202344"/>
              </a:xfrm>
              <a:custGeom>
                <a:avLst/>
                <a:gdLst>
                  <a:gd name="connsiteX0" fmla="*/ 43359 w 130155"/>
                  <a:gd name="connsiteY0" fmla="*/ 202344 h 202344"/>
                  <a:gd name="connsiteX1" fmla="*/ 0 w 130155"/>
                  <a:gd name="connsiteY1" fmla="*/ 158985 h 202344"/>
                  <a:gd name="connsiteX2" fmla="*/ 0 w 130155"/>
                  <a:gd name="connsiteY2" fmla="*/ 43360 h 202344"/>
                  <a:gd name="connsiteX3" fmla="*/ 43359 w 130155"/>
                  <a:gd name="connsiteY3" fmla="*/ 0 h 202344"/>
                  <a:gd name="connsiteX4" fmla="*/ 86719 w 130155"/>
                  <a:gd name="connsiteY4" fmla="*/ 43360 h 202344"/>
                  <a:gd name="connsiteX5" fmla="*/ 86719 w 130155"/>
                  <a:gd name="connsiteY5" fmla="*/ 45166 h 202344"/>
                  <a:gd name="connsiteX6" fmla="*/ 128271 w 130155"/>
                  <a:gd name="connsiteY6" fmla="*/ 115626 h 202344"/>
                  <a:gd name="connsiteX7" fmla="*/ 86719 w 130155"/>
                  <a:gd name="connsiteY7" fmla="*/ 157178 h 202344"/>
                  <a:gd name="connsiteX8" fmla="*/ 86719 w 130155"/>
                  <a:gd name="connsiteY8" fmla="*/ 158985 h 202344"/>
                  <a:gd name="connsiteX9" fmla="*/ 43359 w 130155"/>
                  <a:gd name="connsiteY9" fmla="*/ 202344 h 202344"/>
                  <a:gd name="connsiteX10" fmla="*/ 43359 w 130155"/>
                  <a:gd name="connsiteY10" fmla="*/ 28906 h 202344"/>
                  <a:gd name="connsiteX11" fmla="*/ 28906 w 130155"/>
                  <a:gd name="connsiteY11" fmla="*/ 43360 h 202344"/>
                  <a:gd name="connsiteX12" fmla="*/ 28906 w 130155"/>
                  <a:gd name="connsiteY12" fmla="*/ 158985 h 202344"/>
                  <a:gd name="connsiteX13" fmla="*/ 43359 w 130155"/>
                  <a:gd name="connsiteY13" fmla="*/ 173438 h 202344"/>
                  <a:gd name="connsiteX14" fmla="*/ 57812 w 130155"/>
                  <a:gd name="connsiteY14" fmla="*/ 158985 h 202344"/>
                  <a:gd name="connsiteX15" fmla="*/ 56005 w 130155"/>
                  <a:gd name="connsiteY15" fmla="*/ 151758 h 202344"/>
                  <a:gd name="connsiteX16" fmla="*/ 60522 w 130155"/>
                  <a:gd name="connsiteY16" fmla="*/ 131885 h 202344"/>
                  <a:gd name="connsiteX17" fmla="*/ 71362 w 130155"/>
                  <a:gd name="connsiteY17" fmla="*/ 130079 h 202344"/>
                  <a:gd name="connsiteX18" fmla="*/ 101172 w 130155"/>
                  <a:gd name="connsiteY18" fmla="*/ 101172 h 202344"/>
                  <a:gd name="connsiteX19" fmla="*/ 101172 w 130155"/>
                  <a:gd name="connsiteY19" fmla="*/ 101172 h 202344"/>
                  <a:gd name="connsiteX20" fmla="*/ 72266 w 130155"/>
                  <a:gd name="connsiteY20" fmla="*/ 72266 h 202344"/>
                  <a:gd name="connsiteX21" fmla="*/ 56909 w 130155"/>
                  <a:gd name="connsiteY21" fmla="*/ 66846 h 202344"/>
                  <a:gd name="connsiteX22" fmla="*/ 56005 w 130155"/>
                  <a:gd name="connsiteY22" fmla="*/ 50586 h 202344"/>
                  <a:gd name="connsiteX23" fmla="*/ 57812 w 130155"/>
                  <a:gd name="connsiteY23" fmla="*/ 43360 h 202344"/>
                  <a:gd name="connsiteX24" fmla="*/ 43359 w 130155"/>
                  <a:gd name="connsiteY24" fmla="*/ 28906 h 20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0155" h="202344">
                    <a:moveTo>
                      <a:pt x="43359" y="202344"/>
                    </a:moveTo>
                    <a:cubicBezTo>
                      <a:pt x="18970" y="202344"/>
                      <a:pt x="0" y="183375"/>
                      <a:pt x="0" y="158985"/>
                    </a:cubicBezTo>
                    <a:lnTo>
                      <a:pt x="0" y="43360"/>
                    </a:lnTo>
                    <a:cubicBezTo>
                      <a:pt x="0" y="18970"/>
                      <a:pt x="18970" y="0"/>
                      <a:pt x="43359" y="0"/>
                    </a:cubicBezTo>
                    <a:cubicBezTo>
                      <a:pt x="67749" y="0"/>
                      <a:pt x="86719" y="18970"/>
                      <a:pt x="86719" y="43360"/>
                    </a:cubicBezTo>
                    <a:cubicBezTo>
                      <a:pt x="86719" y="44263"/>
                      <a:pt x="86719" y="44263"/>
                      <a:pt x="86719" y="45166"/>
                    </a:cubicBezTo>
                    <a:cubicBezTo>
                      <a:pt x="117432" y="53296"/>
                      <a:pt x="136401" y="84912"/>
                      <a:pt x="128271" y="115626"/>
                    </a:cubicBezTo>
                    <a:cubicBezTo>
                      <a:pt x="122852" y="136402"/>
                      <a:pt x="107495" y="151758"/>
                      <a:pt x="86719" y="157178"/>
                    </a:cubicBezTo>
                    <a:cubicBezTo>
                      <a:pt x="86719" y="158081"/>
                      <a:pt x="86719" y="158081"/>
                      <a:pt x="86719" y="158985"/>
                    </a:cubicBezTo>
                    <a:cubicBezTo>
                      <a:pt x="86719" y="183375"/>
                      <a:pt x="67749" y="202344"/>
                      <a:pt x="43359" y="202344"/>
                    </a:cubicBezTo>
                    <a:close/>
                    <a:moveTo>
                      <a:pt x="43359" y="28906"/>
                    </a:moveTo>
                    <a:cubicBezTo>
                      <a:pt x="35229" y="28906"/>
                      <a:pt x="28906" y="35230"/>
                      <a:pt x="28906" y="43360"/>
                    </a:cubicBezTo>
                    <a:lnTo>
                      <a:pt x="28906" y="158985"/>
                    </a:lnTo>
                    <a:cubicBezTo>
                      <a:pt x="28906" y="167114"/>
                      <a:pt x="35229" y="173438"/>
                      <a:pt x="43359" y="173438"/>
                    </a:cubicBezTo>
                    <a:cubicBezTo>
                      <a:pt x="51489" y="173438"/>
                      <a:pt x="57812" y="167114"/>
                      <a:pt x="57812" y="158985"/>
                    </a:cubicBezTo>
                    <a:cubicBezTo>
                      <a:pt x="57812" y="156275"/>
                      <a:pt x="56909" y="153565"/>
                      <a:pt x="56005" y="151758"/>
                    </a:cubicBezTo>
                    <a:cubicBezTo>
                      <a:pt x="51489" y="144531"/>
                      <a:pt x="54199" y="136402"/>
                      <a:pt x="60522" y="131885"/>
                    </a:cubicBezTo>
                    <a:cubicBezTo>
                      <a:pt x="64136" y="130079"/>
                      <a:pt x="67749" y="129175"/>
                      <a:pt x="71362" y="130079"/>
                    </a:cubicBezTo>
                    <a:cubicBezTo>
                      <a:pt x="87622" y="130079"/>
                      <a:pt x="101172" y="117432"/>
                      <a:pt x="101172" y="101172"/>
                    </a:cubicBezTo>
                    <a:cubicBezTo>
                      <a:pt x="101172" y="101172"/>
                      <a:pt x="101172" y="101172"/>
                      <a:pt x="101172" y="101172"/>
                    </a:cubicBezTo>
                    <a:cubicBezTo>
                      <a:pt x="101172" y="84912"/>
                      <a:pt x="88525" y="72266"/>
                      <a:pt x="72266" y="72266"/>
                    </a:cubicBezTo>
                    <a:cubicBezTo>
                      <a:pt x="66845" y="73169"/>
                      <a:pt x="60522" y="71363"/>
                      <a:pt x="56909" y="66846"/>
                    </a:cubicBezTo>
                    <a:cubicBezTo>
                      <a:pt x="53296" y="62329"/>
                      <a:pt x="53296" y="56006"/>
                      <a:pt x="56005" y="50586"/>
                    </a:cubicBezTo>
                    <a:cubicBezTo>
                      <a:pt x="56909" y="48780"/>
                      <a:pt x="57812" y="46070"/>
                      <a:pt x="57812" y="43360"/>
                    </a:cubicBezTo>
                    <a:cubicBezTo>
                      <a:pt x="57812" y="35230"/>
                      <a:pt x="51489" y="28906"/>
                      <a:pt x="43359" y="28906"/>
                    </a:cubicBezTo>
                    <a:close/>
                  </a:path>
                </a:pathLst>
              </a:custGeom>
              <a:grpFill/>
              <a:ln w="9028" cap="flat">
                <a:noFill/>
                <a:prstDash val="solid"/>
                <a:miter/>
              </a:ln>
            </p:spPr>
            <p:txBody>
              <a:bodyPr rtlCol="0" anchor="ctr"/>
              <a:lstStyle/>
              <a:p>
                <a:endParaRPr lang="en-GB"/>
              </a:p>
            </p:txBody>
          </p:sp>
          <p:sp>
            <p:nvSpPr>
              <p:cNvPr id="26" name="Freeform 25">
                <a:extLst>
                  <a:ext uri="{FF2B5EF4-FFF2-40B4-BE49-F238E27FC236}">
                    <a16:creationId xmlns:a16="http://schemas.microsoft.com/office/drawing/2014/main" id="{C5BCAC29-CAA5-284E-AB73-17F698436582}"/>
                  </a:ext>
                </a:extLst>
              </p:cNvPr>
              <p:cNvSpPr/>
              <p:nvPr/>
            </p:nvSpPr>
            <p:spPr>
              <a:xfrm>
                <a:off x="231172" y="101867"/>
                <a:ext cx="130156" cy="202344"/>
              </a:xfrm>
              <a:custGeom>
                <a:avLst/>
                <a:gdLst>
                  <a:gd name="connsiteX0" fmla="*/ 86797 w 130156"/>
                  <a:gd name="connsiteY0" fmla="*/ 202344 h 202344"/>
                  <a:gd name="connsiteX1" fmla="*/ 43437 w 130156"/>
                  <a:gd name="connsiteY1" fmla="*/ 158985 h 202344"/>
                  <a:gd name="connsiteX2" fmla="*/ 43437 w 130156"/>
                  <a:gd name="connsiteY2" fmla="*/ 157178 h 202344"/>
                  <a:gd name="connsiteX3" fmla="*/ 1885 w 130156"/>
                  <a:gd name="connsiteY3" fmla="*/ 86719 h 202344"/>
                  <a:gd name="connsiteX4" fmla="*/ 43437 w 130156"/>
                  <a:gd name="connsiteY4" fmla="*/ 45166 h 202344"/>
                  <a:gd name="connsiteX5" fmla="*/ 43437 w 130156"/>
                  <a:gd name="connsiteY5" fmla="*/ 43360 h 202344"/>
                  <a:gd name="connsiteX6" fmla="*/ 86797 w 130156"/>
                  <a:gd name="connsiteY6" fmla="*/ 0 h 202344"/>
                  <a:gd name="connsiteX7" fmla="*/ 130156 w 130156"/>
                  <a:gd name="connsiteY7" fmla="*/ 43360 h 202344"/>
                  <a:gd name="connsiteX8" fmla="*/ 130156 w 130156"/>
                  <a:gd name="connsiteY8" fmla="*/ 158985 h 202344"/>
                  <a:gd name="connsiteX9" fmla="*/ 86797 w 130156"/>
                  <a:gd name="connsiteY9" fmla="*/ 202344 h 202344"/>
                  <a:gd name="connsiteX10" fmla="*/ 61504 w 130156"/>
                  <a:gd name="connsiteY10" fmla="*/ 130079 h 202344"/>
                  <a:gd name="connsiteX11" fmla="*/ 73247 w 130156"/>
                  <a:gd name="connsiteY11" fmla="*/ 136402 h 202344"/>
                  <a:gd name="connsiteX12" fmla="*/ 74150 w 130156"/>
                  <a:gd name="connsiteY12" fmla="*/ 152662 h 202344"/>
                  <a:gd name="connsiteX13" fmla="*/ 72344 w 130156"/>
                  <a:gd name="connsiteY13" fmla="*/ 159888 h 202344"/>
                  <a:gd name="connsiteX14" fmla="*/ 86797 w 130156"/>
                  <a:gd name="connsiteY14" fmla="*/ 174341 h 202344"/>
                  <a:gd name="connsiteX15" fmla="*/ 101250 w 130156"/>
                  <a:gd name="connsiteY15" fmla="*/ 159888 h 202344"/>
                  <a:gd name="connsiteX16" fmla="*/ 101250 w 130156"/>
                  <a:gd name="connsiteY16" fmla="*/ 44263 h 202344"/>
                  <a:gd name="connsiteX17" fmla="*/ 86797 w 130156"/>
                  <a:gd name="connsiteY17" fmla="*/ 29810 h 202344"/>
                  <a:gd name="connsiteX18" fmla="*/ 72344 w 130156"/>
                  <a:gd name="connsiteY18" fmla="*/ 44263 h 202344"/>
                  <a:gd name="connsiteX19" fmla="*/ 74150 w 130156"/>
                  <a:gd name="connsiteY19" fmla="*/ 51489 h 202344"/>
                  <a:gd name="connsiteX20" fmla="*/ 69634 w 130156"/>
                  <a:gd name="connsiteY20" fmla="*/ 71363 h 202344"/>
                  <a:gd name="connsiteX21" fmla="*/ 58794 w 130156"/>
                  <a:gd name="connsiteY21" fmla="*/ 73169 h 202344"/>
                  <a:gd name="connsiteX22" fmla="*/ 28984 w 130156"/>
                  <a:gd name="connsiteY22" fmla="*/ 102076 h 202344"/>
                  <a:gd name="connsiteX23" fmla="*/ 28984 w 130156"/>
                  <a:gd name="connsiteY23" fmla="*/ 102076 h 202344"/>
                  <a:gd name="connsiteX24" fmla="*/ 57891 w 130156"/>
                  <a:gd name="connsiteY24" fmla="*/ 130982 h 202344"/>
                  <a:gd name="connsiteX25" fmla="*/ 61504 w 130156"/>
                  <a:gd name="connsiteY25" fmla="*/ 130079 h 20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0156" h="202344">
                    <a:moveTo>
                      <a:pt x="86797" y="202344"/>
                    </a:moveTo>
                    <a:cubicBezTo>
                      <a:pt x="62407" y="202344"/>
                      <a:pt x="43437" y="183375"/>
                      <a:pt x="43437" y="158985"/>
                    </a:cubicBezTo>
                    <a:cubicBezTo>
                      <a:pt x="43437" y="158081"/>
                      <a:pt x="43437" y="158081"/>
                      <a:pt x="43437" y="157178"/>
                    </a:cubicBezTo>
                    <a:cubicBezTo>
                      <a:pt x="12725" y="149048"/>
                      <a:pt x="-6245" y="117432"/>
                      <a:pt x="1885" y="86719"/>
                    </a:cubicBezTo>
                    <a:cubicBezTo>
                      <a:pt x="7304" y="65943"/>
                      <a:pt x="22661" y="50586"/>
                      <a:pt x="43437" y="45166"/>
                    </a:cubicBezTo>
                    <a:cubicBezTo>
                      <a:pt x="43437" y="44263"/>
                      <a:pt x="43437" y="44263"/>
                      <a:pt x="43437" y="43360"/>
                    </a:cubicBezTo>
                    <a:cubicBezTo>
                      <a:pt x="43437" y="18970"/>
                      <a:pt x="62407" y="0"/>
                      <a:pt x="86797" y="0"/>
                    </a:cubicBezTo>
                    <a:cubicBezTo>
                      <a:pt x="111186" y="0"/>
                      <a:pt x="130156" y="18970"/>
                      <a:pt x="130156" y="43360"/>
                    </a:cubicBezTo>
                    <a:lnTo>
                      <a:pt x="130156" y="158985"/>
                    </a:lnTo>
                    <a:cubicBezTo>
                      <a:pt x="130156" y="183375"/>
                      <a:pt x="111186" y="202344"/>
                      <a:pt x="86797" y="202344"/>
                    </a:cubicBezTo>
                    <a:close/>
                    <a:moveTo>
                      <a:pt x="61504" y="130079"/>
                    </a:moveTo>
                    <a:cubicBezTo>
                      <a:pt x="66020" y="130079"/>
                      <a:pt x="70537" y="131885"/>
                      <a:pt x="73247" y="136402"/>
                    </a:cubicBezTo>
                    <a:cubicBezTo>
                      <a:pt x="76860" y="140918"/>
                      <a:pt x="76860" y="147242"/>
                      <a:pt x="74150" y="152662"/>
                    </a:cubicBezTo>
                    <a:cubicBezTo>
                      <a:pt x="73247" y="154468"/>
                      <a:pt x="72344" y="157178"/>
                      <a:pt x="72344" y="159888"/>
                    </a:cubicBezTo>
                    <a:cubicBezTo>
                      <a:pt x="72344" y="168018"/>
                      <a:pt x="78667" y="174341"/>
                      <a:pt x="86797" y="174341"/>
                    </a:cubicBezTo>
                    <a:cubicBezTo>
                      <a:pt x="94927" y="174341"/>
                      <a:pt x="101250" y="168018"/>
                      <a:pt x="101250" y="159888"/>
                    </a:cubicBezTo>
                    <a:lnTo>
                      <a:pt x="101250" y="44263"/>
                    </a:lnTo>
                    <a:cubicBezTo>
                      <a:pt x="101250" y="36133"/>
                      <a:pt x="94927" y="29810"/>
                      <a:pt x="86797" y="29810"/>
                    </a:cubicBezTo>
                    <a:cubicBezTo>
                      <a:pt x="78667" y="29810"/>
                      <a:pt x="72344" y="36133"/>
                      <a:pt x="72344" y="44263"/>
                    </a:cubicBezTo>
                    <a:cubicBezTo>
                      <a:pt x="72344" y="46973"/>
                      <a:pt x="73247" y="49683"/>
                      <a:pt x="74150" y="51489"/>
                    </a:cubicBezTo>
                    <a:cubicBezTo>
                      <a:pt x="78667" y="58716"/>
                      <a:pt x="75957" y="66846"/>
                      <a:pt x="69634" y="71363"/>
                    </a:cubicBezTo>
                    <a:cubicBezTo>
                      <a:pt x="66020" y="73169"/>
                      <a:pt x="62407" y="74072"/>
                      <a:pt x="58794" y="73169"/>
                    </a:cubicBezTo>
                    <a:cubicBezTo>
                      <a:pt x="42534" y="73169"/>
                      <a:pt x="28984" y="85816"/>
                      <a:pt x="28984" y="102076"/>
                    </a:cubicBezTo>
                    <a:cubicBezTo>
                      <a:pt x="28984" y="102076"/>
                      <a:pt x="28984" y="102076"/>
                      <a:pt x="28984" y="102076"/>
                    </a:cubicBezTo>
                    <a:cubicBezTo>
                      <a:pt x="28984" y="118335"/>
                      <a:pt x="41631" y="130982"/>
                      <a:pt x="57891" y="130982"/>
                    </a:cubicBezTo>
                    <a:cubicBezTo>
                      <a:pt x="58794" y="130079"/>
                      <a:pt x="60601" y="130079"/>
                      <a:pt x="61504" y="130079"/>
                    </a:cubicBezTo>
                    <a:close/>
                  </a:path>
                </a:pathLst>
              </a:custGeom>
              <a:grpFill/>
              <a:ln w="9028" cap="flat">
                <a:noFill/>
                <a:prstDash val="solid"/>
                <a:miter/>
              </a:ln>
            </p:spPr>
            <p:txBody>
              <a:bodyPr rtlCol="0" anchor="ctr"/>
              <a:lstStyle/>
              <a:p>
                <a:endParaRPr lang="en-GB"/>
              </a:p>
            </p:txBody>
          </p:sp>
          <p:sp>
            <p:nvSpPr>
              <p:cNvPr id="27" name="Freeform 26">
                <a:extLst>
                  <a:ext uri="{FF2B5EF4-FFF2-40B4-BE49-F238E27FC236}">
                    <a16:creationId xmlns:a16="http://schemas.microsoft.com/office/drawing/2014/main" id="{2AC66B15-FD38-F443-A34E-59AA9DF42038}"/>
                  </a:ext>
                </a:extLst>
              </p:cNvPr>
              <p:cNvSpPr/>
              <p:nvPr/>
            </p:nvSpPr>
            <p:spPr>
              <a:xfrm>
                <a:off x="590371" y="304211"/>
                <a:ext cx="67247" cy="50585"/>
              </a:xfrm>
              <a:custGeom>
                <a:avLst/>
                <a:gdLst>
                  <a:gd name="connsiteX0" fmla="*/ 7628 w 67247"/>
                  <a:gd name="connsiteY0" fmla="*/ 27100 h 50585"/>
                  <a:gd name="connsiteX1" fmla="*/ 45567 w 67247"/>
                  <a:gd name="connsiteY1" fmla="*/ 48780 h 50585"/>
                  <a:gd name="connsiteX2" fmla="*/ 65441 w 67247"/>
                  <a:gd name="connsiteY2" fmla="*/ 43359 h 50585"/>
                  <a:gd name="connsiteX3" fmla="*/ 60021 w 67247"/>
                  <a:gd name="connsiteY3" fmla="*/ 23486 h 50585"/>
                  <a:gd name="connsiteX4" fmla="*/ 22081 w 67247"/>
                  <a:gd name="connsiteY4" fmla="*/ 1807 h 50585"/>
                  <a:gd name="connsiteX5" fmla="*/ 2208 w 67247"/>
                  <a:gd name="connsiteY5" fmla="*/ 7226 h 50585"/>
                  <a:gd name="connsiteX6" fmla="*/ 7628 w 67247"/>
                  <a:gd name="connsiteY6" fmla="*/ 27100 h 50585"/>
                  <a:gd name="connsiteX7" fmla="*/ 7628 w 67247"/>
                  <a:gd name="connsiteY7" fmla="*/ 27100 h 5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47" h="50585">
                    <a:moveTo>
                      <a:pt x="7628" y="27100"/>
                    </a:moveTo>
                    <a:lnTo>
                      <a:pt x="45567" y="48780"/>
                    </a:lnTo>
                    <a:cubicBezTo>
                      <a:pt x="52794" y="52393"/>
                      <a:pt x="60924" y="50586"/>
                      <a:pt x="65441" y="43359"/>
                    </a:cubicBezTo>
                    <a:cubicBezTo>
                      <a:pt x="69054" y="36133"/>
                      <a:pt x="67247" y="28003"/>
                      <a:pt x="60021" y="23486"/>
                    </a:cubicBezTo>
                    <a:lnTo>
                      <a:pt x="22081" y="1807"/>
                    </a:lnTo>
                    <a:cubicBezTo>
                      <a:pt x="14855" y="-1807"/>
                      <a:pt x="6725" y="0"/>
                      <a:pt x="2208" y="7226"/>
                    </a:cubicBezTo>
                    <a:cubicBezTo>
                      <a:pt x="-2308" y="14453"/>
                      <a:pt x="401" y="22583"/>
                      <a:pt x="7628" y="27100"/>
                    </a:cubicBezTo>
                    <a:cubicBezTo>
                      <a:pt x="7628" y="27100"/>
                      <a:pt x="7628" y="27100"/>
                      <a:pt x="7628" y="27100"/>
                    </a:cubicBezTo>
                    <a:close/>
                  </a:path>
                </a:pathLst>
              </a:custGeom>
              <a:grpFill/>
              <a:ln w="9028" cap="flat">
                <a:noFill/>
                <a:prstDash val="solid"/>
                <a:miter/>
              </a:ln>
            </p:spPr>
            <p:txBody>
              <a:bodyPr rtlCol="0" anchor="ctr"/>
              <a:lstStyle/>
              <a:p>
                <a:endParaRPr lang="en-GB"/>
              </a:p>
            </p:txBody>
          </p:sp>
          <p:sp>
            <p:nvSpPr>
              <p:cNvPr id="28" name="Freeform 27">
                <a:extLst>
                  <a:ext uri="{FF2B5EF4-FFF2-40B4-BE49-F238E27FC236}">
                    <a16:creationId xmlns:a16="http://schemas.microsoft.com/office/drawing/2014/main" id="{1A3671DC-4FB9-F949-846D-22FDD436900F}"/>
                  </a:ext>
                </a:extLst>
              </p:cNvPr>
              <p:cNvSpPr/>
              <p:nvPr/>
            </p:nvSpPr>
            <p:spPr>
              <a:xfrm>
                <a:off x="0" y="0"/>
                <a:ext cx="751563" cy="867883"/>
              </a:xfrm>
              <a:custGeom>
                <a:avLst/>
                <a:gdLst>
                  <a:gd name="connsiteX0" fmla="*/ 653101 w 751563"/>
                  <a:gd name="connsiteY0" fmla="*/ 546301 h 867883"/>
                  <a:gd name="connsiteX1" fmla="*/ 519410 w 751563"/>
                  <a:gd name="connsiteY1" fmla="*/ 512878 h 867883"/>
                  <a:gd name="connsiteX2" fmla="*/ 520313 w 751563"/>
                  <a:gd name="connsiteY2" fmla="*/ 509265 h 867883"/>
                  <a:gd name="connsiteX3" fmla="*/ 509473 w 751563"/>
                  <a:gd name="connsiteY3" fmla="*/ 492101 h 867883"/>
                  <a:gd name="connsiteX4" fmla="*/ 462501 w 751563"/>
                  <a:gd name="connsiteY4" fmla="*/ 480358 h 867883"/>
                  <a:gd name="connsiteX5" fmla="*/ 462501 w 751563"/>
                  <a:gd name="connsiteY5" fmla="*/ 476745 h 867883"/>
                  <a:gd name="connsiteX6" fmla="*/ 476954 w 751563"/>
                  <a:gd name="connsiteY6" fmla="*/ 476745 h 867883"/>
                  <a:gd name="connsiteX7" fmla="*/ 491407 w 751563"/>
                  <a:gd name="connsiteY7" fmla="*/ 462292 h 867883"/>
                  <a:gd name="connsiteX8" fmla="*/ 491407 w 751563"/>
                  <a:gd name="connsiteY8" fmla="*/ 404479 h 867883"/>
                  <a:gd name="connsiteX9" fmla="*/ 476954 w 751563"/>
                  <a:gd name="connsiteY9" fmla="*/ 390026 h 867883"/>
                  <a:gd name="connsiteX10" fmla="*/ 462501 w 751563"/>
                  <a:gd name="connsiteY10" fmla="*/ 390026 h 867883"/>
                  <a:gd name="connsiteX11" fmla="*/ 462501 w 751563"/>
                  <a:gd name="connsiteY11" fmla="*/ 384606 h 867883"/>
                  <a:gd name="connsiteX12" fmla="*/ 558253 w 751563"/>
                  <a:gd name="connsiteY12" fmla="*/ 115416 h 867883"/>
                  <a:gd name="connsiteX13" fmla="*/ 289063 w 751563"/>
                  <a:gd name="connsiteY13" fmla="*/ 19664 h 867883"/>
                  <a:gd name="connsiteX14" fmla="*/ 193310 w 751563"/>
                  <a:gd name="connsiteY14" fmla="*/ 288854 h 867883"/>
                  <a:gd name="connsiteX15" fmla="*/ 289063 w 751563"/>
                  <a:gd name="connsiteY15" fmla="*/ 384606 h 867883"/>
                  <a:gd name="connsiteX16" fmla="*/ 289063 w 751563"/>
                  <a:gd name="connsiteY16" fmla="*/ 390026 h 867883"/>
                  <a:gd name="connsiteX17" fmla="*/ 274609 w 751563"/>
                  <a:gd name="connsiteY17" fmla="*/ 390026 h 867883"/>
                  <a:gd name="connsiteX18" fmla="*/ 260156 w 751563"/>
                  <a:gd name="connsiteY18" fmla="*/ 404479 h 867883"/>
                  <a:gd name="connsiteX19" fmla="*/ 260156 w 751563"/>
                  <a:gd name="connsiteY19" fmla="*/ 462292 h 867883"/>
                  <a:gd name="connsiteX20" fmla="*/ 274609 w 751563"/>
                  <a:gd name="connsiteY20" fmla="*/ 476745 h 867883"/>
                  <a:gd name="connsiteX21" fmla="*/ 289063 w 751563"/>
                  <a:gd name="connsiteY21" fmla="*/ 476745 h 867883"/>
                  <a:gd name="connsiteX22" fmla="*/ 289063 w 751563"/>
                  <a:gd name="connsiteY22" fmla="*/ 480358 h 867883"/>
                  <a:gd name="connsiteX23" fmla="*/ 242090 w 751563"/>
                  <a:gd name="connsiteY23" fmla="*/ 492101 h 867883"/>
                  <a:gd name="connsiteX24" fmla="*/ 231250 w 751563"/>
                  <a:gd name="connsiteY24" fmla="*/ 509265 h 867883"/>
                  <a:gd name="connsiteX25" fmla="*/ 232154 w 751563"/>
                  <a:gd name="connsiteY25" fmla="*/ 512878 h 867883"/>
                  <a:gd name="connsiteX26" fmla="*/ 98462 w 751563"/>
                  <a:gd name="connsiteY26" fmla="*/ 546301 h 867883"/>
                  <a:gd name="connsiteX27" fmla="*/ 0 w 751563"/>
                  <a:gd name="connsiteY27" fmla="*/ 672766 h 867883"/>
                  <a:gd name="connsiteX28" fmla="*/ 0 w 751563"/>
                  <a:gd name="connsiteY28" fmla="*/ 853430 h 867883"/>
                  <a:gd name="connsiteX29" fmla="*/ 14453 w 751563"/>
                  <a:gd name="connsiteY29" fmla="*/ 867883 h 867883"/>
                  <a:gd name="connsiteX30" fmla="*/ 737110 w 751563"/>
                  <a:gd name="connsiteY30" fmla="*/ 867883 h 867883"/>
                  <a:gd name="connsiteX31" fmla="*/ 751564 w 751563"/>
                  <a:gd name="connsiteY31" fmla="*/ 853430 h 867883"/>
                  <a:gd name="connsiteX32" fmla="*/ 751564 w 751563"/>
                  <a:gd name="connsiteY32" fmla="*/ 672766 h 867883"/>
                  <a:gd name="connsiteX33" fmla="*/ 653101 w 751563"/>
                  <a:gd name="connsiteY33" fmla="*/ 546301 h 867883"/>
                  <a:gd name="connsiteX34" fmla="*/ 488697 w 751563"/>
                  <a:gd name="connsiteY34" fmla="*/ 517394 h 867883"/>
                  <a:gd name="connsiteX35" fmla="*/ 475147 w 751563"/>
                  <a:gd name="connsiteY35" fmla="*/ 582433 h 867883"/>
                  <a:gd name="connsiteX36" fmla="*/ 401978 w 751563"/>
                  <a:gd name="connsiteY36" fmla="*/ 558044 h 867883"/>
                  <a:gd name="connsiteX37" fmla="*/ 451661 w 751563"/>
                  <a:gd name="connsiteY37" fmla="*/ 508361 h 867883"/>
                  <a:gd name="connsiteX38" fmla="*/ 488697 w 751563"/>
                  <a:gd name="connsiteY38" fmla="*/ 517394 h 867883"/>
                  <a:gd name="connsiteX39" fmla="*/ 375782 w 751563"/>
                  <a:gd name="connsiteY39" fmla="*/ 544494 h 867883"/>
                  <a:gd name="connsiteX40" fmla="*/ 317969 w 751563"/>
                  <a:gd name="connsiteY40" fmla="*/ 486682 h 867883"/>
                  <a:gd name="connsiteX41" fmla="*/ 317969 w 751563"/>
                  <a:gd name="connsiteY41" fmla="*/ 478551 h 867883"/>
                  <a:gd name="connsiteX42" fmla="*/ 433594 w 751563"/>
                  <a:gd name="connsiteY42" fmla="*/ 478551 h 867883"/>
                  <a:gd name="connsiteX43" fmla="*/ 433594 w 751563"/>
                  <a:gd name="connsiteY43" fmla="*/ 486682 h 867883"/>
                  <a:gd name="connsiteX44" fmla="*/ 375782 w 751563"/>
                  <a:gd name="connsiteY44" fmla="*/ 544494 h 867883"/>
                  <a:gd name="connsiteX45" fmla="*/ 395655 w 751563"/>
                  <a:gd name="connsiteY45" fmla="*/ 614953 h 867883"/>
                  <a:gd name="connsiteX46" fmla="*/ 376685 w 751563"/>
                  <a:gd name="connsiteY46" fmla="*/ 621276 h 867883"/>
                  <a:gd name="connsiteX47" fmla="*/ 356812 w 751563"/>
                  <a:gd name="connsiteY47" fmla="*/ 614953 h 867883"/>
                  <a:gd name="connsiteX48" fmla="*/ 359522 w 751563"/>
                  <a:gd name="connsiteY48" fmla="*/ 585143 h 867883"/>
                  <a:gd name="connsiteX49" fmla="*/ 375782 w 751563"/>
                  <a:gd name="connsiteY49" fmla="*/ 579724 h 867883"/>
                  <a:gd name="connsiteX50" fmla="*/ 392041 w 751563"/>
                  <a:gd name="connsiteY50" fmla="*/ 585143 h 867883"/>
                  <a:gd name="connsiteX51" fmla="*/ 395655 w 751563"/>
                  <a:gd name="connsiteY51" fmla="*/ 614953 h 867883"/>
                  <a:gd name="connsiteX52" fmla="*/ 202344 w 751563"/>
                  <a:gd name="connsiteY52" fmla="*/ 203038 h 867883"/>
                  <a:gd name="connsiteX53" fmla="*/ 375782 w 751563"/>
                  <a:gd name="connsiteY53" fmla="*/ 29601 h 867883"/>
                  <a:gd name="connsiteX54" fmla="*/ 549219 w 751563"/>
                  <a:gd name="connsiteY54" fmla="*/ 203038 h 867883"/>
                  <a:gd name="connsiteX55" fmla="*/ 442628 w 751563"/>
                  <a:gd name="connsiteY55" fmla="*/ 362926 h 867883"/>
                  <a:gd name="connsiteX56" fmla="*/ 433594 w 751563"/>
                  <a:gd name="connsiteY56" fmla="*/ 376476 h 867883"/>
                  <a:gd name="connsiteX57" fmla="*/ 433594 w 751563"/>
                  <a:gd name="connsiteY57" fmla="*/ 390929 h 867883"/>
                  <a:gd name="connsiteX58" fmla="*/ 317969 w 751563"/>
                  <a:gd name="connsiteY58" fmla="*/ 390929 h 867883"/>
                  <a:gd name="connsiteX59" fmla="*/ 317969 w 751563"/>
                  <a:gd name="connsiteY59" fmla="*/ 376476 h 867883"/>
                  <a:gd name="connsiteX60" fmla="*/ 308936 w 751563"/>
                  <a:gd name="connsiteY60" fmla="*/ 362926 h 867883"/>
                  <a:gd name="connsiteX61" fmla="*/ 202344 w 751563"/>
                  <a:gd name="connsiteY61" fmla="*/ 203038 h 867883"/>
                  <a:gd name="connsiteX62" fmla="*/ 289063 w 751563"/>
                  <a:gd name="connsiteY62" fmla="*/ 419836 h 867883"/>
                  <a:gd name="connsiteX63" fmla="*/ 462501 w 751563"/>
                  <a:gd name="connsiteY63" fmla="*/ 419836 h 867883"/>
                  <a:gd name="connsiteX64" fmla="*/ 462501 w 751563"/>
                  <a:gd name="connsiteY64" fmla="*/ 448742 h 867883"/>
                  <a:gd name="connsiteX65" fmla="*/ 289063 w 751563"/>
                  <a:gd name="connsiteY65" fmla="*/ 448742 h 867883"/>
                  <a:gd name="connsiteX66" fmla="*/ 289063 w 751563"/>
                  <a:gd name="connsiteY66" fmla="*/ 419836 h 867883"/>
                  <a:gd name="connsiteX67" fmla="*/ 298999 w 751563"/>
                  <a:gd name="connsiteY67" fmla="*/ 508361 h 867883"/>
                  <a:gd name="connsiteX68" fmla="*/ 348682 w 751563"/>
                  <a:gd name="connsiteY68" fmla="*/ 558044 h 867883"/>
                  <a:gd name="connsiteX69" fmla="*/ 275513 w 751563"/>
                  <a:gd name="connsiteY69" fmla="*/ 582433 h 867883"/>
                  <a:gd name="connsiteX70" fmla="*/ 261963 w 751563"/>
                  <a:gd name="connsiteY70" fmla="*/ 517394 h 867883"/>
                  <a:gd name="connsiteX71" fmla="*/ 298999 w 751563"/>
                  <a:gd name="connsiteY71" fmla="*/ 508361 h 867883"/>
                  <a:gd name="connsiteX72" fmla="*/ 173438 w 751563"/>
                  <a:gd name="connsiteY72" fmla="*/ 838977 h 867883"/>
                  <a:gd name="connsiteX73" fmla="*/ 173438 w 751563"/>
                  <a:gd name="connsiteY73" fmla="*/ 708898 h 867883"/>
                  <a:gd name="connsiteX74" fmla="*/ 158984 w 751563"/>
                  <a:gd name="connsiteY74" fmla="*/ 694445 h 867883"/>
                  <a:gd name="connsiteX75" fmla="*/ 144531 w 751563"/>
                  <a:gd name="connsiteY75" fmla="*/ 708898 h 867883"/>
                  <a:gd name="connsiteX76" fmla="*/ 144531 w 751563"/>
                  <a:gd name="connsiteY76" fmla="*/ 838977 h 867883"/>
                  <a:gd name="connsiteX77" fmla="*/ 28906 w 751563"/>
                  <a:gd name="connsiteY77" fmla="*/ 838977 h 867883"/>
                  <a:gd name="connsiteX78" fmla="*/ 28906 w 751563"/>
                  <a:gd name="connsiteY78" fmla="*/ 672766 h 867883"/>
                  <a:gd name="connsiteX79" fmla="*/ 105689 w 751563"/>
                  <a:gd name="connsiteY79" fmla="*/ 574304 h 867883"/>
                  <a:gd name="connsiteX80" fmla="*/ 225830 w 751563"/>
                  <a:gd name="connsiteY80" fmla="*/ 544494 h 867883"/>
                  <a:gd name="connsiteX81" fmla="*/ 176148 w 751563"/>
                  <a:gd name="connsiteY81" fmla="*/ 614050 h 867883"/>
                  <a:gd name="connsiteX82" fmla="*/ 177954 w 751563"/>
                  <a:gd name="connsiteY82" fmla="*/ 633020 h 867883"/>
                  <a:gd name="connsiteX83" fmla="*/ 225830 w 751563"/>
                  <a:gd name="connsiteY83" fmla="*/ 680896 h 867883"/>
                  <a:gd name="connsiteX84" fmla="*/ 206860 w 751563"/>
                  <a:gd name="connsiteY84" fmla="*/ 699865 h 867883"/>
                  <a:gd name="connsiteX85" fmla="*/ 203247 w 751563"/>
                  <a:gd name="connsiteY85" fmla="*/ 714319 h 867883"/>
                  <a:gd name="connsiteX86" fmla="*/ 241187 w 751563"/>
                  <a:gd name="connsiteY86" fmla="*/ 839880 h 867883"/>
                  <a:gd name="connsiteX87" fmla="*/ 173438 w 751563"/>
                  <a:gd name="connsiteY87" fmla="*/ 839880 h 867883"/>
                  <a:gd name="connsiteX88" fmla="*/ 270996 w 751563"/>
                  <a:gd name="connsiteY88" fmla="*/ 838977 h 867883"/>
                  <a:gd name="connsiteX89" fmla="*/ 233057 w 751563"/>
                  <a:gd name="connsiteY89" fmla="*/ 712512 h 867883"/>
                  <a:gd name="connsiteX90" fmla="*/ 255640 w 751563"/>
                  <a:gd name="connsiteY90" fmla="*/ 689929 h 867883"/>
                  <a:gd name="connsiteX91" fmla="*/ 255640 w 751563"/>
                  <a:gd name="connsiteY91" fmla="*/ 669153 h 867883"/>
                  <a:gd name="connsiteX92" fmla="*/ 206860 w 751563"/>
                  <a:gd name="connsiteY92" fmla="*/ 620373 h 867883"/>
                  <a:gd name="connsiteX93" fmla="*/ 243897 w 751563"/>
                  <a:gd name="connsiteY93" fmla="*/ 568884 h 867883"/>
                  <a:gd name="connsiteX94" fmla="*/ 299903 w 751563"/>
                  <a:gd name="connsiteY94" fmla="*/ 838977 h 867883"/>
                  <a:gd name="connsiteX95" fmla="*/ 270996 w 751563"/>
                  <a:gd name="connsiteY95" fmla="*/ 838977 h 867883"/>
                  <a:gd name="connsiteX96" fmla="*/ 313453 w 751563"/>
                  <a:gd name="connsiteY96" fmla="*/ 758581 h 867883"/>
                  <a:gd name="connsiteX97" fmla="*/ 282740 w 751563"/>
                  <a:gd name="connsiteY97" fmla="*/ 611340 h 867883"/>
                  <a:gd name="connsiteX98" fmla="*/ 329712 w 751563"/>
                  <a:gd name="connsiteY98" fmla="*/ 595983 h 867883"/>
                  <a:gd name="connsiteX99" fmla="*/ 313453 w 751563"/>
                  <a:gd name="connsiteY99" fmla="*/ 758581 h 867883"/>
                  <a:gd name="connsiteX100" fmla="*/ 334229 w 751563"/>
                  <a:gd name="connsiteY100" fmla="*/ 838977 h 867883"/>
                  <a:gd name="connsiteX101" fmla="*/ 353198 w 751563"/>
                  <a:gd name="connsiteY101" fmla="*/ 644763 h 867883"/>
                  <a:gd name="connsiteX102" fmla="*/ 371265 w 751563"/>
                  <a:gd name="connsiteY102" fmla="*/ 651086 h 867883"/>
                  <a:gd name="connsiteX103" fmla="*/ 375782 w 751563"/>
                  <a:gd name="connsiteY103" fmla="*/ 651989 h 867883"/>
                  <a:gd name="connsiteX104" fmla="*/ 380298 w 751563"/>
                  <a:gd name="connsiteY104" fmla="*/ 651086 h 867883"/>
                  <a:gd name="connsiteX105" fmla="*/ 398365 w 751563"/>
                  <a:gd name="connsiteY105" fmla="*/ 644763 h 867883"/>
                  <a:gd name="connsiteX106" fmla="*/ 417335 w 751563"/>
                  <a:gd name="connsiteY106" fmla="*/ 838977 h 867883"/>
                  <a:gd name="connsiteX107" fmla="*/ 334229 w 751563"/>
                  <a:gd name="connsiteY107" fmla="*/ 838977 h 867883"/>
                  <a:gd name="connsiteX108" fmla="*/ 422754 w 751563"/>
                  <a:gd name="connsiteY108" fmla="*/ 595080 h 867883"/>
                  <a:gd name="connsiteX109" fmla="*/ 469727 w 751563"/>
                  <a:gd name="connsiteY109" fmla="*/ 610437 h 867883"/>
                  <a:gd name="connsiteX110" fmla="*/ 439014 w 751563"/>
                  <a:gd name="connsiteY110" fmla="*/ 758581 h 867883"/>
                  <a:gd name="connsiteX111" fmla="*/ 422754 w 751563"/>
                  <a:gd name="connsiteY111" fmla="*/ 595080 h 867883"/>
                  <a:gd name="connsiteX112" fmla="*/ 451661 w 751563"/>
                  <a:gd name="connsiteY112" fmla="*/ 838977 h 867883"/>
                  <a:gd name="connsiteX113" fmla="*/ 507667 w 751563"/>
                  <a:gd name="connsiteY113" fmla="*/ 568884 h 867883"/>
                  <a:gd name="connsiteX114" fmla="*/ 544703 w 751563"/>
                  <a:gd name="connsiteY114" fmla="*/ 620373 h 867883"/>
                  <a:gd name="connsiteX115" fmla="*/ 495923 w 751563"/>
                  <a:gd name="connsiteY115" fmla="*/ 669153 h 867883"/>
                  <a:gd name="connsiteX116" fmla="*/ 495923 w 751563"/>
                  <a:gd name="connsiteY116" fmla="*/ 689929 h 867883"/>
                  <a:gd name="connsiteX117" fmla="*/ 518506 w 751563"/>
                  <a:gd name="connsiteY117" fmla="*/ 712512 h 867883"/>
                  <a:gd name="connsiteX118" fmla="*/ 480567 w 751563"/>
                  <a:gd name="connsiteY118" fmla="*/ 838977 h 867883"/>
                  <a:gd name="connsiteX119" fmla="*/ 451661 w 751563"/>
                  <a:gd name="connsiteY119" fmla="*/ 838977 h 867883"/>
                  <a:gd name="connsiteX120" fmla="*/ 722657 w 751563"/>
                  <a:gd name="connsiteY120" fmla="*/ 838977 h 867883"/>
                  <a:gd name="connsiteX121" fmla="*/ 607032 w 751563"/>
                  <a:gd name="connsiteY121" fmla="*/ 838977 h 867883"/>
                  <a:gd name="connsiteX122" fmla="*/ 607032 w 751563"/>
                  <a:gd name="connsiteY122" fmla="*/ 708898 h 867883"/>
                  <a:gd name="connsiteX123" fmla="*/ 592579 w 751563"/>
                  <a:gd name="connsiteY123" fmla="*/ 694445 h 867883"/>
                  <a:gd name="connsiteX124" fmla="*/ 578126 w 751563"/>
                  <a:gd name="connsiteY124" fmla="*/ 708898 h 867883"/>
                  <a:gd name="connsiteX125" fmla="*/ 578126 w 751563"/>
                  <a:gd name="connsiteY125" fmla="*/ 838977 h 867883"/>
                  <a:gd name="connsiteX126" fmla="*/ 510377 w 751563"/>
                  <a:gd name="connsiteY126" fmla="*/ 838977 h 867883"/>
                  <a:gd name="connsiteX127" fmla="*/ 548316 w 751563"/>
                  <a:gd name="connsiteY127" fmla="*/ 713415 h 867883"/>
                  <a:gd name="connsiteX128" fmla="*/ 544703 w 751563"/>
                  <a:gd name="connsiteY128" fmla="*/ 698962 h 867883"/>
                  <a:gd name="connsiteX129" fmla="*/ 525733 w 751563"/>
                  <a:gd name="connsiteY129" fmla="*/ 679992 h 867883"/>
                  <a:gd name="connsiteX130" fmla="*/ 573609 w 751563"/>
                  <a:gd name="connsiteY130" fmla="*/ 632116 h 867883"/>
                  <a:gd name="connsiteX131" fmla="*/ 575416 w 751563"/>
                  <a:gd name="connsiteY131" fmla="*/ 613147 h 867883"/>
                  <a:gd name="connsiteX132" fmla="*/ 525733 w 751563"/>
                  <a:gd name="connsiteY132" fmla="*/ 543591 h 867883"/>
                  <a:gd name="connsiteX133" fmla="*/ 645875 w 751563"/>
                  <a:gd name="connsiteY133" fmla="*/ 573400 h 867883"/>
                  <a:gd name="connsiteX134" fmla="*/ 722657 w 751563"/>
                  <a:gd name="connsiteY134" fmla="*/ 671862 h 867883"/>
                  <a:gd name="connsiteX135" fmla="*/ 722657 w 751563"/>
                  <a:gd name="connsiteY135" fmla="*/ 838977 h 867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751563" h="867883">
                    <a:moveTo>
                      <a:pt x="653101" y="546301"/>
                    </a:moveTo>
                    <a:lnTo>
                      <a:pt x="519410" y="512878"/>
                    </a:lnTo>
                    <a:lnTo>
                      <a:pt x="520313" y="509265"/>
                    </a:lnTo>
                    <a:cubicBezTo>
                      <a:pt x="522120" y="502038"/>
                      <a:pt x="517603" y="493908"/>
                      <a:pt x="509473" y="492101"/>
                    </a:cubicBezTo>
                    <a:lnTo>
                      <a:pt x="462501" y="480358"/>
                    </a:lnTo>
                    <a:lnTo>
                      <a:pt x="462501" y="476745"/>
                    </a:lnTo>
                    <a:lnTo>
                      <a:pt x="476954" y="476745"/>
                    </a:lnTo>
                    <a:cubicBezTo>
                      <a:pt x="485084" y="476745"/>
                      <a:pt x="491407" y="470422"/>
                      <a:pt x="491407" y="462292"/>
                    </a:cubicBezTo>
                    <a:lnTo>
                      <a:pt x="491407" y="404479"/>
                    </a:lnTo>
                    <a:cubicBezTo>
                      <a:pt x="491407" y="396349"/>
                      <a:pt x="485084" y="390026"/>
                      <a:pt x="476954" y="390026"/>
                    </a:cubicBezTo>
                    <a:lnTo>
                      <a:pt x="462501" y="390026"/>
                    </a:lnTo>
                    <a:lnTo>
                      <a:pt x="462501" y="384606"/>
                    </a:lnTo>
                    <a:cubicBezTo>
                      <a:pt x="563672" y="336730"/>
                      <a:pt x="606129" y="215685"/>
                      <a:pt x="558253" y="115416"/>
                    </a:cubicBezTo>
                    <a:cubicBezTo>
                      <a:pt x="510377" y="14244"/>
                      <a:pt x="389331" y="-28212"/>
                      <a:pt x="289063" y="19664"/>
                    </a:cubicBezTo>
                    <a:cubicBezTo>
                      <a:pt x="187891" y="67540"/>
                      <a:pt x="145435" y="188585"/>
                      <a:pt x="193310" y="288854"/>
                    </a:cubicBezTo>
                    <a:cubicBezTo>
                      <a:pt x="213184" y="331310"/>
                      <a:pt x="247510" y="364733"/>
                      <a:pt x="289063" y="384606"/>
                    </a:cubicBezTo>
                    <a:lnTo>
                      <a:pt x="289063" y="390026"/>
                    </a:lnTo>
                    <a:lnTo>
                      <a:pt x="274609" y="390026"/>
                    </a:lnTo>
                    <a:cubicBezTo>
                      <a:pt x="266480" y="390026"/>
                      <a:pt x="260156" y="396349"/>
                      <a:pt x="260156" y="404479"/>
                    </a:cubicBezTo>
                    <a:lnTo>
                      <a:pt x="260156" y="462292"/>
                    </a:lnTo>
                    <a:cubicBezTo>
                      <a:pt x="260156" y="470422"/>
                      <a:pt x="266480" y="476745"/>
                      <a:pt x="274609" y="476745"/>
                    </a:cubicBezTo>
                    <a:lnTo>
                      <a:pt x="289063" y="476745"/>
                    </a:lnTo>
                    <a:lnTo>
                      <a:pt x="289063" y="480358"/>
                    </a:lnTo>
                    <a:lnTo>
                      <a:pt x="242090" y="492101"/>
                    </a:lnTo>
                    <a:cubicBezTo>
                      <a:pt x="234864" y="493908"/>
                      <a:pt x="229443" y="501134"/>
                      <a:pt x="231250" y="509265"/>
                    </a:cubicBezTo>
                    <a:lnTo>
                      <a:pt x="232154" y="512878"/>
                    </a:lnTo>
                    <a:lnTo>
                      <a:pt x="98462" y="546301"/>
                    </a:lnTo>
                    <a:cubicBezTo>
                      <a:pt x="40649" y="560754"/>
                      <a:pt x="0" y="613147"/>
                      <a:pt x="0" y="672766"/>
                    </a:cubicBezTo>
                    <a:lnTo>
                      <a:pt x="0" y="853430"/>
                    </a:lnTo>
                    <a:cubicBezTo>
                      <a:pt x="0" y="861560"/>
                      <a:pt x="6323" y="867883"/>
                      <a:pt x="14453" y="867883"/>
                    </a:cubicBezTo>
                    <a:lnTo>
                      <a:pt x="737110" y="867883"/>
                    </a:lnTo>
                    <a:cubicBezTo>
                      <a:pt x="745240" y="867883"/>
                      <a:pt x="751564" y="861560"/>
                      <a:pt x="751564" y="853430"/>
                    </a:cubicBezTo>
                    <a:lnTo>
                      <a:pt x="751564" y="672766"/>
                    </a:lnTo>
                    <a:cubicBezTo>
                      <a:pt x="751564" y="613147"/>
                      <a:pt x="710914" y="560754"/>
                      <a:pt x="653101" y="546301"/>
                    </a:cubicBezTo>
                    <a:close/>
                    <a:moveTo>
                      <a:pt x="488697" y="517394"/>
                    </a:moveTo>
                    <a:lnTo>
                      <a:pt x="475147" y="582433"/>
                    </a:lnTo>
                    <a:lnTo>
                      <a:pt x="401978" y="558044"/>
                    </a:lnTo>
                    <a:lnTo>
                      <a:pt x="451661" y="508361"/>
                    </a:lnTo>
                    <a:lnTo>
                      <a:pt x="488697" y="517394"/>
                    </a:lnTo>
                    <a:close/>
                    <a:moveTo>
                      <a:pt x="375782" y="544494"/>
                    </a:moveTo>
                    <a:lnTo>
                      <a:pt x="317969" y="486682"/>
                    </a:lnTo>
                    <a:lnTo>
                      <a:pt x="317969" y="478551"/>
                    </a:lnTo>
                    <a:lnTo>
                      <a:pt x="433594" y="478551"/>
                    </a:lnTo>
                    <a:lnTo>
                      <a:pt x="433594" y="486682"/>
                    </a:lnTo>
                    <a:lnTo>
                      <a:pt x="375782" y="544494"/>
                    </a:lnTo>
                    <a:close/>
                    <a:moveTo>
                      <a:pt x="395655" y="614953"/>
                    </a:moveTo>
                    <a:lnTo>
                      <a:pt x="376685" y="621276"/>
                    </a:lnTo>
                    <a:lnTo>
                      <a:pt x="356812" y="614953"/>
                    </a:lnTo>
                    <a:lnTo>
                      <a:pt x="359522" y="585143"/>
                    </a:lnTo>
                    <a:lnTo>
                      <a:pt x="375782" y="579724"/>
                    </a:lnTo>
                    <a:lnTo>
                      <a:pt x="392041" y="585143"/>
                    </a:lnTo>
                    <a:lnTo>
                      <a:pt x="395655" y="614953"/>
                    </a:lnTo>
                    <a:close/>
                    <a:moveTo>
                      <a:pt x="202344" y="203038"/>
                    </a:moveTo>
                    <a:cubicBezTo>
                      <a:pt x="202344" y="107286"/>
                      <a:pt x="280030" y="29601"/>
                      <a:pt x="375782" y="29601"/>
                    </a:cubicBezTo>
                    <a:cubicBezTo>
                      <a:pt x="471534" y="29601"/>
                      <a:pt x="549219" y="107286"/>
                      <a:pt x="549219" y="203038"/>
                    </a:cubicBezTo>
                    <a:cubicBezTo>
                      <a:pt x="549219" y="272594"/>
                      <a:pt x="506763" y="335827"/>
                      <a:pt x="442628" y="362926"/>
                    </a:cubicBezTo>
                    <a:cubicBezTo>
                      <a:pt x="437207" y="364733"/>
                      <a:pt x="433594" y="370153"/>
                      <a:pt x="433594" y="376476"/>
                    </a:cubicBezTo>
                    <a:lnTo>
                      <a:pt x="433594" y="390929"/>
                    </a:lnTo>
                    <a:lnTo>
                      <a:pt x="317969" y="390929"/>
                    </a:lnTo>
                    <a:lnTo>
                      <a:pt x="317969" y="376476"/>
                    </a:lnTo>
                    <a:cubicBezTo>
                      <a:pt x="317969" y="371056"/>
                      <a:pt x="314356" y="365636"/>
                      <a:pt x="308936" y="362926"/>
                    </a:cubicBezTo>
                    <a:cubicBezTo>
                      <a:pt x="244800" y="336730"/>
                      <a:pt x="202344" y="273497"/>
                      <a:pt x="202344" y="203038"/>
                    </a:cubicBezTo>
                    <a:close/>
                    <a:moveTo>
                      <a:pt x="289063" y="419836"/>
                    </a:moveTo>
                    <a:lnTo>
                      <a:pt x="462501" y="419836"/>
                    </a:lnTo>
                    <a:lnTo>
                      <a:pt x="462501" y="448742"/>
                    </a:lnTo>
                    <a:lnTo>
                      <a:pt x="289063" y="448742"/>
                    </a:lnTo>
                    <a:lnTo>
                      <a:pt x="289063" y="419836"/>
                    </a:lnTo>
                    <a:close/>
                    <a:moveTo>
                      <a:pt x="298999" y="508361"/>
                    </a:moveTo>
                    <a:lnTo>
                      <a:pt x="348682" y="558044"/>
                    </a:lnTo>
                    <a:lnTo>
                      <a:pt x="275513" y="582433"/>
                    </a:lnTo>
                    <a:lnTo>
                      <a:pt x="261963" y="517394"/>
                    </a:lnTo>
                    <a:lnTo>
                      <a:pt x="298999" y="508361"/>
                    </a:lnTo>
                    <a:close/>
                    <a:moveTo>
                      <a:pt x="173438" y="838977"/>
                    </a:moveTo>
                    <a:lnTo>
                      <a:pt x="173438" y="708898"/>
                    </a:lnTo>
                    <a:cubicBezTo>
                      <a:pt x="173438" y="700769"/>
                      <a:pt x="167114" y="694445"/>
                      <a:pt x="158984" y="694445"/>
                    </a:cubicBezTo>
                    <a:cubicBezTo>
                      <a:pt x="150855" y="694445"/>
                      <a:pt x="144531" y="700769"/>
                      <a:pt x="144531" y="708898"/>
                    </a:cubicBezTo>
                    <a:lnTo>
                      <a:pt x="144531" y="838977"/>
                    </a:lnTo>
                    <a:lnTo>
                      <a:pt x="28906" y="838977"/>
                    </a:lnTo>
                    <a:lnTo>
                      <a:pt x="28906" y="672766"/>
                    </a:lnTo>
                    <a:cubicBezTo>
                      <a:pt x="28906" y="626696"/>
                      <a:pt x="60523" y="586047"/>
                      <a:pt x="105689" y="574304"/>
                    </a:cubicBezTo>
                    <a:lnTo>
                      <a:pt x="225830" y="544494"/>
                    </a:lnTo>
                    <a:lnTo>
                      <a:pt x="176148" y="614050"/>
                    </a:lnTo>
                    <a:cubicBezTo>
                      <a:pt x="171631" y="619470"/>
                      <a:pt x="172534" y="627599"/>
                      <a:pt x="177954" y="633020"/>
                    </a:cubicBezTo>
                    <a:lnTo>
                      <a:pt x="225830" y="680896"/>
                    </a:lnTo>
                    <a:lnTo>
                      <a:pt x="206860" y="699865"/>
                    </a:lnTo>
                    <a:cubicBezTo>
                      <a:pt x="203247" y="703479"/>
                      <a:pt x="201441" y="708898"/>
                      <a:pt x="203247" y="714319"/>
                    </a:cubicBezTo>
                    <a:lnTo>
                      <a:pt x="241187" y="839880"/>
                    </a:lnTo>
                    <a:lnTo>
                      <a:pt x="173438" y="839880"/>
                    </a:lnTo>
                    <a:close/>
                    <a:moveTo>
                      <a:pt x="270996" y="838977"/>
                    </a:moveTo>
                    <a:lnTo>
                      <a:pt x="233057" y="712512"/>
                    </a:lnTo>
                    <a:lnTo>
                      <a:pt x="255640" y="689929"/>
                    </a:lnTo>
                    <a:cubicBezTo>
                      <a:pt x="261060" y="684509"/>
                      <a:pt x="261060" y="675475"/>
                      <a:pt x="255640" y="669153"/>
                    </a:cubicBezTo>
                    <a:lnTo>
                      <a:pt x="206860" y="620373"/>
                    </a:lnTo>
                    <a:lnTo>
                      <a:pt x="243897" y="568884"/>
                    </a:lnTo>
                    <a:lnTo>
                      <a:pt x="299903" y="838977"/>
                    </a:lnTo>
                    <a:lnTo>
                      <a:pt x="270996" y="838977"/>
                    </a:lnTo>
                    <a:close/>
                    <a:moveTo>
                      <a:pt x="313453" y="758581"/>
                    </a:moveTo>
                    <a:lnTo>
                      <a:pt x="282740" y="611340"/>
                    </a:lnTo>
                    <a:lnTo>
                      <a:pt x="329712" y="595983"/>
                    </a:lnTo>
                    <a:lnTo>
                      <a:pt x="313453" y="758581"/>
                    </a:lnTo>
                    <a:close/>
                    <a:moveTo>
                      <a:pt x="334229" y="838977"/>
                    </a:moveTo>
                    <a:lnTo>
                      <a:pt x="353198" y="644763"/>
                    </a:lnTo>
                    <a:lnTo>
                      <a:pt x="371265" y="651086"/>
                    </a:lnTo>
                    <a:cubicBezTo>
                      <a:pt x="373072" y="651086"/>
                      <a:pt x="373975" y="651989"/>
                      <a:pt x="375782" y="651989"/>
                    </a:cubicBezTo>
                    <a:cubicBezTo>
                      <a:pt x="377588" y="651989"/>
                      <a:pt x="378491" y="651989"/>
                      <a:pt x="380298" y="651086"/>
                    </a:cubicBezTo>
                    <a:lnTo>
                      <a:pt x="398365" y="644763"/>
                    </a:lnTo>
                    <a:lnTo>
                      <a:pt x="417335" y="838977"/>
                    </a:lnTo>
                    <a:lnTo>
                      <a:pt x="334229" y="838977"/>
                    </a:lnTo>
                    <a:close/>
                    <a:moveTo>
                      <a:pt x="422754" y="595080"/>
                    </a:moveTo>
                    <a:lnTo>
                      <a:pt x="469727" y="610437"/>
                    </a:lnTo>
                    <a:lnTo>
                      <a:pt x="439014" y="758581"/>
                    </a:lnTo>
                    <a:lnTo>
                      <a:pt x="422754" y="595080"/>
                    </a:lnTo>
                    <a:close/>
                    <a:moveTo>
                      <a:pt x="451661" y="838977"/>
                    </a:moveTo>
                    <a:lnTo>
                      <a:pt x="507667" y="568884"/>
                    </a:lnTo>
                    <a:lnTo>
                      <a:pt x="544703" y="620373"/>
                    </a:lnTo>
                    <a:lnTo>
                      <a:pt x="495923" y="669153"/>
                    </a:lnTo>
                    <a:cubicBezTo>
                      <a:pt x="490503" y="674572"/>
                      <a:pt x="490503" y="683606"/>
                      <a:pt x="495923" y="689929"/>
                    </a:cubicBezTo>
                    <a:lnTo>
                      <a:pt x="518506" y="712512"/>
                    </a:lnTo>
                    <a:lnTo>
                      <a:pt x="480567" y="838977"/>
                    </a:lnTo>
                    <a:lnTo>
                      <a:pt x="451661" y="838977"/>
                    </a:lnTo>
                    <a:close/>
                    <a:moveTo>
                      <a:pt x="722657" y="838977"/>
                    </a:moveTo>
                    <a:lnTo>
                      <a:pt x="607032" y="838977"/>
                    </a:lnTo>
                    <a:lnTo>
                      <a:pt x="607032" y="708898"/>
                    </a:lnTo>
                    <a:cubicBezTo>
                      <a:pt x="607032" y="700769"/>
                      <a:pt x="600709" y="694445"/>
                      <a:pt x="592579" y="694445"/>
                    </a:cubicBezTo>
                    <a:cubicBezTo>
                      <a:pt x="584449" y="694445"/>
                      <a:pt x="578126" y="700769"/>
                      <a:pt x="578126" y="708898"/>
                    </a:cubicBezTo>
                    <a:lnTo>
                      <a:pt x="578126" y="838977"/>
                    </a:lnTo>
                    <a:lnTo>
                      <a:pt x="510377" y="838977"/>
                    </a:lnTo>
                    <a:lnTo>
                      <a:pt x="548316" y="713415"/>
                    </a:lnTo>
                    <a:cubicBezTo>
                      <a:pt x="550122" y="707995"/>
                      <a:pt x="548316" y="702575"/>
                      <a:pt x="544703" y="698962"/>
                    </a:cubicBezTo>
                    <a:lnTo>
                      <a:pt x="525733" y="679992"/>
                    </a:lnTo>
                    <a:lnTo>
                      <a:pt x="573609" y="632116"/>
                    </a:lnTo>
                    <a:cubicBezTo>
                      <a:pt x="579029" y="626696"/>
                      <a:pt x="579029" y="619470"/>
                      <a:pt x="575416" y="613147"/>
                    </a:cubicBezTo>
                    <a:lnTo>
                      <a:pt x="525733" y="543591"/>
                    </a:lnTo>
                    <a:lnTo>
                      <a:pt x="645875" y="573400"/>
                    </a:lnTo>
                    <a:cubicBezTo>
                      <a:pt x="691041" y="584240"/>
                      <a:pt x="722657" y="624890"/>
                      <a:pt x="722657" y="671862"/>
                    </a:cubicBezTo>
                    <a:lnTo>
                      <a:pt x="722657" y="838977"/>
                    </a:lnTo>
                    <a:close/>
                  </a:path>
                </a:pathLst>
              </a:custGeom>
              <a:grpFill/>
              <a:ln w="9028" cap="flat">
                <a:noFill/>
                <a:prstDash val="solid"/>
                <a:miter/>
              </a:ln>
            </p:spPr>
            <p:txBody>
              <a:bodyPr rtlCol="0" anchor="ctr"/>
              <a:lstStyle/>
              <a:p>
                <a:endParaRPr lang="en-GB"/>
              </a:p>
            </p:txBody>
          </p:sp>
        </p:grpSp>
      </p:grpSp>
      <p:grpSp>
        <p:nvGrpSpPr>
          <p:cNvPr id="29" name="Group 28">
            <a:extLst>
              <a:ext uri="{FF2B5EF4-FFF2-40B4-BE49-F238E27FC236}">
                <a16:creationId xmlns:a16="http://schemas.microsoft.com/office/drawing/2014/main" id="{B1DCD77E-30A5-8449-B1F6-04129A747F3B}"/>
              </a:ext>
            </a:extLst>
          </p:cNvPr>
          <p:cNvGrpSpPr/>
          <p:nvPr/>
        </p:nvGrpSpPr>
        <p:grpSpPr>
          <a:xfrm>
            <a:off x="3413526" y="3406098"/>
            <a:ext cx="751842" cy="700405"/>
            <a:chOff x="0" y="0"/>
            <a:chExt cx="745522" cy="754272"/>
          </a:xfrm>
        </p:grpSpPr>
        <p:grpSp>
          <p:nvGrpSpPr>
            <p:cNvPr id="30" name="Graphic 2">
              <a:extLst>
                <a:ext uri="{FF2B5EF4-FFF2-40B4-BE49-F238E27FC236}">
                  <a16:creationId xmlns:a16="http://schemas.microsoft.com/office/drawing/2014/main" id="{F27BC22E-C431-2444-9AEA-96D0496653E7}"/>
                </a:ext>
              </a:extLst>
            </p:cNvPr>
            <p:cNvGrpSpPr/>
            <p:nvPr/>
          </p:nvGrpSpPr>
          <p:grpSpPr>
            <a:xfrm>
              <a:off x="162598" y="281835"/>
              <a:ext cx="420044" cy="75879"/>
              <a:chOff x="162598" y="281835"/>
              <a:chExt cx="420044" cy="75879"/>
            </a:xfrm>
            <a:solidFill>
              <a:srgbClr val="00BADE"/>
            </a:solidFill>
          </p:grpSpPr>
          <p:sp>
            <p:nvSpPr>
              <p:cNvPr id="41" name="Freeform 40">
                <a:extLst>
                  <a:ext uri="{FF2B5EF4-FFF2-40B4-BE49-F238E27FC236}">
                    <a16:creationId xmlns:a16="http://schemas.microsoft.com/office/drawing/2014/main" id="{2026D906-F121-7844-917F-ED2DB20B0900}"/>
                  </a:ext>
                </a:extLst>
              </p:cNvPr>
              <p:cNvSpPr/>
              <p:nvPr/>
            </p:nvSpPr>
            <p:spPr>
              <a:xfrm>
                <a:off x="162598" y="283643"/>
                <a:ext cx="131884" cy="74071"/>
              </a:xfrm>
              <a:custGeom>
                <a:avLst/>
                <a:gdLst>
                  <a:gd name="connsiteX0" fmla="*/ 123755 w 131884"/>
                  <a:gd name="connsiteY0" fmla="*/ 23486 h 74071"/>
                  <a:gd name="connsiteX1" fmla="*/ 60523 w 131884"/>
                  <a:gd name="connsiteY1" fmla="*/ 74072 h 74071"/>
                  <a:gd name="connsiteX2" fmla="*/ 0 w 131884"/>
                  <a:gd name="connsiteY2" fmla="*/ 74072 h 74071"/>
                  <a:gd name="connsiteX3" fmla="*/ 0 w 131884"/>
                  <a:gd name="connsiteY3" fmla="*/ 63233 h 74071"/>
                  <a:gd name="connsiteX4" fmla="*/ 31616 w 131884"/>
                  <a:gd name="connsiteY4" fmla="*/ 27100 h 74071"/>
                  <a:gd name="connsiteX5" fmla="*/ 68652 w 131884"/>
                  <a:gd name="connsiteY5" fmla="*/ 18970 h 74071"/>
                  <a:gd name="connsiteX6" fmla="*/ 80396 w 131884"/>
                  <a:gd name="connsiteY6" fmla="*/ 5420 h 74071"/>
                  <a:gd name="connsiteX7" fmla="*/ 80396 w 131884"/>
                  <a:gd name="connsiteY7" fmla="*/ 0 h 74071"/>
                  <a:gd name="connsiteX8" fmla="*/ 89429 w 131884"/>
                  <a:gd name="connsiteY8" fmla="*/ 0 h 74071"/>
                  <a:gd name="connsiteX9" fmla="*/ 98462 w 131884"/>
                  <a:gd name="connsiteY9" fmla="*/ 0 h 74071"/>
                  <a:gd name="connsiteX10" fmla="*/ 98462 w 131884"/>
                  <a:gd name="connsiteY10" fmla="*/ 2709 h 74071"/>
                  <a:gd name="connsiteX11" fmla="*/ 103882 w 131884"/>
                  <a:gd name="connsiteY11" fmla="*/ 13550 h 74071"/>
                  <a:gd name="connsiteX12" fmla="*/ 109302 w 131884"/>
                  <a:gd name="connsiteY12" fmla="*/ 16259 h 74071"/>
                  <a:gd name="connsiteX13" fmla="*/ 131885 w 131884"/>
                  <a:gd name="connsiteY13" fmla="*/ 21680 h 74071"/>
                  <a:gd name="connsiteX14" fmla="*/ 123755 w 131884"/>
                  <a:gd name="connsiteY14" fmla="*/ 23486 h 74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1884" h="74071">
                    <a:moveTo>
                      <a:pt x="123755" y="23486"/>
                    </a:moveTo>
                    <a:cubicBezTo>
                      <a:pt x="94849" y="28906"/>
                      <a:pt x="72266" y="48780"/>
                      <a:pt x="60523" y="74072"/>
                    </a:cubicBezTo>
                    <a:lnTo>
                      <a:pt x="0" y="74072"/>
                    </a:lnTo>
                    <a:lnTo>
                      <a:pt x="0" y="63233"/>
                    </a:lnTo>
                    <a:cubicBezTo>
                      <a:pt x="0" y="46069"/>
                      <a:pt x="11743" y="29809"/>
                      <a:pt x="31616" y="27100"/>
                    </a:cubicBezTo>
                    <a:lnTo>
                      <a:pt x="68652" y="18970"/>
                    </a:lnTo>
                    <a:cubicBezTo>
                      <a:pt x="74072" y="16259"/>
                      <a:pt x="80396" y="10839"/>
                      <a:pt x="80396" y="5420"/>
                    </a:cubicBezTo>
                    <a:lnTo>
                      <a:pt x="80396" y="0"/>
                    </a:lnTo>
                    <a:cubicBezTo>
                      <a:pt x="83106" y="0"/>
                      <a:pt x="85816" y="0"/>
                      <a:pt x="89429" y="0"/>
                    </a:cubicBezTo>
                    <a:cubicBezTo>
                      <a:pt x="93042" y="0"/>
                      <a:pt x="94849" y="0"/>
                      <a:pt x="98462" y="0"/>
                    </a:cubicBezTo>
                    <a:lnTo>
                      <a:pt x="98462" y="2709"/>
                    </a:lnTo>
                    <a:cubicBezTo>
                      <a:pt x="98462" y="8130"/>
                      <a:pt x="101172" y="10839"/>
                      <a:pt x="103882" y="13550"/>
                    </a:cubicBezTo>
                    <a:cubicBezTo>
                      <a:pt x="106592" y="13550"/>
                      <a:pt x="106592" y="16259"/>
                      <a:pt x="109302" y="16259"/>
                    </a:cubicBezTo>
                    <a:lnTo>
                      <a:pt x="131885" y="21680"/>
                    </a:lnTo>
                    <a:lnTo>
                      <a:pt x="123755" y="23486"/>
                    </a:lnTo>
                    <a:close/>
                  </a:path>
                </a:pathLst>
              </a:custGeom>
              <a:solidFill>
                <a:srgbClr val="7FCCC7">
                  <a:alpha val="41176"/>
                </a:srgbClr>
              </a:solidFill>
              <a:ln w="9028" cap="flat">
                <a:noFill/>
                <a:prstDash val="solid"/>
                <a:miter/>
              </a:ln>
            </p:spPr>
            <p:txBody>
              <a:bodyPr rtlCol="0" anchor="ctr"/>
              <a:lstStyle/>
              <a:p>
                <a:endParaRPr lang="en-GB"/>
              </a:p>
            </p:txBody>
          </p:sp>
          <p:sp>
            <p:nvSpPr>
              <p:cNvPr id="42" name="Freeform 41">
                <a:extLst>
                  <a:ext uri="{FF2B5EF4-FFF2-40B4-BE49-F238E27FC236}">
                    <a16:creationId xmlns:a16="http://schemas.microsoft.com/office/drawing/2014/main" id="{874D6D9D-4FE8-3B41-A03A-64CA9D152F30}"/>
                  </a:ext>
                </a:extLst>
              </p:cNvPr>
              <p:cNvSpPr/>
              <p:nvPr/>
            </p:nvSpPr>
            <p:spPr>
              <a:xfrm>
                <a:off x="449854" y="281835"/>
                <a:ext cx="132788" cy="75879"/>
              </a:xfrm>
              <a:custGeom>
                <a:avLst/>
                <a:gdLst>
                  <a:gd name="connsiteX0" fmla="*/ 132788 w 132788"/>
                  <a:gd name="connsiteY0" fmla="*/ 75879 h 75879"/>
                  <a:gd name="connsiteX1" fmla="*/ 72266 w 132788"/>
                  <a:gd name="connsiteY1" fmla="*/ 75879 h 75879"/>
                  <a:gd name="connsiteX2" fmla="*/ 9033 w 132788"/>
                  <a:gd name="connsiteY2" fmla="*/ 27100 h 75879"/>
                  <a:gd name="connsiteX3" fmla="*/ 0 w 132788"/>
                  <a:gd name="connsiteY3" fmla="*/ 24390 h 75879"/>
                  <a:gd name="connsiteX4" fmla="*/ 22583 w 132788"/>
                  <a:gd name="connsiteY4" fmla="*/ 18971 h 75879"/>
                  <a:gd name="connsiteX5" fmla="*/ 28003 w 132788"/>
                  <a:gd name="connsiteY5" fmla="*/ 16260 h 75879"/>
                  <a:gd name="connsiteX6" fmla="*/ 33423 w 132788"/>
                  <a:gd name="connsiteY6" fmla="*/ 5421 h 75879"/>
                  <a:gd name="connsiteX7" fmla="*/ 33423 w 132788"/>
                  <a:gd name="connsiteY7" fmla="*/ 0 h 75879"/>
                  <a:gd name="connsiteX8" fmla="*/ 42456 w 132788"/>
                  <a:gd name="connsiteY8" fmla="*/ 0 h 75879"/>
                  <a:gd name="connsiteX9" fmla="*/ 51489 w 132788"/>
                  <a:gd name="connsiteY9" fmla="*/ 0 h 75879"/>
                  <a:gd name="connsiteX10" fmla="*/ 51489 w 132788"/>
                  <a:gd name="connsiteY10" fmla="*/ 5421 h 75879"/>
                  <a:gd name="connsiteX11" fmla="*/ 63233 w 132788"/>
                  <a:gd name="connsiteY11" fmla="*/ 18971 h 75879"/>
                  <a:gd name="connsiteX12" fmla="*/ 100269 w 132788"/>
                  <a:gd name="connsiteY12" fmla="*/ 27100 h 75879"/>
                  <a:gd name="connsiteX13" fmla="*/ 131885 w 132788"/>
                  <a:gd name="connsiteY13" fmla="*/ 62329 h 75879"/>
                  <a:gd name="connsiteX14" fmla="*/ 131885 w 132788"/>
                  <a:gd name="connsiteY14" fmla="*/ 75879 h 7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2788" h="75879">
                    <a:moveTo>
                      <a:pt x="132788" y="75879"/>
                    </a:moveTo>
                    <a:lnTo>
                      <a:pt x="72266" y="75879"/>
                    </a:lnTo>
                    <a:cubicBezTo>
                      <a:pt x="60523" y="51490"/>
                      <a:pt x="37940" y="32520"/>
                      <a:pt x="9033" y="27100"/>
                    </a:cubicBezTo>
                    <a:lnTo>
                      <a:pt x="0" y="24390"/>
                    </a:lnTo>
                    <a:lnTo>
                      <a:pt x="22583" y="18971"/>
                    </a:lnTo>
                    <a:cubicBezTo>
                      <a:pt x="25293" y="18971"/>
                      <a:pt x="25293" y="18971"/>
                      <a:pt x="28003" y="16260"/>
                    </a:cubicBezTo>
                    <a:cubicBezTo>
                      <a:pt x="33423" y="13550"/>
                      <a:pt x="33423" y="8130"/>
                      <a:pt x="33423" y="5421"/>
                    </a:cubicBezTo>
                    <a:lnTo>
                      <a:pt x="33423" y="0"/>
                    </a:lnTo>
                    <a:cubicBezTo>
                      <a:pt x="36133" y="0"/>
                      <a:pt x="38843" y="0"/>
                      <a:pt x="42456" y="0"/>
                    </a:cubicBezTo>
                    <a:cubicBezTo>
                      <a:pt x="45166" y="0"/>
                      <a:pt x="47876" y="0"/>
                      <a:pt x="51489" y="0"/>
                    </a:cubicBezTo>
                    <a:lnTo>
                      <a:pt x="51489" y="5421"/>
                    </a:lnTo>
                    <a:cubicBezTo>
                      <a:pt x="51489" y="10841"/>
                      <a:pt x="56909" y="16260"/>
                      <a:pt x="63233" y="18971"/>
                    </a:cubicBezTo>
                    <a:lnTo>
                      <a:pt x="100269" y="27100"/>
                    </a:lnTo>
                    <a:cubicBezTo>
                      <a:pt x="117432" y="29810"/>
                      <a:pt x="131885" y="46070"/>
                      <a:pt x="131885" y="62329"/>
                    </a:cubicBezTo>
                    <a:lnTo>
                      <a:pt x="131885" y="75879"/>
                    </a:lnTo>
                    <a:close/>
                  </a:path>
                </a:pathLst>
              </a:custGeom>
              <a:solidFill>
                <a:srgbClr val="7FCCC7">
                  <a:alpha val="41176"/>
                </a:srgbClr>
              </a:solidFill>
              <a:ln w="9028" cap="flat">
                <a:noFill/>
                <a:prstDash val="solid"/>
                <a:miter/>
              </a:ln>
            </p:spPr>
            <p:txBody>
              <a:bodyPr rtlCol="0" anchor="ctr"/>
              <a:lstStyle/>
              <a:p>
                <a:endParaRPr lang="en-GB"/>
              </a:p>
            </p:txBody>
          </p:sp>
        </p:grpSp>
        <p:grpSp>
          <p:nvGrpSpPr>
            <p:cNvPr id="31" name="Graphic 2">
              <a:extLst>
                <a:ext uri="{FF2B5EF4-FFF2-40B4-BE49-F238E27FC236}">
                  <a16:creationId xmlns:a16="http://schemas.microsoft.com/office/drawing/2014/main" id="{03658905-9E61-2D4D-8F5A-7B7E25949276}"/>
                </a:ext>
              </a:extLst>
            </p:cNvPr>
            <p:cNvGrpSpPr/>
            <p:nvPr/>
          </p:nvGrpSpPr>
          <p:grpSpPr>
            <a:xfrm>
              <a:off x="0" y="0"/>
              <a:ext cx="745522" cy="754272"/>
              <a:chOff x="0" y="0"/>
              <a:chExt cx="745522" cy="754272"/>
            </a:xfrm>
            <a:solidFill>
              <a:srgbClr val="000000"/>
            </a:solidFill>
          </p:grpSpPr>
          <p:sp>
            <p:nvSpPr>
              <p:cNvPr id="32" name="Freeform 31">
                <a:extLst>
                  <a:ext uri="{FF2B5EF4-FFF2-40B4-BE49-F238E27FC236}">
                    <a16:creationId xmlns:a16="http://schemas.microsoft.com/office/drawing/2014/main" id="{45701A58-B3A9-A94B-A441-8C08E8F0814B}"/>
                  </a:ext>
                </a:extLst>
              </p:cNvPr>
              <p:cNvSpPr/>
              <p:nvPr/>
            </p:nvSpPr>
            <p:spPr>
              <a:xfrm>
                <a:off x="113574" y="690152"/>
                <a:ext cx="49268" cy="63218"/>
              </a:xfrm>
              <a:custGeom>
                <a:avLst/>
                <a:gdLst>
                  <a:gd name="connsiteX0" fmla="*/ 46314 w 49268"/>
                  <a:gd name="connsiteY0" fmla="*/ 38828 h 63218"/>
                  <a:gd name="connsiteX1" fmla="*/ 24634 w 49268"/>
                  <a:gd name="connsiteY1" fmla="*/ 6309 h 63218"/>
                  <a:gd name="connsiteX2" fmla="*/ 5664 w 49268"/>
                  <a:gd name="connsiteY2" fmla="*/ 3599 h 63218"/>
                  <a:gd name="connsiteX3" fmla="*/ 2955 w 49268"/>
                  <a:gd name="connsiteY3" fmla="*/ 24375 h 63218"/>
                  <a:gd name="connsiteX4" fmla="*/ 24634 w 49268"/>
                  <a:gd name="connsiteY4" fmla="*/ 56894 h 63218"/>
                  <a:gd name="connsiteX5" fmla="*/ 35474 w 49268"/>
                  <a:gd name="connsiteY5" fmla="*/ 63218 h 63218"/>
                  <a:gd name="connsiteX6" fmla="*/ 43604 w 49268"/>
                  <a:gd name="connsiteY6" fmla="*/ 60508 h 63218"/>
                  <a:gd name="connsiteX7" fmla="*/ 46314 w 49268"/>
                  <a:gd name="connsiteY7" fmla="*/ 38828 h 6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268" h="63218">
                    <a:moveTo>
                      <a:pt x="46314" y="38828"/>
                    </a:moveTo>
                    <a:lnTo>
                      <a:pt x="24634" y="6309"/>
                    </a:lnTo>
                    <a:cubicBezTo>
                      <a:pt x="19214" y="-14"/>
                      <a:pt x="11084" y="-2725"/>
                      <a:pt x="5664" y="3599"/>
                    </a:cubicBezTo>
                    <a:cubicBezTo>
                      <a:pt x="244" y="9922"/>
                      <a:pt x="-2466" y="18052"/>
                      <a:pt x="2955" y="24375"/>
                    </a:cubicBezTo>
                    <a:lnTo>
                      <a:pt x="24634" y="56894"/>
                    </a:lnTo>
                    <a:cubicBezTo>
                      <a:pt x="27344" y="59605"/>
                      <a:pt x="32764" y="63218"/>
                      <a:pt x="35474" y="63218"/>
                    </a:cubicBezTo>
                    <a:cubicBezTo>
                      <a:pt x="38184" y="63218"/>
                      <a:pt x="40894" y="63218"/>
                      <a:pt x="43604" y="60508"/>
                    </a:cubicBezTo>
                    <a:cubicBezTo>
                      <a:pt x="49024" y="53282"/>
                      <a:pt x="51734" y="44249"/>
                      <a:pt x="46314" y="38828"/>
                    </a:cubicBezTo>
                    <a:close/>
                  </a:path>
                </a:pathLst>
              </a:custGeom>
              <a:solidFill>
                <a:srgbClr val="7FCCC7"/>
              </a:solidFill>
              <a:ln w="9028" cap="flat">
                <a:noFill/>
                <a:prstDash val="solid"/>
                <a:miter/>
              </a:ln>
            </p:spPr>
            <p:txBody>
              <a:bodyPr rtlCol="0" anchor="ctr"/>
              <a:lstStyle/>
              <a:p>
                <a:endParaRPr lang="en-GB"/>
              </a:p>
            </p:txBody>
          </p:sp>
          <p:sp>
            <p:nvSpPr>
              <p:cNvPr id="33" name="Freeform 32">
                <a:extLst>
                  <a:ext uri="{FF2B5EF4-FFF2-40B4-BE49-F238E27FC236}">
                    <a16:creationId xmlns:a16="http://schemas.microsoft.com/office/drawing/2014/main" id="{10C24364-0306-8C47-8453-D4EBFEFF4842}"/>
                  </a:ext>
                </a:extLst>
              </p:cNvPr>
              <p:cNvSpPr/>
              <p:nvPr/>
            </p:nvSpPr>
            <p:spPr>
              <a:xfrm>
                <a:off x="0" y="225731"/>
                <a:ext cx="332214" cy="524928"/>
              </a:xfrm>
              <a:custGeom>
                <a:avLst/>
                <a:gdLst>
                  <a:gd name="connsiteX0" fmla="*/ 331519 w 332214"/>
                  <a:gd name="connsiteY0" fmla="*/ 506862 h 524928"/>
                  <a:gd name="connsiteX1" fmla="*/ 308032 w 332214"/>
                  <a:gd name="connsiteY1" fmla="*/ 392141 h 524928"/>
                  <a:gd name="connsiteX2" fmla="*/ 214990 w 332214"/>
                  <a:gd name="connsiteY2" fmla="*/ 257546 h 524928"/>
                  <a:gd name="connsiteX3" fmla="*/ 162598 w 332214"/>
                  <a:gd name="connsiteY3" fmla="*/ 223219 h 524928"/>
                  <a:gd name="connsiteX4" fmla="*/ 95752 w 332214"/>
                  <a:gd name="connsiteY4" fmla="*/ 228640 h 524928"/>
                  <a:gd name="connsiteX5" fmla="*/ 95752 w 332214"/>
                  <a:gd name="connsiteY5" fmla="*/ 49782 h 524928"/>
                  <a:gd name="connsiteX6" fmla="*/ 57813 w 332214"/>
                  <a:gd name="connsiteY6" fmla="*/ 1002 h 524928"/>
                  <a:gd name="connsiteX7" fmla="*/ 17163 w 332214"/>
                  <a:gd name="connsiteY7" fmla="*/ 10035 h 524928"/>
                  <a:gd name="connsiteX8" fmla="*/ 0 w 332214"/>
                  <a:gd name="connsiteY8" fmla="*/ 47071 h 524928"/>
                  <a:gd name="connsiteX9" fmla="*/ 0 w 332214"/>
                  <a:gd name="connsiteY9" fmla="*/ 273806 h 524928"/>
                  <a:gd name="connsiteX10" fmla="*/ 26197 w 332214"/>
                  <a:gd name="connsiteY10" fmla="*/ 356911 h 524928"/>
                  <a:gd name="connsiteX11" fmla="*/ 52393 w 332214"/>
                  <a:gd name="connsiteY11" fmla="*/ 393947 h 524928"/>
                  <a:gd name="connsiteX12" fmla="*/ 64136 w 332214"/>
                  <a:gd name="connsiteY12" fmla="*/ 399367 h 524928"/>
                  <a:gd name="connsiteX13" fmla="*/ 73169 w 332214"/>
                  <a:gd name="connsiteY13" fmla="*/ 396658 h 524928"/>
                  <a:gd name="connsiteX14" fmla="*/ 75879 w 332214"/>
                  <a:gd name="connsiteY14" fmla="*/ 376784 h 524928"/>
                  <a:gd name="connsiteX15" fmla="*/ 49683 w 332214"/>
                  <a:gd name="connsiteY15" fmla="*/ 339748 h 524928"/>
                  <a:gd name="connsiteX16" fmla="*/ 28906 w 332214"/>
                  <a:gd name="connsiteY16" fmla="*/ 273806 h 524928"/>
                  <a:gd name="connsiteX17" fmla="*/ 28906 w 332214"/>
                  <a:gd name="connsiteY17" fmla="*/ 47071 h 524928"/>
                  <a:gd name="connsiteX18" fmla="*/ 37940 w 332214"/>
                  <a:gd name="connsiteY18" fmla="*/ 32619 h 524928"/>
                  <a:gd name="connsiteX19" fmla="*/ 55102 w 332214"/>
                  <a:gd name="connsiteY19" fmla="*/ 29909 h 524928"/>
                  <a:gd name="connsiteX20" fmla="*/ 69556 w 332214"/>
                  <a:gd name="connsiteY20" fmla="*/ 49782 h 524928"/>
                  <a:gd name="connsiteX21" fmla="*/ 69556 w 332214"/>
                  <a:gd name="connsiteY21" fmla="*/ 230446 h 524928"/>
                  <a:gd name="connsiteX22" fmla="*/ 95752 w 332214"/>
                  <a:gd name="connsiteY22" fmla="*/ 299098 h 524928"/>
                  <a:gd name="connsiteX23" fmla="*/ 98462 w 332214"/>
                  <a:gd name="connsiteY23" fmla="*/ 301809 h 524928"/>
                  <a:gd name="connsiteX24" fmla="*/ 130079 w 332214"/>
                  <a:gd name="connsiteY24" fmla="*/ 336134 h 524928"/>
                  <a:gd name="connsiteX25" fmla="*/ 144531 w 332214"/>
                  <a:gd name="connsiteY25" fmla="*/ 353298 h 524928"/>
                  <a:gd name="connsiteX26" fmla="*/ 168018 w 332214"/>
                  <a:gd name="connsiteY26" fmla="*/ 375881 h 524928"/>
                  <a:gd name="connsiteX27" fmla="*/ 188794 w 332214"/>
                  <a:gd name="connsiteY27" fmla="*/ 375881 h 524928"/>
                  <a:gd name="connsiteX28" fmla="*/ 188794 w 332214"/>
                  <a:gd name="connsiteY28" fmla="*/ 356008 h 524928"/>
                  <a:gd name="connsiteX29" fmla="*/ 150855 w 332214"/>
                  <a:gd name="connsiteY29" fmla="*/ 315359 h 524928"/>
                  <a:gd name="connsiteX30" fmla="*/ 115625 w 332214"/>
                  <a:gd name="connsiteY30" fmla="*/ 281032 h 524928"/>
                  <a:gd name="connsiteX31" fmla="*/ 115625 w 332214"/>
                  <a:gd name="connsiteY31" fmla="*/ 249416 h 524928"/>
                  <a:gd name="connsiteX32" fmla="*/ 144531 w 332214"/>
                  <a:gd name="connsiteY32" fmla="*/ 246706 h 524928"/>
                  <a:gd name="connsiteX33" fmla="*/ 196924 w 332214"/>
                  <a:gd name="connsiteY33" fmla="*/ 281032 h 524928"/>
                  <a:gd name="connsiteX34" fmla="*/ 278223 w 332214"/>
                  <a:gd name="connsiteY34" fmla="*/ 398464 h 524928"/>
                  <a:gd name="connsiteX35" fmla="*/ 301710 w 332214"/>
                  <a:gd name="connsiteY35" fmla="*/ 513186 h 524928"/>
                  <a:gd name="connsiteX36" fmla="*/ 316163 w 332214"/>
                  <a:gd name="connsiteY36" fmla="*/ 524929 h 524928"/>
                  <a:gd name="connsiteX37" fmla="*/ 318872 w 332214"/>
                  <a:gd name="connsiteY37" fmla="*/ 524929 h 524928"/>
                  <a:gd name="connsiteX38" fmla="*/ 331519 w 332214"/>
                  <a:gd name="connsiteY38" fmla="*/ 506862 h 524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32214" h="524928">
                    <a:moveTo>
                      <a:pt x="331519" y="506862"/>
                    </a:moveTo>
                    <a:lnTo>
                      <a:pt x="308032" y="392141"/>
                    </a:lnTo>
                    <a:cubicBezTo>
                      <a:pt x="296289" y="337942"/>
                      <a:pt x="264673" y="289162"/>
                      <a:pt x="214990" y="257546"/>
                    </a:cubicBezTo>
                    <a:lnTo>
                      <a:pt x="162598" y="223219"/>
                    </a:lnTo>
                    <a:cubicBezTo>
                      <a:pt x="141822" y="208766"/>
                      <a:pt x="112915" y="211477"/>
                      <a:pt x="95752" y="228640"/>
                    </a:cubicBezTo>
                    <a:lnTo>
                      <a:pt x="95752" y="49782"/>
                    </a:lnTo>
                    <a:cubicBezTo>
                      <a:pt x="95752" y="27199"/>
                      <a:pt x="78589" y="6422"/>
                      <a:pt x="57813" y="1002"/>
                    </a:cubicBezTo>
                    <a:cubicBezTo>
                      <a:pt x="43359" y="-1707"/>
                      <a:pt x="28906" y="1002"/>
                      <a:pt x="17163" y="10035"/>
                    </a:cubicBezTo>
                    <a:cubicBezTo>
                      <a:pt x="5420" y="19069"/>
                      <a:pt x="0" y="32619"/>
                      <a:pt x="0" y="47071"/>
                    </a:cubicBezTo>
                    <a:lnTo>
                      <a:pt x="0" y="273806"/>
                    </a:lnTo>
                    <a:cubicBezTo>
                      <a:pt x="0" y="302712"/>
                      <a:pt x="9033" y="331618"/>
                      <a:pt x="26197" y="356911"/>
                    </a:cubicBezTo>
                    <a:lnTo>
                      <a:pt x="52393" y="393947"/>
                    </a:lnTo>
                    <a:cubicBezTo>
                      <a:pt x="55102" y="396658"/>
                      <a:pt x="61426" y="399367"/>
                      <a:pt x="64136" y="399367"/>
                    </a:cubicBezTo>
                    <a:cubicBezTo>
                      <a:pt x="66846" y="399367"/>
                      <a:pt x="69556" y="399367"/>
                      <a:pt x="73169" y="396658"/>
                    </a:cubicBezTo>
                    <a:cubicBezTo>
                      <a:pt x="78589" y="391238"/>
                      <a:pt x="82202" y="382205"/>
                      <a:pt x="75879" y="376784"/>
                    </a:cubicBezTo>
                    <a:lnTo>
                      <a:pt x="49683" y="339748"/>
                    </a:lnTo>
                    <a:cubicBezTo>
                      <a:pt x="35230" y="319875"/>
                      <a:pt x="28906" y="296389"/>
                      <a:pt x="28906" y="273806"/>
                    </a:cubicBezTo>
                    <a:lnTo>
                      <a:pt x="28906" y="47071"/>
                    </a:lnTo>
                    <a:cubicBezTo>
                      <a:pt x="28906" y="41652"/>
                      <a:pt x="31616" y="35329"/>
                      <a:pt x="37940" y="32619"/>
                    </a:cubicBezTo>
                    <a:cubicBezTo>
                      <a:pt x="43359" y="29909"/>
                      <a:pt x="49683" y="27199"/>
                      <a:pt x="55102" y="29909"/>
                    </a:cubicBezTo>
                    <a:cubicBezTo>
                      <a:pt x="64136" y="32619"/>
                      <a:pt x="69556" y="38942"/>
                      <a:pt x="69556" y="49782"/>
                    </a:cubicBezTo>
                    <a:lnTo>
                      <a:pt x="69556" y="230446"/>
                    </a:lnTo>
                    <a:cubicBezTo>
                      <a:pt x="69556" y="256643"/>
                      <a:pt x="78589" y="279226"/>
                      <a:pt x="95752" y="299098"/>
                    </a:cubicBezTo>
                    <a:lnTo>
                      <a:pt x="98462" y="301809"/>
                    </a:lnTo>
                    <a:cubicBezTo>
                      <a:pt x="107495" y="313551"/>
                      <a:pt x="119239" y="324392"/>
                      <a:pt x="130079" y="336134"/>
                    </a:cubicBezTo>
                    <a:lnTo>
                      <a:pt x="144531" y="353298"/>
                    </a:lnTo>
                    <a:cubicBezTo>
                      <a:pt x="158984" y="367751"/>
                      <a:pt x="168018" y="375881"/>
                      <a:pt x="168018" y="375881"/>
                    </a:cubicBezTo>
                    <a:cubicBezTo>
                      <a:pt x="173438" y="381300"/>
                      <a:pt x="182471" y="381300"/>
                      <a:pt x="188794" y="375881"/>
                    </a:cubicBezTo>
                    <a:cubicBezTo>
                      <a:pt x="194214" y="370461"/>
                      <a:pt x="194214" y="361428"/>
                      <a:pt x="188794" y="356008"/>
                    </a:cubicBezTo>
                    <a:cubicBezTo>
                      <a:pt x="188794" y="356008"/>
                      <a:pt x="171631" y="338845"/>
                      <a:pt x="150855" y="315359"/>
                    </a:cubicBezTo>
                    <a:lnTo>
                      <a:pt x="115625" y="281032"/>
                    </a:lnTo>
                    <a:cubicBezTo>
                      <a:pt x="106592" y="271999"/>
                      <a:pt x="106592" y="258449"/>
                      <a:pt x="115625" y="249416"/>
                    </a:cubicBezTo>
                    <a:cubicBezTo>
                      <a:pt x="124658" y="240382"/>
                      <a:pt x="136401" y="240382"/>
                      <a:pt x="144531" y="246706"/>
                    </a:cubicBezTo>
                    <a:lnTo>
                      <a:pt x="196924" y="281032"/>
                    </a:lnTo>
                    <a:cubicBezTo>
                      <a:pt x="237573" y="309939"/>
                      <a:pt x="266480" y="349684"/>
                      <a:pt x="278223" y="398464"/>
                    </a:cubicBezTo>
                    <a:lnTo>
                      <a:pt x="301710" y="513186"/>
                    </a:lnTo>
                    <a:cubicBezTo>
                      <a:pt x="304419" y="518606"/>
                      <a:pt x="310743" y="524929"/>
                      <a:pt x="316163" y="524929"/>
                    </a:cubicBezTo>
                    <a:lnTo>
                      <a:pt x="318872" y="524929"/>
                    </a:lnTo>
                    <a:cubicBezTo>
                      <a:pt x="328809" y="521315"/>
                      <a:pt x="334229" y="512282"/>
                      <a:pt x="331519" y="506862"/>
                    </a:cubicBezTo>
                    <a:close/>
                  </a:path>
                </a:pathLst>
              </a:custGeom>
              <a:solidFill>
                <a:srgbClr val="7FCCC7"/>
              </a:solidFill>
              <a:ln w="9028" cap="flat">
                <a:noFill/>
                <a:prstDash val="solid"/>
                <a:miter/>
              </a:ln>
            </p:spPr>
            <p:txBody>
              <a:bodyPr rtlCol="0" anchor="ctr"/>
              <a:lstStyle/>
              <a:p>
                <a:endParaRPr lang="en-GB"/>
              </a:p>
            </p:txBody>
          </p:sp>
          <p:sp>
            <p:nvSpPr>
              <p:cNvPr id="34" name="Freeform 33">
                <a:extLst>
                  <a:ext uri="{FF2B5EF4-FFF2-40B4-BE49-F238E27FC236}">
                    <a16:creationId xmlns:a16="http://schemas.microsoft.com/office/drawing/2014/main" id="{20100D91-AA37-7F4C-A01F-975DB0477944}"/>
                  </a:ext>
                </a:extLst>
              </p:cNvPr>
              <p:cNvSpPr/>
              <p:nvPr/>
            </p:nvSpPr>
            <p:spPr>
              <a:xfrm>
                <a:off x="81314" y="645889"/>
                <a:ext cx="31338" cy="31602"/>
              </a:xfrm>
              <a:custGeom>
                <a:avLst/>
                <a:gdLst>
                  <a:gd name="connsiteX0" fmla="*/ 27988 w 31338"/>
                  <a:gd name="connsiteY0" fmla="*/ 6309 h 31602"/>
                  <a:gd name="connsiteX1" fmla="*/ 27988 w 31338"/>
                  <a:gd name="connsiteY1" fmla="*/ 6309 h 31602"/>
                  <a:gd name="connsiteX2" fmla="*/ 6309 w 31338"/>
                  <a:gd name="connsiteY2" fmla="*/ 3599 h 31602"/>
                  <a:gd name="connsiteX3" fmla="*/ 3599 w 31338"/>
                  <a:gd name="connsiteY3" fmla="*/ 25279 h 31602"/>
                  <a:gd name="connsiteX4" fmla="*/ 16245 w 31338"/>
                  <a:gd name="connsiteY4" fmla="*/ 31602 h 31602"/>
                  <a:gd name="connsiteX5" fmla="*/ 25278 w 31338"/>
                  <a:gd name="connsiteY5" fmla="*/ 28892 h 31602"/>
                  <a:gd name="connsiteX6" fmla="*/ 27988 w 31338"/>
                  <a:gd name="connsiteY6" fmla="*/ 6309 h 31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338" h="31602">
                    <a:moveTo>
                      <a:pt x="27988" y="6309"/>
                    </a:moveTo>
                    <a:lnTo>
                      <a:pt x="27988" y="6309"/>
                    </a:lnTo>
                    <a:cubicBezTo>
                      <a:pt x="21666" y="-14"/>
                      <a:pt x="12632" y="-2725"/>
                      <a:pt x="6309" y="3599"/>
                    </a:cubicBezTo>
                    <a:cubicBezTo>
                      <a:pt x="-14" y="9922"/>
                      <a:pt x="-2724" y="18955"/>
                      <a:pt x="3599" y="25279"/>
                    </a:cubicBezTo>
                    <a:cubicBezTo>
                      <a:pt x="6309" y="27989"/>
                      <a:pt x="12632" y="31602"/>
                      <a:pt x="16245" y="31602"/>
                    </a:cubicBezTo>
                    <a:cubicBezTo>
                      <a:pt x="18955" y="31602"/>
                      <a:pt x="22569" y="31602"/>
                      <a:pt x="25278" y="28892"/>
                    </a:cubicBezTo>
                    <a:cubicBezTo>
                      <a:pt x="30699" y="22569"/>
                      <a:pt x="34312" y="12633"/>
                      <a:pt x="27988" y="6309"/>
                    </a:cubicBezTo>
                    <a:close/>
                  </a:path>
                </a:pathLst>
              </a:custGeom>
              <a:solidFill>
                <a:srgbClr val="7FCCC7"/>
              </a:solidFill>
              <a:ln w="9028" cap="flat">
                <a:noFill/>
                <a:prstDash val="solid"/>
                <a:miter/>
              </a:ln>
            </p:spPr>
            <p:txBody>
              <a:bodyPr rtlCol="0" anchor="ctr"/>
              <a:lstStyle/>
              <a:p>
                <a:endParaRPr lang="en-GB" dirty="0"/>
              </a:p>
            </p:txBody>
          </p:sp>
          <p:sp>
            <p:nvSpPr>
              <p:cNvPr id="35" name="Freeform 34">
                <a:extLst>
                  <a:ext uri="{FF2B5EF4-FFF2-40B4-BE49-F238E27FC236}">
                    <a16:creationId xmlns:a16="http://schemas.microsoft.com/office/drawing/2014/main" id="{6E4BAC8D-0B47-EA4A-A443-22D132AAD4D9}"/>
                  </a:ext>
                </a:extLst>
              </p:cNvPr>
              <p:cNvSpPr/>
              <p:nvPr/>
            </p:nvSpPr>
            <p:spPr>
              <a:xfrm>
                <a:off x="419345" y="232559"/>
                <a:ext cx="326177" cy="521713"/>
              </a:xfrm>
              <a:custGeom>
                <a:avLst/>
                <a:gdLst>
                  <a:gd name="connsiteX0" fmla="*/ 308732 w 326177"/>
                  <a:gd name="connsiteY0" fmla="*/ 9531 h 521713"/>
                  <a:gd name="connsiteX1" fmla="*/ 268987 w 326177"/>
                  <a:gd name="connsiteY1" fmla="*/ 1401 h 521713"/>
                  <a:gd name="connsiteX2" fmla="*/ 231950 w 326177"/>
                  <a:gd name="connsiteY2" fmla="*/ 50180 h 521713"/>
                  <a:gd name="connsiteX3" fmla="*/ 231950 w 326177"/>
                  <a:gd name="connsiteY3" fmla="*/ 227231 h 521713"/>
                  <a:gd name="connsiteX4" fmla="*/ 166008 w 326177"/>
                  <a:gd name="connsiteY4" fmla="*/ 221811 h 521713"/>
                  <a:gd name="connsiteX5" fmla="*/ 114518 w 326177"/>
                  <a:gd name="connsiteY5" fmla="*/ 256137 h 521713"/>
                  <a:gd name="connsiteX6" fmla="*/ 23283 w 326177"/>
                  <a:gd name="connsiteY6" fmla="*/ 390732 h 521713"/>
                  <a:gd name="connsiteX7" fmla="*/ 700 w 326177"/>
                  <a:gd name="connsiteY7" fmla="*/ 504550 h 521713"/>
                  <a:gd name="connsiteX8" fmla="*/ 12443 w 326177"/>
                  <a:gd name="connsiteY8" fmla="*/ 521714 h 521713"/>
                  <a:gd name="connsiteX9" fmla="*/ 15153 w 326177"/>
                  <a:gd name="connsiteY9" fmla="*/ 521714 h 521713"/>
                  <a:gd name="connsiteX10" fmla="*/ 29606 w 326177"/>
                  <a:gd name="connsiteY10" fmla="*/ 509970 h 521713"/>
                  <a:gd name="connsiteX11" fmla="*/ 52189 w 326177"/>
                  <a:gd name="connsiteY11" fmla="*/ 396152 h 521713"/>
                  <a:gd name="connsiteX12" fmla="*/ 131682 w 326177"/>
                  <a:gd name="connsiteY12" fmla="*/ 278720 h 521713"/>
                  <a:gd name="connsiteX13" fmla="*/ 183171 w 326177"/>
                  <a:gd name="connsiteY13" fmla="*/ 244394 h 521713"/>
                  <a:gd name="connsiteX14" fmla="*/ 212077 w 326177"/>
                  <a:gd name="connsiteY14" fmla="*/ 247104 h 521713"/>
                  <a:gd name="connsiteX15" fmla="*/ 212077 w 326177"/>
                  <a:gd name="connsiteY15" fmla="*/ 278720 h 521713"/>
                  <a:gd name="connsiteX16" fmla="*/ 140715 w 326177"/>
                  <a:gd name="connsiteY16" fmla="*/ 352793 h 521713"/>
                  <a:gd name="connsiteX17" fmla="*/ 140715 w 326177"/>
                  <a:gd name="connsiteY17" fmla="*/ 372666 h 521713"/>
                  <a:gd name="connsiteX18" fmla="*/ 160588 w 326177"/>
                  <a:gd name="connsiteY18" fmla="*/ 372666 h 521713"/>
                  <a:gd name="connsiteX19" fmla="*/ 229240 w 326177"/>
                  <a:gd name="connsiteY19" fmla="*/ 298594 h 521713"/>
                  <a:gd name="connsiteX20" fmla="*/ 231950 w 326177"/>
                  <a:gd name="connsiteY20" fmla="*/ 295883 h 521713"/>
                  <a:gd name="connsiteX21" fmla="*/ 257243 w 326177"/>
                  <a:gd name="connsiteY21" fmla="*/ 227231 h 521713"/>
                  <a:gd name="connsiteX22" fmla="*/ 257243 w 326177"/>
                  <a:gd name="connsiteY22" fmla="*/ 47470 h 521713"/>
                  <a:gd name="connsiteX23" fmla="*/ 271696 w 326177"/>
                  <a:gd name="connsiteY23" fmla="*/ 27597 h 521713"/>
                  <a:gd name="connsiteX24" fmla="*/ 288860 w 326177"/>
                  <a:gd name="connsiteY24" fmla="*/ 30307 h 521713"/>
                  <a:gd name="connsiteX25" fmla="*/ 296989 w 326177"/>
                  <a:gd name="connsiteY25" fmla="*/ 44759 h 521713"/>
                  <a:gd name="connsiteX26" fmla="*/ 296989 w 326177"/>
                  <a:gd name="connsiteY26" fmla="*/ 270590 h 521713"/>
                  <a:gd name="connsiteX27" fmla="*/ 277116 w 326177"/>
                  <a:gd name="connsiteY27" fmla="*/ 336533 h 521713"/>
                  <a:gd name="connsiteX28" fmla="*/ 166008 w 326177"/>
                  <a:gd name="connsiteY28" fmla="*/ 491001 h 521713"/>
                  <a:gd name="connsiteX29" fmla="*/ 168718 w 326177"/>
                  <a:gd name="connsiteY29" fmla="*/ 510874 h 521713"/>
                  <a:gd name="connsiteX30" fmla="*/ 176848 w 326177"/>
                  <a:gd name="connsiteY30" fmla="*/ 513584 h 521713"/>
                  <a:gd name="connsiteX31" fmla="*/ 188591 w 326177"/>
                  <a:gd name="connsiteY31" fmla="*/ 508164 h 521713"/>
                  <a:gd name="connsiteX32" fmla="*/ 299699 w 326177"/>
                  <a:gd name="connsiteY32" fmla="*/ 353696 h 521713"/>
                  <a:gd name="connsiteX33" fmla="*/ 324993 w 326177"/>
                  <a:gd name="connsiteY33" fmla="*/ 270590 h 521713"/>
                  <a:gd name="connsiteX34" fmla="*/ 324993 w 326177"/>
                  <a:gd name="connsiteY34" fmla="*/ 44759 h 521713"/>
                  <a:gd name="connsiteX35" fmla="*/ 308732 w 326177"/>
                  <a:gd name="connsiteY35" fmla="*/ 9531 h 521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26177" h="521713">
                    <a:moveTo>
                      <a:pt x="308732" y="9531"/>
                    </a:moveTo>
                    <a:cubicBezTo>
                      <a:pt x="296989" y="1401"/>
                      <a:pt x="283439" y="-2213"/>
                      <a:pt x="268987" y="1401"/>
                    </a:cubicBezTo>
                    <a:cubicBezTo>
                      <a:pt x="246404" y="6820"/>
                      <a:pt x="231950" y="26693"/>
                      <a:pt x="231950" y="50180"/>
                    </a:cubicBezTo>
                    <a:lnTo>
                      <a:pt x="231950" y="227231"/>
                    </a:lnTo>
                    <a:cubicBezTo>
                      <a:pt x="214787" y="210068"/>
                      <a:pt x="186784" y="207357"/>
                      <a:pt x="166008" y="221811"/>
                    </a:cubicBezTo>
                    <a:lnTo>
                      <a:pt x="114518" y="256137"/>
                    </a:lnTo>
                    <a:cubicBezTo>
                      <a:pt x="69352" y="287753"/>
                      <a:pt x="35026" y="335630"/>
                      <a:pt x="23283" y="390732"/>
                    </a:cubicBezTo>
                    <a:lnTo>
                      <a:pt x="700" y="504550"/>
                    </a:lnTo>
                    <a:cubicBezTo>
                      <a:pt x="-2010" y="512680"/>
                      <a:pt x="3410" y="519003"/>
                      <a:pt x="12443" y="521714"/>
                    </a:cubicBezTo>
                    <a:lnTo>
                      <a:pt x="15153" y="521714"/>
                    </a:lnTo>
                    <a:cubicBezTo>
                      <a:pt x="20573" y="521714"/>
                      <a:pt x="26897" y="516294"/>
                      <a:pt x="29606" y="509970"/>
                    </a:cubicBezTo>
                    <a:lnTo>
                      <a:pt x="52189" y="396152"/>
                    </a:lnTo>
                    <a:cubicBezTo>
                      <a:pt x="63932" y="347372"/>
                      <a:pt x="89225" y="307627"/>
                      <a:pt x="131682" y="278720"/>
                    </a:cubicBezTo>
                    <a:lnTo>
                      <a:pt x="183171" y="244394"/>
                    </a:lnTo>
                    <a:cubicBezTo>
                      <a:pt x="191301" y="238974"/>
                      <a:pt x="205754" y="238974"/>
                      <a:pt x="212077" y="247104"/>
                    </a:cubicBezTo>
                    <a:cubicBezTo>
                      <a:pt x="220207" y="255234"/>
                      <a:pt x="220207" y="269687"/>
                      <a:pt x="212077" y="278720"/>
                    </a:cubicBezTo>
                    <a:lnTo>
                      <a:pt x="140715" y="352793"/>
                    </a:lnTo>
                    <a:cubicBezTo>
                      <a:pt x="135295" y="358213"/>
                      <a:pt x="135295" y="367246"/>
                      <a:pt x="140715" y="372666"/>
                    </a:cubicBezTo>
                    <a:cubicBezTo>
                      <a:pt x="146135" y="378085"/>
                      <a:pt x="155168" y="378085"/>
                      <a:pt x="160588" y="372666"/>
                    </a:cubicBezTo>
                    <a:cubicBezTo>
                      <a:pt x="160588" y="372666"/>
                      <a:pt x="220207" y="309433"/>
                      <a:pt x="229240" y="298594"/>
                    </a:cubicBezTo>
                    <a:lnTo>
                      <a:pt x="231950" y="295883"/>
                    </a:lnTo>
                    <a:cubicBezTo>
                      <a:pt x="249113" y="276011"/>
                      <a:pt x="257243" y="253428"/>
                      <a:pt x="257243" y="227231"/>
                    </a:cubicBezTo>
                    <a:lnTo>
                      <a:pt x="257243" y="47470"/>
                    </a:lnTo>
                    <a:cubicBezTo>
                      <a:pt x="257243" y="39340"/>
                      <a:pt x="262663" y="30307"/>
                      <a:pt x="271696" y="27597"/>
                    </a:cubicBezTo>
                    <a:cubicBezTo>
                      <a:pt x="277116" y="27597"/>
                      <a:pt x="283439" y="27597"/>
                      <a:pt x="288860" y="30307"/>
                    </a:cubicBezTo>
                    <a:cubicBezTo>
                      <a:pt x="294279" y="33017"/>
                      <a:pt x="296989" y="38437"/>
                      <a:pt x="296989" y="44759"/>
                    </a:cubicBezTo>
                    <a:lnTo>
                      <a:pt x="296989" y="270590"/>
                    </a:lnTo>
                    <a:cubicBezTo>
                      <a:pt x="296989" y="293173"/>
                      <a:pt x="288860" y="316660"/>
                      <a:pt x="277116" y="336533"/>
                    </a:cubicBezTo>
                    <a:lnTo>
                      <a:pt x="166008" y="491001"/>
                    </a:lnTo>
                    <a:cubicBezTo>
                      <a:pt x="160588" y="496420"/>
                      <a:pt x="163298" y="505453"/>
                      <a:pt x="168718" y="510874"/>
                    </a:cubicBezTo>
                    <a:cubicBezTo>
                      <a:pt x="171428" y="513584"/>
                      <a:pt x="174138" y="513584"/>
                      <a:pt x="176848" y="513584"/>
                    </a:cubicBezTo>
                    <a:cubicBezTo>
                      <a:pt x="182267" y="513584"/>
                      <a:pt x="184978" y="510874"/>
                      <a:pt x="188591" y="508164"/>
                    </a:cubicBezTo>
                    <a:lnTo>
                      <a:pt x="299699" y="353696"/>
                    </a:lnTo>
                    <a:cubicBezTo>
                      <a:pt x="316862" y="331113"/>
                      <a:pt x="324993" y="302206"/>
                      <a:pt x="324993" y="270590"/>
                    </a:cubicBezTo>
                    <a:lnTo>
                      <a:pt x="324993" y="44759"/>
                    </a:lnTo>
                    <a:cubicBezTo>
                      <a:pt x="329509" y="32114"/>
                      <a:pt x="320476" y="17660"/>
                      <a:pt x="308732" y="9531"/>
                    </a:cubicBezTo>
                    <a:close/>
                  </a:path>
                </a:pathLst>
              </a:custGeom>
              <a:solidFill>
                <a:srgbClr val="7FCCC7"/>
              </a:solidFill>
              <a:ln w="9028" cap="flat">
                <a:noFill/>
                <a:prstDash val="solid"/>
                <a:miter/>
              </a:ln>
            </p:spPr>
            <p:txBody>
              <a:bodyPr rtlCol="0" anchor="ctr"/>
              <a:lstStyle/>
              <a:p>
                <a:endParaRPr lang="en-GB"/>
              </a:p>
            </p:txBody>
          </p:sp>
          <p:sp>
            <p:nvSpPr>
              <p:cNvPr id="36" name="Freeform 35">
                <a:extLst>
                  <a:ext uri="{FF2B5EF4-FFF2-40B4-BE49-F238E27FC236}">
                    <a16:creationId xmlns:a16="http://schemas.microsoft.com/office/drawing/2014/main" id="{E0DD7242-2874-5845-B635-FF52BAADE5B1}"/>
                  </a:ext>
                </a:extLst>
              </p:cNvPr>
              <p:cNvSpPr/>
              <p:nvPr/>
            </p:nvSpPr>
            <p:spPr>
              <a:xfrm>
                <a:off x="137305" y="75879"/>
                <a:ext cx="477856" cy="383008"/>
              </a:xfrm>
              <a:custGeom>
                <a:avLst/>
                <a:gdLst>
                  <a:gd name="connsiteX0" fmla="*/ 448047 w 477856"/>
                  <a:gd name="connsiteY0" fmla="*/ 284546 h 383008"/>
                  <a:gd name="connsiteX1" fmla="*/ 387525 w 477856"/>
                  <a:gd name="connsiteY1" fmla="*/ 284546 h 383008"/>
                  <a:gd name="connsiteX2" fmla="*/ 324292 w 477856"/>
                  <a:gd name="connsiteY2" fmla="*/ 233056 h 383008"/>
                  <a:gd name="connsiteX3" fmla="*/ 315259 w 477856"/>
                  <a:gd name="connsiteY3" fmla="*/ 230347 h 383008"/>
                  <a:gd name="connsiteX4" fmla="*/ 337842 w 477856"/>
                  <a:gd name="connsiteY4" fmla="*/ 224927 h 383008"/>
                  <a:gd name="connsiteX5" fmla="*/ 343262 w 477856"/>
                  <a:gd name="connsiteY5" fmla="*/ 222217 h 383008"/>
                  <a:gd name="connsiteX6" fmla="*/ 348682 w 477856"/>
                  <a:gd name="connsiteY6" fmla="*/ 210473 h 383008"/>
                  <a:gd name="connsiteX7" fmla="*/ 348682 w 477856"/>
                  <a:gd name="connsiteY7" fmla="*/ 205054 h 383008"/>
                  <a:gd name="connsiteX8" fmla="*/ 357715 w 477856"/>
                  <a:gd name="connsiteY8" fmla="*/ 205054 h 383008"/>
                  <a:gd name="connsiteX9" fmla="*/ 366748 w 477856"/>
                  <a:gd name="connsiteY9" fmla="*/ 205054 h 383008"/>
                  <a:gd name="connsiteX10" fmla="*/ 366748 w 477856"/>
                  <a:gd name="connsiteY10" fmla="*/ 210473 h 383008"/>
                  <a:gd name="connsiteX11" fmla="*/ 378491 w 477856"/>
                  <a:gd name="connsiteY11" fmla="*/ 224927 h 383008"/>
                  <a:gd name="connsiteX12" fmla="*/ 415528 w 477856"/>
                  <a:gd name="connsiteY12" fmla="*/ 233056 h 383008"/>
                  <a:gd name="connsiteX13" fmla="*/ 447144 w 477856"/>
                  <a:gd name="connsiteY13" fmla="*/ 270093 h 383008"/>
                  <a:gd name="connsiteX14" fmla="*/ 447144 w 477856"/>
                  <a:gd name="connsiteY14" fmla="*/ 284546 h 383008"/>
                  <a:gd name="connsiteX15" fmla="*/ 284546 w 477856"/>
                  <a:gd name="connsiteY15" fmla="*/ 207764 h 383008"/>
                  <a:gd name="connsiteX16" fmla="*/ 284546 w 477856"/>
                  <a:gd name="connsiteY16" fmla="*/ 207764 h 383008"/>
                  <a:gd name="connsiteX17" fmla="*/ 310742 w 477856"/>
                  <a:gd name="connsiteY17" fmla="*/ 182471 h 383008"/>
                  <a:gd name="connsiteX18" fmla="*/ 322486 w 477856"/>
                  <a:gd name="connsiteY18" fmla="*/ 194214 h 383008"/>
                  <a:gd name="connsiteX19" fmla="*/ 322486 w 477856"/>
                  <a:gd name="connsiteY19" fmla="*/ 199634 h 383008"/>
                  <a:gd name="connsiteX20" fmla="*/ 296289 w 477856"/>
                  <a:gd name="connsiteY20" fmla="*/ 205054 h 383008"/>
                  <a:gd name="connsiteX21" fmla="*/ 284546 w 477856"/>
                  <a:gd name="connsiteY21" fmla="*/ 207764 h 383008"/>
                  <a:gd name="connsiteX22" fmla="*/ 238477 w 477856"/>
                  <a:gd name="connsiteY22" fmla="*/ 193311 h 383008"/>
                  <a:gd name="connsiteX23" fmla="*/ 180664 w 477856"/>
                  <a:gd name="connsiteY23" fmla="*/ 136401 h 383008"/>
                  <a:gd name="connsiteX24" fmla="*/ 180664 w 477856"/>
                  <a:gd name="connsiteY24" fmla="*/ 121948 h 383008"/>
                  <a:gd name="connsiteX25" fmla="*/ 200537 w 477856"/>
                  <a:gd name="connsiteY25" fmla="*/ 121948 h 383008"/>
                  <a:gd name="connsiteX26" fmla="*/ 263770 w 477856"/>
                  <a:gd name="connsiteY26" fmla="*/ 99365 h 383008"/>
                  <a:gd name="connsiteX27" fmla="*/ 295386 w 477856"/>
                  <a:gd name="connsiteY27" fmla="*/ 116529 h 383008"/>
                  <a:gd name="connsiteX28" fmla="*/ 295386 w 477856"/>
                  <a:gd name="connsiteY28" fmla="*/ 139112 h 383008"/>
                  <a:gd name="connsiteX29" fmla="*/ 238477 w 477856"/>
                  <a:gd name="connsiteY29" fmla="*/ 193311 h 383008"/>
                  <a:gd name="connsiteX30" fmla="*/ 255640 w 477856"/>
                  <a:gd name="connsiteY30" fmla="*/ 230347 h 383008"/>
                  <a:gd name="connsiteX31" fmla="*/ 238477 w 477856"/>
                  <a:gd name="connsiteY31" fmla="*/ 270093 h 383008"/>
                  <a:gd name="connsiteX32" fmla="*/ 221314 w 477856"/>
                  <a:gd name="connsiteY32" fmla="*/ 230347 h 383008"/>
                  <a:gd name="connsiteX33" fmla="*/ 221314 w 477856"/>
                  <a:gd name="connsiteY33" fmla="*/ 218603 h 383008"/>
                  <a:gd name="connsiteX34" fmla="*/ 238477 w 477856"/>
                  <a:gd name="connsiteY34" fmla="*/ 221314 h 383008"/>
                  <a:gd name="connsiteX35" fmla="*/ 255640 w 477856"/>
                  <a:gd name="connsiteY35" fmla="*/ 218603 h 383008"/>
                  <a:gd name="connsiteX36" fmla="*/ 255640 w 477856"/>
                  <a:gd name="connsiteY36" fmla="*/ 230347 h 383008"/>
                  <a:gd name="connsiteX37" fmla="*/ 193310 w 477856"/>
                  <a:gd name="connsiteY37" fmla="*/ 207764 h 383008"/>
                  <a:gd name="connsiteX38" fmla="*/ 181567 w 477856"/>
                  <a:gd name="connsiteY38" fmla="*/ 205054 h 383008"/>
                  <a:gd name="connsiteX39" fmla="*/ 155371 w 477856"/>
                  <a:gd name="connsiteY39" fmla="*/ 199634 h 383008"/>
                  <a:gd name="connsiteX40" fmla="*/ 155371 w 477856"/>
                  <a:gd name="connsiteY40" fmla="*/ 194214 h 383008"/>
                  <a:gd name="connsiteX41" fmla="*/ 167114 w 477856"/>
                  <a:gd name="connsiteY41" fmla="*/ 182471 h 383008"/>
                  <a:gd name="connsiteX42" fmla="*/ 193310 w 477856"/>
                  <a:gd name="connsiteY42" fmla="*/ 207764 h 383008"/>
                  <a:gd name="connsiteX43" fmla="*/ 149951 w 477856"/>
                  <a:gd name="connsiteY43" fmla="*/ 230347 h 383008"/>
                  <a:gd name="connsiteX44" fmla="*/ 86719 w 477856"/>
                  <a:gd name="connsiteY44" fmla="*/ 281836 h 383008"/>
                  <a:gd name="connsiteX45" fmla="*/ 26196 w 477856"/>
                  <a:gd name="connsiteY45" fmla="*/ 281836 h 383008"/>
                  <a:gd name="connsiteX46" fmla="*/ 26196 w 477856"/>
                  <a:gd name="connsiteY46" fmla="*/ 270093 h 383008"/>
                  <a:gd name="connsiteX47" fmla="*/ 57812 w 477856"/>
                  <a:gd name="connsiteY47" fmla="*/ 233056 h 383008"/>
                  <a:gd name="connsiteX48" fmla="*/ 94849 w 477856"/>
                  <a:gd name="connsiteY48" fmla="*/ 224927 h 383008"/>
                  <a:gd name="connsiteX49" fmla="*/ 106592 w 477856"/>
                  <a:gd name="connsiteY49" fmla="*/ 210473 h 383008"/>
                  <a:gd name="connsiteX50" fmla="*/ 106592 w 477856"/>
                  <a:gd name="connsiteY50" fmla="*/ 205054 h 383008"/>
                  <a:gd name="connsiteX51" fmla="*/ 115625 w 477856"/>
                  <a:gd name="connsiteY51" fmla="*/ 205054 h 383008"/>
                  <a:gd name="connsiteX52" fmla="*/ 124658 w 477856"/>
                  <a:gd name="connsiteY52" fmla="*/ 205054 h 383008"/>
                  <a:gd name="connsiteX53" fmla="*/ 124658 w 477856"/>
                  <a:gd name="connsiteY53" fmla="*/ 207764 h 383008"/>
                  <a:gd name="connsiteX54" fmla="*/ 130078 w 477856"/>
                  <a:gd name="connsiteY54" fmla="*/ 219506 h 383008"/>
                  <a:gd name="connsiteX55" fmla="*/ 135498 w 477856"/>
                  <a:gd name="connsiteY55" fmla="*/ 222217 h 383008"/>
                  <a:gd name="connsiteX56" fmla="*/ 158081 w 477856"/>
                  <a:gd name="connsiteY56" fmla="*/ 227637 h 383008"/>
                  <a:gd name="connsiteX57" fmla="*/ 149951 w 477856"/>
                  <a:gd name="connsiteY57" fmla="*/ 230347 h 383008"/>
                  <a:gd name="connsiteX58" fmla="*/ 81299 w 477856"/>
                  <a:gd name="connsiteY58" fmla="*/ 133691 h 383008"/>
                  <a:gd name="connsiteX59" fmla="*/ 101172 w 477856"/>
                  <a:gd name="connsiteY59" fmla="*/ 133691 h 383008"/>
                  <a:gd name="connsiteX60" fmla="*/ 152661 w 477856"/>
                  <a:gd name="connsiteY60" fmla="*/ 121948 h 383008"/>
                  <a:gd name="connsiteX61" fmla="*/ 152661 w 477856"/>
                  <a:gd name="connsiteY61" fmla="*/ 139112 h 383008"/>
                  <a:gd name="connsiteX62" fmla="*/ 115625 w 477856"/>
                  <a:gd name="connsiteY62" fmla="*/ 176148 h 383008"/>
                  <a:gd name="connsiteX63" fmla="*/ 78589 w 477856"/>
                  <a:gd name="connsiteY63" fmla="*/ 139112 h 383008"/>
                  <a:gd name="connsiteX64" fmla="*/ 78589 w 477856"/>
                  <a:gd name="connsiteY64" fmla="*/ 133691 h 383008"/>
                  <a:gd name="connsiteX65" fmla="*/ 81299 w 477856"/>
                  <a:gd name="connsiteY65" fmla="*/ 133691 h 383008"/>
                  <a:gd name="connsiteX66" fmla="*/ 115625 w 477856"/>
                  <a:gd name="connsiteY66" fmla="*/ 70458 h 383008"/>
                  <a:gd name="connsiteX67" fmla="*/ 149951 w 477856"/>
                  <a:gd name="connsiteY67" fmla="*/ 93041 h 383008"/>
                  <a:gd name="connsiteX68" fmla="*/ 101172 w 477856"/>
                  <a:gd name="connsiteY68" fmla="*/ 104785 h 383008"/>
                  <a:gd name="connsiteX69" fmla="*/ 81299 w 477856"/>
                  <a:gd name="connsiteY69" fmla="*/ 104785 h 383008"/>
                  <a:gd name="connsiteX70" fmla="*/ 115625 w 477856"/>
                  <a:gd name="connsiteY70" fmla="*/ 70458 h 383008"/>
                  <a:gd name="connsiteX71" fmla="*/ 181567 w 477856"/>
                  <a:gd name="connsiteY71" fmla="*/ 87622 h 383008"/>
                  <a:gd name="connsiteX72" fmla="*/ 181567 w 477856"/>
                  <a:gd name="connsiteY72" fmla="*/ 87622 h 383008"/>
                  <a:gd name="connsiteX73" fmla="*/ 239380 w 477856"/>
                  <a:gd name="connsiteY73" fmla="*/ 30713 h 383008"/>
                  <a:gd name="connsiteX74" fmla="*/ 293579 w 477856"/>
                  <a:gd name="connsiteY74" fmla="*/ 79492 h 383008"/>
                  <a:gd name="connsiteX75" fmla="*/ 267383 w 477856"/>
                  <a:gd name="connsiteY75" fmla="*/ 65039 h 383008"/>
                  <a:gd name="connsiteX76" fmla="*/ 247510 w 477856"/>
                  <a:gd name="connsiteY76" fmla="*/ 67749 h 383008"/>
                  <a:gd name="connsiteX77" fmla="*/ 198731 w 477856"/>
                  <a:gd name="connsiteY77" fmla="*/ 90332 h 383008"/>
                  <a:gd name="connsiteX78" fmla="*/ 181567 w 477856"/>
                  <a:gd name="connsiteY78" fmla="*/ 87622 h 383008"/>
                  <a:gd name="connsiteX79" fmla="*/ 325196 w 477856"/>
                  <a:gd name="connsiteY79" fmla="*/ 139112 h 383008"/>
                  <a:gd name="connsiteX80" fmla="*/ 325196 w 477856"/>
                  <a:gd name="connsiteY80" fmla="*/ 139112 h 383008"/>
                  <a:gd name="connsiteX81" fmla="*/ 325196 w 477856"/>
                  <a:gd name="connsiteY81" fmla="*/ 124658 h 383008"/>
                  <a:gd name="connsiteX82" fmla="*/ 376685 w 477856"/>
                  <a:gd name="connsiteY82" fmla="*/ 136401 h 383008"/>
                  <a:gd name="connsiteX83" fmla="*/ 396558 w 477856"/>
                  <a:gd name="connsiteY83" fmla="*/ 136401 h 383008"/>
                  <a:gd name="connsiteX84" fmla="*/ 396558 w 477856"/>
                  <a:gd name="connsiteY84" fmla="*/ 141821 h 383008"/>
                  <a:gd name="connsiteX85" fmla="*/ 359522 w 477856"/>
                  <a:gd name="connsiteY85" fmla="*/ 178857 h 383008"/>
                  <a:gd name="connsiteX86" fmla="*/ 325196 w 477856"/>
                  <a:gd name="connsiteY86" fmla="*/ 139112 h 383008"/>
                  <a:gd name="connsiteX87" fmla="*/ 359522 w 477856"/>
                  <a:gd name="connsiteY87" fmla="*/ 70458 h 383008"/>
                  <a:gd name="connsiteX88" fmla="*/ 396558 w 477856"/>
                  <a:gd name="connsiteY88" fmla="*/ 104785 h 383008"/>
                  <a:gd name="connsiteX89" fmla="*/ 376685 w 477856"/>
                  <a:gd name="connsiteY89" fmla="*/ 104785 h 383008"/>
                  <a:gd name="connsiteX90" fmla="*/ 327906 w 477856"/>
                  <a:gd name="connsiteY90" fmla="*/ 93041 h 383008"/>
                  <a:gd name="connsiteX91" fmla="*/ 359522 w 477856"/>
                  <a:gd name="connsiteY91" fmla="*/ 70458 h 383008"/>
                  <a:gd name="connsiteX92" fmla="*/ 425464 w 477856"/>
                  <a:gd name="connsiteY92" fmla="*/ 205054 h 383008"/>
                  <a:gd name="connsiteX93" fmla="*/ 399268 w 477856"/>
                  <a:gd name="connsiteY93" fmla="*/ 199634 h 383008"/>
                  <a:gd name="connsiteX94" fmla="*/ 399268 w 477856"/>
                  <a:gd name="connsiteY94" fmla="*/ 194214 h 383008"/>
                  <a:gd name="connsiteX95" fmla="*/ 428174 w 477856"/>
                  <a:gd name="connsiteY95" fmla="*/ 140015 h 383008"/>
                  <a:gd name="connsiteX96" fmla="*/ 428174 w 477856"/>
                  <a:gd name="connsiteY96" fmla="*/ 105688 h 383008"/>
                  <a:gd name="connsiteX97" fmla="*/ 362232 w 477856"/>
                  <a:gd name="connsiteY97" fmla="*/ 39746 h 383008"/>
                  <a:gd name="connsiteX98" fmla="*/ 318872 w 477856"/>
                  <a:gd name="connsiteY98" fmla="*/ 54199 h 383008"/>
                  <a:gd name="connsiteX99" fmla="*/ 238477 w 477856"/>
                  <a:gd name="connsiteY99" fmla="*/ 0 h 383008"/>
                  <a:gd name="connsiteX100" fmla="*/ 158081 w 477856"/>
                  <a:gd name="connsiteY100" fmla="*/ 54199 h 383008"/>
                  <a:gd name="connsiteX101" fmla="*/ 114722 w 477856"/>
                  <a:gd name="connsiteY101" fmla="*/ 37036 h 383008"/>
                  <a:gd name="connsiteX102" fmla="*/ 48779 w 477856"/>
                  <a:gd name="connsiteY102" fmla="*/ 102979 h 383008"/>
                  <a:gd name="connsiteX103" fmla="*/ 48779 w 477856"/>
                  <a:gd name="connsiteY103" fmla="*/ 105688 h 383008"/>
                  <a:gd name="connsiteX104" fmla="*/ 48779 w 477856"/>
                  <a:gd name="connsiteY104" fmla="*/ 137304 h 383008"/>
                  <a:gd name="connsiteX105" fmla="*/ 77685 w 477856"/>
                  <a:gd name="connsiteY105" fmla="*/ 191504 h 383008"/>
                  <a:gd name="connsiteX106" fmla="*/ 77685 w 477856"/>
                  <a:gd name="connsiteY106" fmla="*/ 196923 h 383008"/>
                  <a:gd name="connsiteX107" fmla="*/ 51489 w 477856"/>
                  <a:gd name="connsiteY107" fmla="*/ 202344 h 383008"/>
                  <a:gd name="connsiteX108" fmla="*/ 0 w 477856"/>
                  <a:gd name="connsiteY108" fmla="*/ 268286 h 383008"/>
                  <a:gd name="connsiteX109" fmla="*/ 0 w 477856"/>
                  <a:gd name="connsiteY109" fmla="*/ 297193 h 383008"/>
                  <a:gd name="connsiteX110" fmla="*/ 14453 w 477856"/>
                  <a:gd name="connsiteY110" fmla="*/ 311646 h 383008"/>
                  <a:gd name="connsiteX111" fmla="*/ 80395 w 477856"/>
                  <a:gd name="connsiteY111" fmla="*/ 311646 h 383008"/>
                  <a:gd name="connsiteX112" fmla="*/ 80395 w 477856"/>
                  <a:gd name="connsiteY112" fmla="*/ 317066 h 383008"/>
                  <a:gd name="connsiteX113" fmla="*/ 80395 w 477856"/>
                  <a:gd name="connsiteY113" fmla="*/ 368555 h 383008"/>
                  <a:gd name="connsiteX114" fmla="*/ 94849 w 477856"/>
                  <a:gd name="connsiteY114" fmla="*/ 383009 h 383008"/>
                  <a:gd name="connsiteX115" fmla="*/ 184277 w 477856"/>
                  <a:gd name="connsiteY115" fmla="*/ 383009 h 383008"/>
                  <a:gd name="connsiteX116" fmla="*/ 198731 w 477856"/>
                  <a:gd name="connsiteY116" fmla="*/ 368555 h 383008"/>
                  <a:gd name="connsiteX117" fmla="*/ 184277 w 477856"/>
                  <a:gd name="connsiteY117" fmla="*/ 354102 h 383008"/>
                  <a:gd name="connsiteX118" fmla="*/ 169824 w 477856"/>
                  <a:gd name="connsiteY118" fmla="*/ 354102 h 383008"/>
                  <a:gd name="connsiteX119" fmla="*/ 169824 w 477856"/>
                  <a:gd name="connsiteY119" fmla="*/ 322485 h 383008"/>
                  <a:gd name="connsiteX120" fmla="*/ 155371 w 477856"/>
                  <a:gd name="connsiteY120" fmla="*/ 308032 h 383008"/>
                  <a:gd name="connsiteX121" fmla="*/ 140918 w 477856"/>
                  <a:gd name="connsiteY121" fmla="*/ 322485 h 383008"/>
                  <a:gd name="connsiteX122" fmla="*/ 140918 w 477856"/>
                  <a:gd name="connsiteY122" fmla="*/ 354102 h 383008"/>
                  <a:gd name="connsiteX123" fmla="*/ 112012 w 477856"/>
                  <a:gd name="connsiteY123" fmla="*/ 354102 h 383008"/>
                  <a:gd name="connsiteX124" fmla="*/ 112012 w 477856"/>
                  <a:gd name="connsiteY124" fmla="*/ 317066 h 383008"/>
                  <a:gd name="connsiteX125" fmla="*/ 158081 w 477856"/>
                  <a:gd name="connsiteY125" fmla="*/ 257447 h 383008"/>
                  <a:gd name="connsiteX126" fmla="*/ 197827 w 477856"/>
                  <a:gd name="connsiteY126" fmla="*/ 249317 h 383008"/>
                  <a:gd name="connsiteX127" fmla="*/ 224024 w 477856"/>
                  <a:gd name="connsiteY127" fmla="*/ 308936 h 383008"/>
                  <a:gd name="connsiteX128" fmla="*/ 238477 w 477856"/>
                  <a:gd name="connsiteY128" fmla="*/ 317066 h 383008"/>
                  <a:gd name="connsiteX129" fmla="*/ 252930 w 477856"/>
                  <a:gd name="connsiteY129" fmla="*/ 308936 h 383008"/>
                  <a:gd name="connsiteX130" fmla="*/ 279126 w 477856"/>
                  <a:gd name="connsiteY130" fmla="*/ 249317 h 383008"/>
                  <a:gd name="connsiteX131" fmla="*/ 319775 w 477856"/>
                  <a:gd name="connsiteY131" fmla="*/ 257447 h 383008"/>
                  <a:gd name="connsiteX132" fmla="*/ 365845 w 477856"/>
                  <a:gd name="connsiteY132" fmla="*/ 317066 h 383008"/>
                  <a:gd name="connsiteX133" fmla="*/ 365845 w 477856"/>
                  <a:gd name="connsiteY133" fmla="*/ 354102 h 383008"/>
                  <a:gd name="connsiteX134" fmla="*/ 336939 w 477856"/>
                  <a:gd name="connsiteY134" fmla="*/ 354102 h 383008"/>
                  <a:gd name="connsiteX135" fmla="*/ 336939 w 477856"/>
                  <a:gd name="connsiteY135" fmla="*/ 322485 h 383008"/>
                  <a:gd name="connsiteX136" fmla="*/ 322486 w 477856"/>
                  <a:gd name="connsiteY136" fmla="*/ 308032 h 383008"/>
                  <a:gd name="connsiteX137" fmla="*/ 308032 w 477856"/>
                  <a:gd name="connsiteY137" fmla="*/ 322485 h 383008"/>
                  <a:gd name="connsiteX138" fmla="*/ 308032 w 477856"/>
                  <a:gd name="connsiteY138" fmla="*/ 354102 h 383008"/>
                  <a:gd name="connsiteX139" fmla="*/ 290870 w 477856"/>
                  <a:gd name="connsiteY139" fmla="*/ 354102 h 383008"/>
                  <a:gd name="connsiteX140" fmla="*/ 276416 w 477856"/>
                  <a:gd name="connsiteY140" fmla="*/ 368555 h 383008"/>
                  <a:gd name="connsiteX141" fmla="*/ 290870 w 477856"/>
                  <a:gd name="connsiteY141" fmla="*/ 383009 h 383008"/>
                  <a:gd name="connsiteX142" fmla="*/ 380298 w 477856"/>
                  <a:gd name="connsiteY142" fmla="*/ 383009 h 383008"/>
                  <a:gd name="connsiteX143" fmla="*/ 394752 w 477856"/>
                  <a:gd name="connsiteY143" fmla="*/ 368555 h 383008"/>
                  <a:gd name="connsiteX144" fmla="*/ 394752 w 477856"/>
                  <a:gd name="connsiteY144" fmla="*/ 317066 h 383008"/>
                  <a:gd name="connsiteX145" fmla="*/ 394752 w 477856"/>
                  <a:gd name="connsiteY145" fmla="*/ 311646 h 383008"/>
                  <a:gd name="connsiteX146" fmla="*/ 463404 w 477856"/>
                  <a:gd name="connsiteY146" fmla="*/ 311646 h 383008"/>
                  <a:gd name="connsiteX147" fmla="*/ 477857 w 477856"/>
                  <a:gd name="connsiteY147" fmla="*/ 297193 h 383008"/>
                  <a:gd name="connsiteX148" fmla="*/ 477857 w 477856"/>
                  <a:gd name="connsiteY148" fmla="*/ 268286 h 383008"/>
                  <a:gd name="connsiteX149" fmla="*/ 425464 w 477856"/>
                  <a:gd name="connsiteY149" fmla="*/ 205054 h 383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Lst>
                <a:rect l="l" t="t" r="r" b="b"/>
                <a:pathLst>
                  <a:path w="477856" h="383008">
                    <a:moveTo>
                      <a:pt x="448047" y="284546"/>
                    </a:moveTo>
                    <a:lnTo>
                      <a:pt x="387525" y="284546"/>
                    </a:lnTo>
                    <a:cubicBezTo>
                      <a:pt x="375782" y="259253"/>
                      <a:pt x="353198" y="238477"/>
                      <a:pt x="324292" y="233056"/>
                    </a:cubicBezTo>
                    <a:lnTo>
                      <a:pt x="315259" y="230347"/>
                    </a:lnTo>
                    <a:lnTo>
                      <a:pt x="337842" y="224927"/>
                    </a:lnTo>
                    <a:cubicBezTo>
                      <a:pt x="340552" y="224927"/>
                      <a:pt x="340552" y="224927"/>
                      <a:pt x="343262" y="222217"/>
                    </a:cubicBezTo>
                    <a:cubicBezTo>
                      <a:pt x="348682" y="219506"/>
                      <a:pt x="348682" y="214087"/>
                      <a:pt x="348682" y="210473"/>
                    </a:cubicBezTo>
                    <a:lnTo>
                      <a:pt x="348682" y="205054"/>
                    </a:lnTo>
                    <a:cubicBezTo>
                      <a:pt x="351392" y="205054"/>
                      <a:pt x="354102" y="205054"/>
                      <a:pt x="357715" y="205054"/>
                    </a:cubicBezTo>
                    <a:cubicBezTo>
                      <a:pt x="361329" y="205054"/>
                      <a:pt x="363135" y="205054"/>
                      <a:pt x="366748" y="205054"/>
                    </a:cubicBezTo>
                    <a:lnTo>
                      <a:pt x="366748" y="210473"/>
                    </a:lnTo>
                    <a:cubicBezTo>
                      <a:pt x="366748" y="215894"/>
                      <a:pt x="372169" y="222217"/>
                      <a:pt x="378491" y="224927"/>
                    </a:cubicBezTo>
                    <a:lnTo>
                      <a:pt x="415528" y="233056"/>
                    </a:lnTo>
                    <a:cubicBezTo>
                      <a:pt x="432691" y="235767"/>
                      <a:pt x="447144" y="252930"/>
                      <a:pt x="447144" y="270093"/>
                    </a:cubicBezTo>
                    <a:lnTo>
                      <a:pt x="447144" y="284546"/>
                    </a:lnTo>
                    <a:close/>
                    <a:moveTo>
                      <a:pt x="284546" y="207764"/>
                    </a:moveTo>
                    <a:lnTo>
                      <a:pt x="284546" y="207764"/>
                    </a:lnTo>
                    <a:cubicBezTo>
                      <a:pt x="296289" y="199634"/>
                      <a:pt x="304419" y="190601"/>
                      <a:pt x="310742" y="182471"/>
                    </a:cubicBezTo>
                    <a:cubicBezTo>
                      <a:pt x="313453" y="187890"/>
                      <a:pt x="319775" y="190601"/>
                      <a:pt x="322486" y="194214"/>
                    </a:cubicBezTo>
                    <a:lnTo>
                      <a:pt x="322486" y="199634"/>
                    </a:lnTo>
                    <a:lnTo>
                      <a:pt x="296289" y="205054"/>
                    </a:lnTo>
                    <a:cubicBezTo>
                      <a:pt x="293579" y="205054"/>
                      <a:pt x="287256" y="207764"/>
                      <a:pt x="284546" y="207764"/>
                    </a:cubicBezTo>
                    <a:close/>
                    <a:moveTo>
                      <a:pt x="238477" y="193311"/>
                    </a:moveTo>
                    <a:cubicBezTo>
                      <a:pt x="206860" y="193311"/>
                      <a:pt x="180664" y="168018"/>
                      <a:pt x="180664" y="136401"/>
                    </a:cubicBezTo>
                    <a:lnTo>
                      <a:pt x="180664" y="121948"/>
                    </a:lnTo>
                    <a:lnTo>
                      <a:pt x="200537" y="121948"/>
                    </a:lnTo>
                    <a:cubicBezTo>
                      <a:pt x="223121" y="121948"/>
                      <a:pt x="246607" y="113818"/>
                      <a:pt x="263770" y="99365"/>
                    </a:cubicBezTo>
                    <a:lnTo>
                      <a:pt x="295386" y="116529"/>
                    </a:lnTo>
                    <a:lnTo>
                      <a:pt x="295386" y="139112"/>
                    </a:lnTo>
                    <a:cubicBezTo>
                      <a:pt x="293579" y="168018"/>
                      <a:pt x="270093" y="193311"/>
                      <a:pt x="238477" y="193311"/>
                    </a:cubicBezTo>
                    <a:close/>
                    <a:moveTo>
                      <a:pt x="255640" y="230347"/>
                    </a:moveTo>
                    <a:lnTo>
                      <a:pt x="238477" y="270093"/>
                    </a:lnTo>
                    <a:lnTo>
                      <a:pt x="221314" y="230347"/>
                    </a:lnTo>
                    <a:lnTo>
                      <a:pt x="221314" y="218603"/>
                    </a:lnTo>
                    <a:cubicBezTo>
                      <a:pt x="226733" y="218603"/>
                      <a:pt x="233057" y="221314"/>
                      <a:pt x="238477" y="221314"/>
                    </a:cubicBezTo>
                    <a:cubicBezTo>
                      <a:pt x="243897" y="221314"/>
                      <a:pt x="250220" y="221314"/>
                      <a:pt x="255640" y="218603"/>
                    </a:cubicBezTo>
                    <a:lnTo>
                      <a:pt x="255640" y="230347"/>
                    </a:lnTo>
                    <a:close/>
                    <a:moveTo>
                      <a:pt x="193310" y="207764"/>
                    </a:moveTo>
                    <a:cubicBezTo>
                      <a:pt x="190601" y="205054"/>
                      <a:pt x="184277" y="205054"/>
                      <a:pt x="181567" y="205054"/>
                    </a:cubicBezTo>
                    <a:lnTo>
                      <a:pt x="155371" y="199634"/>
                    </a:lnTo>
                    <a:lnTo>
                      <a:pt x="155371" y="194214"/>
                    </a:lnTo>
                    <a:cubicBezTo>
                      <a:pt x="160791" y="191504"/>
                      <a:pt x="164405" y="186084"/>
                      <a:pt x="167114" y="182471"/>
                    </a:cubicBezTo>
                    <a:cubicBezTo>
                      <a:pt x="172534" y="193311"/>
                      <a:pt x="181567" y="202344"/>
                      <a:pt x="193310" y="207764"/>
                    </a:cubicBezTo>
                    <a:close/>
                    <a:moveTo>
                      <a:pt x="149951" y="230347"/>
                    </a:moveTo>
                    <a:cubicBezTo>
                      <a:pt x="121045" y="235767"/>
                      <a:pt x="98462" y="255639"/>
                      <a:pt x="86719" y="281836"/>
                    </a:cubicBezTo>
                    <a:lnTo>
                      <a:pt x="26196" y="281836"/>
                    </a:lnTo>
                    <a:lnTo>
                      <a:pt x="26196" y="270093"/>
                    </a:lnTo>
                    <a:cubicBezTo>
                      <a:pt x="26196" y="252930"/>
                      <a:pt x="37940" y="235767"/>
                      <a:pt x="57812" y="233056"/>
                    </a:cubicBezTo>
                    <a:lnTo>
                      <a:pt x="94849" y="224927"/>
                    </a:lnTo>
                    <a:cubicBezTo>
                      <a:pt x="100268" y="222217"/>
                      <a:pt x="106592" y="216797"/>
                      <a:pt x="106592" y="210473"/>
                    </a:cubicBezTo>
                    <a:lnTo>
                      <a:pt x="106592" y="205054"/>
                    </a:lnTo>
                    <a:cubicBezTo>
                      <a:pt x="109302" y="205054"/>
                      <a:pt x="112012" y="205054"/>
                      <a:pt x="115625" y="205054"/>
                    </a:cubicBezTo>
                    <a:cubicBezTo>
                      <a:pt x="118335" y="205054"/>
                      <a:pt x="121045" y="205054"/>
                      <a:pt x="124658" y="205054"/>
                    </a:cubicBezTo>
                    <a:lnTo>
                      <a:pt x="124658" y="207764"/>
                    </a:lnTo>
                    <a:cubicBezTo>
                      <a:pt x="124658" y="213184"/>
                      <a:pt x="127368" y="215894"/>
                      <a:pt x="130078" y="219506"/>
                    </a:cubicBezTo>
                    <a:cubicBezTo>
                      <a:pt x="132788" y="219506"/>
                      <a:pt x="132788" y="222217"/>
                      <a:pt x="135498" y="222217"/>
                    </a:cubicBezTo>
                    <a:lnTo>
                      <a:pt x="158081" y="227637"/>
                    </a:lnTo>
                    <a:lnTo>
                      <a:pt x="149951" y="230347"/>
                    </a:lnTo>
                    <a:close/>
                    <a:moveTo>
                      <a:pt x="81299" y="133691"/>
                    </a:moveTo>
                    <a:lnTo>
                      <a:pt x="101172" y="133691"/>
                    </a:lnTo>
                    <a:cubicBezTo>
                      <a:pt x="118335" y="133691"/>
                      <a:pt x="135498" y="130982"/>
                      <a:pt x="152661" y="121948"/>
                    </a:cubicBezTo>
                    <a:lnTo>
                      <a:pt x="152661" y="139112"/>
                    </a:lnTo>
                    <a:cubicBezTo>
                      <a:pt x="152661" y="158984"/>
                      <a:pt x="135498" y="176148"/>
                      <a:pt x="115625" y="176148"/>
                    </a:cubicBezTo>
                    <a:cubicBezTo>
                      <a:pt x="95752" y="176148"/>
                      <a:pt x="78589" y="158984"/>
                      <a:pt x="78589" y="139112"/>
                    </a:cubicBezTo>
                    <a:lnTo>
                      <a:pt x="78589" y="133691"/>
                    </a:lnTo>
                    <a:lnTo>
                      <a:pt x="81299" y="133691"/>
                    </a:lnTo>
                    <a:close/>
                    <a:moveTo>
                      <a:pt x="115625" y="70458"/>
                    </a:moveTo>
                    <a:cubicBezTo>
                      <a:pt x="130078" y="70458"/>
                      <a:pt x="144531" y="78589"/>
                      <a:pt x="149951" y="93041"/>
                    </a:cubicBezTo>
                    <a:cubicBezTo>
                      <a:pt x="135498" y="101172"/>
                      <a:pt x="118335" y="104785"/>
                      <a:pt x="101172" y="104785"/>
                    </a:cubicBezTo>
                    <a:lnTo>
                      <a:pt x="81299" y="104785"/>
                    </a:lnTo>
                    <a:cubicBezTo>
                      <a:pt x="81299" y="84912"/>
                      <a:pt x="98462" y="70458"/>
                      <a:pt x="115625" y="70458"/>
                    </a:cubicBezTo>
                    <a:close/>
                    <a:moveTo>
                      <a:pt x="181567" y="87622"/>
                    </a:moveTo>
                    <a:lnTo>
                      <a:pt x="181567" y="87622"/>
                    </a:lnTo>
                    <a:cubicBezTo>
                      <a:pt x="181567" y="56005"/>
                      <a:pt x="207764" y="30713"/>
                      <a:pt x="239380" y="30713"/>
                    </a:cubicBezTo>
                    <a:cubicBezTo>
                      <a:pt x="268287" y="30713"/>
                      <a:pt x="290870" y="50586"/>
                      <a:pt x="293579" y="79492"/>
                    </a:cubicBezTo>
                    <a:lnTo>
                      <a:pt x="267383" y="65039"/>
                    </a:lnTo>
                    <a:cubicBezTo>
                      <a:pt x="261963" y="62329"/>
                      <a:pt x="252930" y="62329"/>
                      <a:pt x="247510" y="67749"/>
                    </a:cubicBezTo>
                    <a:cubicBezTo>
                      <a:pt x="235767" y="82202"/>
                      <a:pt x="218604" y="90332"/>
                      <a:pt x="198731" y="90332"/>
                    </a:cubicBezTo>
                    <a:lnTo>
                      <a:pt x="181567" y="87622"/>
                    </a:lnTo>
                    <a:close/>
                    <a:moveTo>
                      <a:pt x="325196" y="139112"/>
                    </a:moveTo>
                    <a:cubicBezTo>
                      <a:pt x="325196" y="136401"/>
                      <a:pt x="325196" y="136401"/>
                      <a:pt x="325196" y="139112"/>
                    </a:cubicBezTo>
                    <a:lnTo>
                      <a:pt x="325196" y="124658"/>
                    </a:lnTo>
                    <a:cubicBezTo>
                      <a:pt x="342359" y="130079"/>
                      <a:pt x="359522" y="136401"/>
                      <a:pt x="376685" y="136401"/>
                    </a:cubicBezTo>
                    <a:lnTo>
                      <a:pt x="396558" y="136401"/>
                    </a:lnTo>
                    <a:lnTo>
                      <a:pt x="396558" y="141821"/>
                    </a:lnTo>
                    <a:cubicBezTo>
                      <a:pt x="396558" y="161695"/>
                      <a:pt x="379395" y="178857"/>
                      <a:pt x="359522" y="178857"/>
                    </a:cubicBezTo>
                    <a:cubicBezTo>
                      <a:pt x="339649" y="178857"/>
                      <a:pt x="325196" y="158984"/>
                      <a:pt x="325196" y="139112"/>
                    </a:cubicBezTo>
                    <a:close/>
                    <a:moveTo>
                      <a:pt x="359522" y="70458"/>
                    </a:moveTo>
                    <a:cubicBezTo>
                      <a:pt x="379395" y="70458"/>
                      <a:pt x="393848" y="84912"/>
                      <a:pt x="396558" y="104785"/>
                    </a:cubicBezTo>
                    <a:lnTo>
                      <a:pt x="376685" y="104785"/>
                    </a:lnTo>
                    <a:cubicBezTo>
                      <a:pt x="359522" y="104785"/>
                      <a:pt x="342359" y="102075"/>
                      <a:pt x="327906" y="93041"/>
                    </a:cubicBezTo>
                    <a:cubicBezTo>
                      <a:pt x="333325" y="79492"/>
                      <a:pt x="345069" y="70458"/>
                      <a:pt x="359522" y="70458"/>
                    </a:cubicBezTo>
                    <a:close/>
                    <a:moveTo>
                      <a:pt x="425464" y="205054"/>
                    </a:moveTo>
                    <a:lnTo>
                      <a:pt x="399268" y="199634"/>
                    </a:lnTo>
                    <a:lnTo>
                      <a:pt x="399268" y="194214"/>
                    </a:lnTo>
                    <a:cubicBezTo>
                      <a:pt x="416431" y="182471"/>
                      <a:pt x="428174" y="162598"/>
                      <a:pt x="428174" y="140015"/>
                    </a:cubicBezTo>
                    <a:lnTo>
                      <a:pt x="428174" y="105688"/>
                    </a:lnTo>
                    <a:cubicBezTo>
                      <a:pt x="428174" y="68652"/>
                      <a:pt x="399268" y="39746"/>
                      <a:pt x="362232" y="39746"/>
                    </a:cubicBezTo>
                    <a:cubicBezTo>
                      <a:pt x="345069" y="39746"/>
                      <a:pt x="330615" y="45166"/>
                      <a:pt x="318872" y="54199"/>
                    </a:cubicBezTo>
                    <a:cubicBezTo>
                      <a:pt x="307129" y="22583"/>
                      <a:pt x="275513" y="0"/>
                      <a:pt x="238477" y="0"/>
                    </a:cubicBezTo>
                    <a:cubicBezTo>
                      <a:pt x="204150" y="0"/>
                      <a:pt x="172534" y="22583"/>
                      <a:pt x="158081" y="54199"/>
                    </a:cubicBezTo>
                    <a:cubicBezTo>
                      <a:pt x="146338" y="46069"/>
                      <a:pt x="131885" y="37036"/>
                      <a:pt x="114722" y="37036"/>
                    </a:cubicBezTo>
                    <a:cubicBezTo>
                      <a:pt x="77685" y="37036"/>
                      <a:pt x="48779" y="65942"/>
                      <a:pt x="48779" y="102979"/>
                    </a:cubicBezTo>
                    <a:lnTo>
                      <a:pt x="48779" y="105688"/>
                    </a:lnTo>
                    <a:lnTo>
                      <a:pt x="48779" y="137304"/>
                    </a:lnTo>
                    <a:cubicBezTo>
                      <a:pt x="48779" y="159887"/>
                      <a:pt x="60523" y="179761"/>
                      <a:pt x="77685" y="191504"/>
                    </a:cubicBezTo>
                    <a:lnTo>
                      <a:pt x="77685" y="196923"/>
                    </a:lnTo>
                    <a:lnTo>
                      <a:pt x="51489" y="202344"/>
                    </a:lnTo>
                    <a:cubicBezTo>
                      <a:pt x="19873" y="210473"/>
                      <a:pt x="0" y="236670"/>
                      <a:pt x="0" y="268286"/>
                    </a:cubicBezTo>
                    <a:lnTo>
                      <a:pt x="0" y="297193"/>
                    </a:lnTo>
                    <a:cubicBezTo>
                      <a:pt x="0" y="305322"/>
                      <a:pt x="5420" y="311646"/>
                      <a:pt x="14453" y="311646"/>
                    </a:cubicBezTo>
                    <a:lnTo>
                      <a:pt x="80395" y="311646"/>
                    </a:lnTo>
                    <a:cubicBezTo>
                      <a:pt x="80395" y="314355"/>
                      <a:pt x="80395" y="314355"/>
                      <a:pt x="80395" y="317066"/>
                    </a:cubicBezTo>
                    <a:lnTo>
                      <a:pt x="80395" y="368555"/>
                    </a:lnTo>
                    <a:cubicBezTo>
                      <a:pt x="80395" y="376685"/>
                      <a:pt x="85816" y="383009"/>
                      <a:pt x="94849" y="383009"/>
                    </a:cubicBezTo>
                    <a:lnTo>
                      <a:pt x="184277" y="383009"/>
                    </a:lnTo>
                    <a:cubicBezTo>
                      <a:pt x="193310" y="383009"/>
                      <a:pt x="198731" y="377588"/>
                      <a:pt x="198731" y="368555"/>
                    </a:cubicBezTo>
                    <a:cubicBezTo>
                      <a:pt x="198731" y="360425"/>
                      <a:pt x="193310" y="354102"/>
                      <a:pt x="184277" y="354102"/>
                    </a:cubicBezTo>
                    <a:lnTo>
                      <a:pt x="169824" y="354102"/>
                    </a:lnTo>
                    <a:lnTo>
                      <a:pt x="169824" y="322485"/>
                    </a:lnTo>
                    <a:cubicBezTo>
                      <a:pt x="169824" y="314355"/>
                      <a:pt x="164405" y="308032"/>
                      <a:pt x="155371" y="308032"/>
                    </a:cubicBezTo>
                    <a:cubicBezTo>
                      <a:pt x="146338" y="308032"/>
                      <a:pt x="140918" y="313452"/>
                      <a:pt x="140918" y="322485"/>
                    </a:cubicBezTo>
                    <a:lnTo>
                      <a:pt x="140918" y="354102"/>
                    </a:lnTo>
                    <a:lnTo>
                      <a:pt x="112012" y="354102"/>
                    </a:lnTo>
                    <a:lnTo>
                      <a:pt x="112012" y="317066"/>
                    </a:lnTo>
                    <a:cubicBezTo>
                      <a:pt x="112012" y="288160"/>
                      <a:pt x="131885" y="265577"/>
                      <a:pt x="158081" y="257447"/>
                    </a:cubicBezTo>
                    <a:lnTo>
                      <a:pt x="197827" y="249317"/>
                    </a:lnTo>
                    <a:lnTo>
                      <a:pt x="224024" y="308936"/>
                    </a:lnTo>
                    <a:cubicBezTo>
                      <a:pt x="226733" y="314355"/>
                      <a:pt x="233057" y="317066"/>
                      <a:pt x="238477" y="317066"/>
                    </a:cubicBezTo>
                    <a:cubicBezTo>
                      <a:pt x="243897" y="317066"/>
                      <a:pt x="250220" y="314355"/>
                      <a:pt x="252930" y="308936"/>
                    </a:cubicBezTo>
                    <a:lnTo>
                      <a:pt x="279126" y="249317"/>
                    </a:lnTo>
                    <a:lnTo>
                      <a:pt x="319775" y="257447"/>
                    </a:lnTo>
                    <a:cubicBezTo>
                      <a:pt x="348682" y="262866"/>
                      <a:pt x="365845" y="289063"/>
                      <a:pt x="365845" y="317066"/>
                    </a:cubicBezTo>
                    <a:lnTo>
                      <a:pt x="365845" y="354102"/>
                    </a:lnTo>
                    <a:lnTo>
                      <a:pt x="336939" y="354102"/>
                    </a:lnTo>
                    <a:lnTo>
                      <a:pt x="336939" y="322485"/>
                    </a:lnTo>
                    <a:cubicBezTo>
                      <a:pt x="336939" y="314355"/>
                      <a:pt x="331519" y="308032"/>
                      <a:pt x="322486" y="308032"/>
                    </a:cubicBezTo>
                    <a:cubicBezTo>
                      <a:pt x="313453" y="308032"/>
                      <a:pt x="308032" y="313452"/>
                      <a:pt x="308032" y="322485"/>
                    </a:cubicBezTo>
                    <a:lnTo>
                      <a:pt x="308032" y="354102"/>
                    </a:lnTo>
                    <a:lnTo>
                      <a:pt x="290870" y="354102"/>
                    </a:lnTo>
                    <a:cubicBezTo>
                      <a:pt x="281836" y="354102"/>
                      <a:pt x="276416" y="359521"/>
                      <a:pt x="276416" y="368555"/>
                    </a:cubicBezTo>
                    <a:cubicBezTo>
                      <a:pt x="276416" y="376685"/>
                      <a:pt x="281836" y="383009"/>
                      <a:pt x="290870" y="383009"/>
                    </a:cubicBezTo>
                    <a:lnTo>
                      <a:pt x="380298" y="383009"/>
                    </a:lnTo>
                    <a:cubicBezTo>
                      <a:pt x="389331" y="383009"/>
                      <a:pt x="394752" y="377588"/>
                      <a:pt x="394752" y="368555"/>
                    </a:cubicBezTo>
                    <a:lnTo>
                      <a:pt x="394752" y="317066"/>
                    </a:lnTo>
                    <a:cubicBezTo>
                      <a:pt x="394752" y="314355"/>
                      <a:pt x="394752" y="314355"/>
                      <a:pt x="394752" y="311646"/>
                    </a:cubicBezTo>
                    <a:lnTo>
                      <a:pt x="463404" y="311646"/>
                    </a:lnTo>
                    <a:cubicBezTo>
                      <a:pt x="472437" y="311646"/>
                      <a:pt x="477857" y="306226"/>
                      <a:pt x="477857" y="297193"/>
                    </a:cubicBezTo>
                    <a:lnTo>
                      <a:pt x="477857" y="268286"/>
                    </a:lnTo>
                    <a:cubicBezTo>
                      <a:pt x="476954" y="239380"/>
                      <a:pt x="454371" y="213184"/>
                      <a:pt x="425464" y="205054"/>
                    </a:cubicBezTo>
                    <a:close/>
                  </a:path>
                </a:pathLst>
              </a:custGeom>
              <a:solidFill>
                <a:srgbClr val="7FCCC7"/>
              </a:solidFill>
              <a:ln w="9028" cap="flat">
                <a:noFill/>
                <a:prstDash val="solid"/>
                <a:miter/>
              </a:ln>
            </p:spPr>
            <p:txBody>
              <a:bodyPr rtlCol="0" anchor="ctr"/>
              <a:lstStyle/>
              <a:p>
                <a:endParaRPr lang="en-GB"/>
              </a:p>
            </p:txBody>
          </p:sp>
          <p:sp>
            <p:nvSpPr>
              <p:cNvPr id="37" name="Freeform 36">
                <a:extLst>
                  <a:ext uri="{FF2B5EF4-FFF2-40B4-BE49-F238E27FC236}">
                    <a16:creationId xmlns:a16="http://schemas.microsoft.com/office/drawing/2014/main" id="{5B805FC2-B539-B14A-890E-55EE73BB240D}"/>
                  </a:ext>
                </a:extLst>
              </p:cNvPr>
              <p:cNvSpPr/>
              <p:nvPr/>
            </p:nvSpPr>
            <p:spPr>
              <a:xfrm>
                <a:off x="358619" y="433594"/>
                <a:ext cx="30028" cy="30713"/>
              </a:xfrm>
              <a:custGeom>
                <a:avLst/>
                <a:gdLst>
                  <a:gd name="connsiteX0" fmla="*/ 26196 w 30028"/>
                  <a:gd name="connsiteY0" fmla="*/ 2710 h 30713"/>
                  <a:gd name="connsiteX1" fmla="*/ 14453 w 30028"/>
                  <a:gd name="connsiteY1" fmla="*/ 0 h 30713"/>
                  <a:gd name="connsiteX2" fmla="*/ 2710 w 30028"/>
                  <a:gd name="connsiteY2" fmla="*/ 2710 h 30713"/>
                  <a:gd name="connsiteX3" fmla="*/ 0 w 30028"/>
                  <a:gd name="connsiteY3" fmla="*/ 15356 h 30713"/>
                  <a:gd name="connsiteX4" fmla="*/ 2710 w 30028"/>
                  <a:gd name="connsiteY4" fmla="*/ 28003 h 30713"/>
                  <a:gd name="connsiteX5" fmla="*/ 14453 w 30028"/>
                  <a:gd name="connsiteY5" fmla="*/ 30713 h 30713"/>
                  <a:gd name="connsiteX6" fmla="*/ 26196 w 30028"/>
                  <a:gd name="connsiteY6" fmla="*/ 28003 h 30713"/>
                  <a:gd name="connsiteX7" fmla="*/ 28906 w 30028"/>
                  <a:gd name="connsiteY7" fmla="*/ 15356 h 30713"/>
                  <a:gd name="connsiteX8" fmla="*/ 26196 w 30028"/>
                  <a:gd name="connsiteY8" fmla="*/ 2710 h 3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028" h="30713">
                    <a:moveTo>
                      <a:pt x="26196" y="2710"/>
                    </a:moveTo>
                    <a:cubicBezTo>
                      <a:pt x="23486" y="0"/>
                      <a:pt x="19873" y="0"/>
                      <a:pt x="14453" y="0"/>
                    </a:cubicBezTo>
                    <a:cubicBezTo>
                      <a:pt x="11743" y="0"/>
                      <a:pt x="5420" y="2710"/>
                      <a:pt x="2710" y="2710"/>
                    </a:cubicBezTo>
                    <a:cubicBezTo>
                      <a:pt x="0" y="5420"/>
                      <a:pt x="0" y="9033"/>
                      <a:pt x="0" y="15356"/>
                    </a:cubicBezTo>
                    <a:cubicBezTo>
                      <a:pt x="0" y="18066"/>
                      <a:pt x="2710" y="24389"/>
                      <a:pt x="2710" y="28003"/>
                    </a:cubicBezTo>
                    <a:cubicBezTo>
                      <a:pt x="5420" y="30713"/>
                      <a:pt x="9033" y="30713"/>
                      <a:pt x="14453" y="30713"/>
                    </a:cubicBezTo>
                    <a:cubicBezTo>
                      <a:pt x="17163" y="30713"/>
                      <a:pt x="23486" y="28003"/>
                      <a:pt x="26196" y="28003"/>
                    </a:cubicBezTo>
                    <a:cubicBezTo>
                      <a:pt x="28906" y="25293"/>
                      <a:pt x="28906" y="21680"/>
                      <a:pt x="28906" y="15356"/>
                    </a:cubicBezTo>
                    <a:cubicBezTo>
                      <a:pt x="31616" y="9033"/>
                      <a:pt x="28906" y="5420"/>
                      <a:pt x="26196" y="2710"/>
                    </a:cubicBezTo>
                    <a:close/>
                  </a:path>
                </a:pathLst>
              </a:custGeom>
              <a:solidFill>
                <a:srgbClr val="7FCCC7"/>
              </a:solidFill>
              <a:ln w="9028" cap="flat">
                <a:noFill/>
                <a:prstDash val="solid"/>
                <a:miter/>
              </a:ln>
            </p:spPr>
            <p:txBody>
              <a:bodyPr rtlCol="0" anchor="ctr"/>
              <a:lstStyle/>
              <a:p>
                <a:endParaRPr lang="en-GB" dirty="0"/>
              </a:p>
            </p:txBody>
          </p:sp>
          <p:sp>
            <p:nvSpPr>
              <p:cNvPr id="38" name="Freeform 37">
                <a:extLst>
                  <a:ext uri="{FF2B5EF4-FFF2-40B4-BE49-F238E27FC236}">
                    <a16:creationId xmlns:a16="http://schemas.microsoft.com/office/drawing/2014/main" id="{E535A35D-CA8E-EE47-86D9-9771F5801D89}"/>
                  </a:ext>
                </a:extLst>
              </p:cNvPr>
              <p:cNvSpPr/>
              <p:nvPr/>
            </p:nvSpPr>
            <p:spPr>
              <a:xfrm>
                <a:off x="363136" y="0"/>
                <a:ext cx="25292" cy="49682"/>
              </a:xfrm>
              <a:custGeom>
                <a:avLst/>
                <a:gdLst>
                  <a:gd name="connsiteX0" fmla="*/ 12646 w 25292"/>
                  <a:gd name="connsiteY0" fmla="*/ 0 h 49682"/>
                  <a:gd name="connsiteX1" fmla="*/ 0 w 25292"/>
                  <a:gd name="connsiteY1" fmla="*/ 13550 h 49682"/>
                  <a:gd name="connsiteX2" fmla="*/ 0 w 25292"/>
                  <a:gd name="connsiteY2" fmla="*/ 36133 h 49682"/>
                  <a:gd name="connsiteX3" fmla="*/ 12646 w 25292"/>
                  <a:gd name="connsiteY3" fmla="*/ 49683 h 49682"/>
                  <a:gd name="connsiteX4" fmla="*/ 25293 w 25292"/>
                  <a:gd name="connsiteY4" fmla="*/ 36133 h 49682"/>
                  <a:gd name="connsiteX5" fmla="*/ 25293 w 25292"/>
                  <a:gd name="connsiteY5" fmla="*/ 13550 h 49682"/>
                  <a:gd name="connsiteX6" fmla="*/ 12646 w 25292"/>
                  <a:gd name="connsiteY6" fmla="*/ 0 h 49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292" h="49682">
                    <a:moveTo>
                      <a:pt x="12646" y="0"/>
                    </a:moveTo>
                    <a:cubicBezTo>
                      <a:pt x="5420" y="0"/>
                      <a:pt x="0" y="5420"/>
                      <a:pt x="0" y="13550"/>
                    </a:cubicBezTo>
                    <a:lnTo>
                      <a:pt x="0" y="36133"/>
                    </a:lnTo>
                    <a:cubicBezTo>
                      <a:pt x="0" y="44263"/>
                      <a:pt x="5420" y="49683"/>
                      <a:pt x="12646" y="49683"/>
                    </a:cubicBezTo>
                    <a:cubicBezTo>
                      <a:pt x="19873" y="49683"/>
                      <a:pt x="25293" y="44263"/>
                      <a:pt x="25293" y="36133"/>
                    </a:cubicBezTo>
                    <a:lnTo>
                      <a:pt x="25293" y="13550"/>
                    </a:lnTo>
                    <a:cubicBezTo>
                      <a:pt x="25293" y="5420"/>
                      <a:pt x="20776" y="0"/>
                      <a:pt x="12646" y="0"/>
                    </a:cubicBezTo>
                    <a:close/>
                  </a:path>
                </a:pathLst>
              </a:custGeom>
              <a:solidFill>
                <a:srgbClr val="7FCCC7"/>
              </a:solidFill>
              <a:ln w="9028" cap="flat">
                <a:noFill/>
                <a:prstDash val="solid"/>
                <a:miter/>
              </a:ln>
            </p:spPr>
            <p:txBody>
              <a:bodyPr rtlCol="0" anchor="ctr"/>
              <a:lstStyle/>
              <a:p>
                <a:endParaRPr lang="en-GB"/>
              </a:p>
            </p:txBody>
          </p:sp>
          <p:sp>
            <p:nvSpPr>
              <p:cNvPr id="39" name="Freeform 38">
                <a:extLst>
                  <a:ext uri="{FF2B5EF4-FFF2-40B4-BE49-F238E27FC236}">
                    <a16:creationId xmlns:a16="http://schemas.microsoft.com/office/drawing/2014/main" id="{254CD7DD-93C4-8D47-9C82-4676EDA73384}"/>
                  </a:ext>
                </a:extLst>
              </p:cNvPr>
              <p:cNvSpPr/>
              <p:nvPr/>
            </p:nvSpPr>
            <p:spPr>
              <a:xfrm>
                <a:off x="283192" y="25067"/>
                <a:ext cx="43084" cy="43585"/>
              </a:xfrm>
              <a:custGeom>
                <a:avLst/>
                <a:gdLst>
                  <a:gd name="connsiteX0" fmla="*/ 38391 w 43084"/>
                  <a:gd name="connsiteY0" fmla="*/ 20099 h 43585"/>
                  <a:gd name="connsiteX1" fmla="*/ 23938 w 43084"/>
                  <a:gd name="connsiteY1" fmla="*/ 4743 h 43585"/>
                  <a:gd name="connsiteX2" fmla="*/ 4065 w 43084"/>
                  <a:gd name="connsiteY2" fmla="*/ 4743 h 43585"/>
                  <a:gd name="connsiteX3" fmla="*/ 4065 w 43084"/>
                  <a:gd name="connsiteY3" fmla="*/ 25519 h 43585"/>
                  <a:gd name="connsiteX4" fmla="*/ 18518 w 43084"/>
                  <a:gd name="connsiteY4" fmla="*/ 40875 h 43585"/>
                  <a:gd name="connsiteX5" fmla="*/ 30261 w 43084"/>
                  <a:gd name="connsiteY5" fmla="*/ 43585 h 43585"/>
                  <a:gd name="connsiteX6" fmla="*/ 42004 w 43084"/>
                  <a:gd name="connsiteY6" fmla="*/ 40875 h 43585"/>
                  <a:gd name="connsiteX7" fmla="*/ 38391 w 43084"/>
                  <a:gd name="connsiteY7" fmla="*/ 20099 h 4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084" h="43585">
                    <a:moveTo>
                      <a:pt x="38391" y="20099"/>
                    </a:moveTo>
                    <a:lnTo>
                      <a:pt x="23938" y="4743"/>
                    </a:lnTo>
                    <a:cubicBezTo>
                      <a:pt x="18518" y="-1581"/>
                      <a:pt x="9485" y="-1581"/>
                      <a:pt x="4065" y="4743"/>
                    </a:cubicBezTo>
                    <a:cubicBezTo>
                      <a:pt x="-1355" y="11066"/>
                      <a:pt x="-1355" y="20099"/>
                      <a:pt x="4065" y="25519"/>
                    </a:cubicBezTo>
                    <a:lnTo>
                      <a:pt x="18518" y="40875"/>
                    </a:lnTo>
                    <a:cubicBezTo>
                      <a:pt x="21228" y="43585"/>
                      <a:pt x="23938" y="43585"/>
                      <a:pt x="30261" y="43585"/>
                    </a:cubicBezTo>
                    <a:cubicBezTo>
                      <a:pt x="32971" y="43585"/>
                      <a:pt x="39295" y="40875"/>
                      <a:pt x="42004" y="40875"/>
                    </a:cubicBezTo>
                    <a:cubicBezTo>
                      <a:pt x="43811" y="34552"/>
                      <a:pt x="43811" y="25519"/>
                      <a:pt x="38391" y="20099"/>
                    </a:cubicBezTo>
                    <a:close/>
                  </a:path>
                </a:pathLst>
              </a:custGeom>
              <a:solidFill>
                <a:srgbClr val="7FCCC7"/>
              </a:solidFill>
              <a:ln w="9028" cap="flat">
                <a:noFill/>
                <a:prstDash val="solid"/>
                <a:miter/>
              </a:ln>
            </p:spPr>
            <p:txBody>
              <a:bodyPr rtlCol="0" anchor="ctr"/>
              <a:lstStyle/>
              <a:p>
                <a:endParaRPr lang="en-GB"/>
              </a:p>
            </p:txBody>
          </p:sp>
          <p:sp>
            <p:nvSpPr>
              <p:cNvPr id="40" name="Freeform 39">
                <a:extLst>
                  <a:ext uri="{FF2B5EF4-FFF2-40B4-BE49-F238E27FC236}">
                    <a16:creationId xmlns:a16="http://schemas.microsoft.com/office/drawing/2014/main" id="{02E26007-9309-E542-8292-14C481034466}"/>
                  </a:ext>
                </a:extLst>
              </p:cNvPr>
              <p:cNvSpPr/>
              <p:nvPr/>
            </p:nvSpPr>
            <p:spPr>
              <a:xfrm>
                <a:off x="426819" y="25067"/>
                <a:ext cx="43724" cy="43585"/>
              </a:xfrm>
              <a:custGeom>
                <a:avLst/>
                <a:gdLst>
                  <a:gd name="connsiteX0" fmla="*/ 38391 w 43724"/>
                  <a:gd name="connsiteY0" fmla="*/ 4743 h 43585"/>
                  <a:gd name="connsiteX1" fmla="*/ 18518 w 43724"/>
                  <a:gd name="connsiteY1" fmla="*/ 4743 h 43585"/>
                  <a:gd name="connsiteX2" fmla="*/ 4065 w 43724"/>
                  <a:gd name="connsiteY2" fmla="*/ 20099 h 43585"/>
                  <a:gd name="connsiteX3" fmla="*/ 4065 w 43724"/>
                  <a:gd name="connsiteY3" fmla="*/ 40875 h 43585"/>
                  <a:gd name="connsiteX4" fmla="*/ 15808 w 43724"/>
                  <a:gd name="connsiteY4" fmla="*/ 43585 h 43585"/>
                  <a:gd name="connsiteX5" fmla="*/ 27551 w 43724"/>
                  <a:gd name="connsiteY5" fmla="*/ 40875 h 43585"/>
                  <a:gd name="connsiteX6" fmla="*/ 42005 w 43724"/>
                  <a:gd name="connsiteY6" fmla="*/ 25519 h 43585"/>
                  <a:gd name="connsiteX7" fmla="*/ 38391 w 43724"/>
                  <a:gd name="connsiteY7" fmla="*/ 4743 h 4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24" h="43585">
                    <a:moveTo>
                      <a:pt x="38391" y="4743"/>
                    </a:moveTo>
                    <a:cubicBezTo>
                      <a:pt x="32972" y="-1581"/>
                      <a:pt x="23938" y="-1581"/>
                      <a:pt x="18518" y="4743"/>
                    </a:cubicBezTo>
                    <a:lnTo>
                      <a:pt x="4065" y="20099"/>
                    </a:lnTo>
                    <a:cubicBezTo>
                      <a:pt x="-1355" y="26422"/>
                      <a:pt x="-1355" y="35456"/>
                      <a:pt x="4065" y="40875"/>
                    </a:cubicBezTo>
                    <a:cubicBezTo>
                      <a:pt x="6775" y="43585"/>
                      <a:pt x="9485" y="43585"/>
                      <a:pt x="15808" y="43585"/>
                    </a:cubicBezTo>
                    <a:cubicBezTo>
                      <a:pt x="18518" y="43585"/>
                      <a:pt x="24841" y="43585"/>
                      <a:pt x="27551" y="40875"/>
                    </a:cubicBezTo>
                    <a:lnTo>
                      <a:pt x="42005" y="25519"/>
                    </a:lnTo>
                    <a:cubicBezTo>
                      <a:pt x="44715" y="22809"/>
                      <a:pt x="44715" y="11066"/>
                      <a:pt x="38391" y="4743"/>
                    </a:cubicBezTo>
                    <a:close/>
                  </a:path>
                </a:pathLst>
              </a:custGeom>
              <a:solidFill>
                <a:srgbClr val="7FCCC7"/>
              </a:solidFill>
              <a:ln w="9028" cap="flat">
                <a:noFill/>
                <a:prstDash val="solid"/>
                <a:miter/>
              </a:ln>
            </p:spPr>
            <p:txBody>
              <a:bodyPr rtlCol="0" anchor="ctr"/>
              <a:lstStyle/>
              <a:p>
                <a:endParaRPr lang="en-GB" dirty="0"/>
              </a:p>
            </p:txBody>
          </p:sp>
        </p:grpSp>
      </p:grpSp>
      <p:grpSp>
        <p:nvGrpSpPr>
          <p:cNvPr id="43" name="Group 42">
            <a:extLst>
              <a:ext uri="{FF2B5EF4-FFF2-40B4-BE49-F238E27FC236}">
                <a16:creationId xmlns:a16="http://schemas.microsoft.com/office/drawing/2014/main" id="{1013552D-346F-5E46-BF70-D9A1E687E406}"/>
              </a:ext>
            </a:extLst>
          </p:cNvPr>
          <p:cNvGrpSpPr/>
          <p:nvPr/>
        </p:nvGrpSpPr>
        <p:grpSpPr>
          <a:xfrm>
            <a:off x="5963290" y="3426449"/>
            <a:ext cx="679447" cy="742953"/>
            <a:chOff x="0" y="0"/>
            <a:chExt cx="920484" cy="919581"/>
          </a:xfrm>
        </p:grpSpPr>
        <p:sp>
          <p:nvSpPr>
            <p:cNvPr id="44" name="Freeform 43">
              <a:extLst>
                <a:ext uri="{FF2B5EF4-FFF2-40B4-BE49-F238E27FC236}">
                  <a16:creationId xmlns:a16="http://schemas.microsoft.com/office/drawing/2014/main" id="{DBDD0A22-FFB7-BD4B-9B88-49AA0EC32499}"/>
                </a:ext>
              </a:extLst>
            </p:cNvPr>
            <p:cNvSpPr/>
            <p:nvPr/>
          </p:nvSpPr>
          <p:spPr>
            <a:xfrm>
              <a:off x="728981" y="23486"/>
              <a:ext cx="171631" cy="171631"/>
            </a:xfrm>
            <a:custGeom>
              <a:avLst/>
              <a:gdLst>
                <a:gd name="connsiteX0" fmla="*/ 81299 w 171631"/>
                <a:gd name="connsiteY0" fmla="*/ 0 h 171631"/>
                <a:gd name="connsiteX1" fmla="*/ 171631 w 171631"/>
                <a:gd name="connsiteY1" fmla="*/ 90332 h 171631"/>
                <a:gd name="connsiteX2" fmla="*/ 145435 w 171631"/>
                <a:gd name="connsiteY2" fmla="*/ 153565 h 171631"/>
                <a:gd name="connsiteX3" fmla="*/ 127368 w 171631"/>
                <a:gd name="connsiteY3" fmla="*/ 171631 h 171631"/>
                <a:gd name="connsiteX4" fmla="*/ 0 w 171631"/>
                <a:gd name="connsiteY4" fmla="*/ 44263 h 171631"/>
                <a:gd name="connsiteX5" fmla="*/ 18066 w 171631"/>
                <a:gd name="connsiteY5" fmla="*/ 26197 h 171631"/>
                <a:gd name="connsiteX6" fmla="*/ 81299 w 171631"/>
                <a:gd name="connsiteY6" fmla="*/ 0 h 171631"/>
                <a:gd name="connsiteX7" fmla="*/ 81299 w 171631"/>
                <a:gd name="connsiteY7" fmla="*/ 0 h 171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631" h="171631">
                  <a:moveTo>
                    <a:pt x="81299" y="0"/>
                  </a:moveTo>
                  <a:cubicBezTo>
                    <a:pt x="130982" y="0"/>
                    <a:pt x="171631" y="40649"/>
                    <a:pt x="171631" y="90332"/>
                  </a:cubicBezTo>
                  <a:cubicBezTo>
                    <a:pt x="171631" y="114722"/>
                    <a:pt x="162598" y="137305"/>
                    <a:pt x="145435" y="153565"/>
                  </a:cubicBezTo>
                  <a:lnTo>
                    <a:pt x="127368" y="171631"/>
                  </a:lnTo>
                  <a:lnTo>
                    <a:pt x="0" y="44263"/>
                  </a:lnTo>
                  <a:lnTo>
                    <a:pt x="18066" y="26197"/>
                  </a:lnTo>
                  <a:cubicBezTo>
                    <a:pt x="35229" y="9033"/>
                    <a:pt x="57812" y="0"/>
                    <a:pt x="81299" y="0"/>
                  </a:cubicBezTo>
                  <a:lnTo>
                    <a:pt x="81299" y="0"/>
                  </a:lnTo>
                  <a:close/>
                </a:path>
              </a:pathLst>
            </a:custGeom>
            <a:solidFill>
              <a:srgbClr val="7FCCC7">
                <a:alpha val="41176"/>
              </a:srgbClr>
            </a:solidFill>
            <a:ln w="9028" cap="flat">
              <a:noFill/>
              <a:prstDash val="solid"/>
              <a:miter/>
            </a:ln>
          </p:spPr>
          <p:txBody>
            <a:bodyPr rtlCol="0" anchor="ctr"/>
            <a:lstStyle/>
            <a:p>
              <a:endParaRPr lang="en-GB"/>
            </a:p>
          </p:txBody>
        </p:sp>
        <p:sp>
          <p:nvSpPr>
            <p:cNvPr id="45" name="Freeform 44">
              <a:extLst>
                <a:ext uri="{FF2B5EF4-FFF2-40B4-BE49-F238E27FC236}">
                  <a16:creationId xmlns:a16="http://schemas.microsoft.com/office/drawing/2014/main" id="{1FD6A56F-D433-8144-8451-E25E43435778}"/>
                </a:ext>
              </a:extLst>
            </p:cNvPr>
            <p:cNvSpPr/>
            <p:nvPr/>
          </p:nvSpPr>
          <p:spPr>
            <a:xfrm>
              <a:off x="396558" y="219507"/>
              <a:ext cx="311645" cy="486890"/>
            </a:xfrm>
            <a:custGeom>
              <a:avLst/>
              <a:gdLst>
                <a:gd name="connsiteX0" fmla="*/ 311646 w 311645"/>
                <a:gd name="connsiteY0" fmla="*/ 233960 h 486890"/>
                <a:gd name="connsiteX1" fmla="*/ 231251 w 311645"/>
                <a:gd name="connsiteY1" fmla="*/ 389332 h 486890"/>
                <a:gd name="connsiteX2" fmla="*/ 157178 w 311645"/>
                <a:gd name="connsiteY2" fmla="*/ 486890 h 486890"/>
                <a:gd name="connsiteX3" fmla="*/ 148145 w 311645"/>
                <a:gd name="connsiteY3" fmla="*/ 485987 h 486890"/>
                <a:gd name="connsiteX4" fmla="*/ 88526 w 311645"/>
                <a:gd name="connsiteY4" fmla="*/ 485987 h 486890"/>
                <a:gd name="connsiteX5" fmla="*/ 88526 w 311645"/>
                <a:gd name="connsiteY5" fmla="*/ 411915 h 486890"/>
                <a:gd name="connsiteX6" fmla="*/ 44263 w 311645"/>
                <a:gd name="connsiteY6" fmla="*/ 367652 h 486890"/>
                <a:gd name="connsiteX7" fmla="*/ 14453 w 311645"/>
                <a:gd name="connsiteY7" fmla="*/ 367652 h 486890"/>
                <a:gd name="connsiteX8" fmla="*/ 0 w 311645"/>
                <a:gd name="connsiteY8" fmla="*/ 353199 h 486890"/>
                <a:gd name="connsiteX9" fmla="*/ 14453 w 311645"/>
                <a:gd name="connsiteY9" fmla="*/ 338746 h 486890"/>
                <a:gd name="connsiteX10" fmla="*/ 162598 w 311645"/>
                <a:gd name="connsiteY10" fmla="*/ 338746 h 486890"/>
                <a:gd name="connsiteX11" fmla="*/ 206861 w 311645"/>
                <a:gd name="connsiteY11" fmla="*/ 294483 h 486890"/>
                <a:gd name="connsiteX12" fmla="*/ 162598 w 311645"/>
                <a:gd name="connsiteY12" fmla="*/ 250220 h 486890"/>
                <a:gd name="connsiteX13" fmla="*/ 44263 w 311645"/>
                <a:gd name="connsiteY13" fmla="*/ 250220 h 486890"/>
                <a:gd name="connsiteX14" fmla="*/ 29810 w 311645"/>
                <a:gd name="connsiteY14" fmla="*/ 235767 h 486890"/>
                <a:gd name="connsiteX15" fmla="*/ 29810 w 311645"/>
                <a:gd name="connsiteY15" fmla="*/ 191504 h 486890"/>
                <a:gd name="connsiteX16" fmla="*/ 103882 w 311645"/>
                <a:gd name="connsiteY16" fmla="*/ 191504 h 486890"/>
                <a:gd name="connsiteX17" fmla="*/ 177954 w 311645"/>
                <a:gd name="connsiteY17" fmla="*/ 117432 h 486890"/>
                <a:gd name="connsiteX18" fmla="*/ 103882 w 311645"/>
                <a:gd name="connsiteY18" fmla="*/ 43359 h 486890"/>
                <a:gd name="connsiteX19" fmla="*/ 102979 w 311645"/>
                <a:gd name="connsiteY19" fmla="*/ 43359 h 486890"/>
                <a:gd name="connsiteX20" fmla="*/ 103882 w 311645"/>
                <a:gd name="connsiteY20" fmla="*/ 28003 h 486890"/>
                <a:gd name="connsiteX21" fmla="*/ 100269 w 311645"/>
                <a:gd name="connsiteY21" fmla="*/ 0 h 486890"/>
                <a:gd name="connsiteX22" fmla="*/ 311646 w 311645"/>
                <a:gd name="connsiteY22" fmla="*/ 233960 h 486890"/>
                <a:gd name="connsiteX23" fmla="*/ 311646 w 311645"/>
                <a:gd name="connsiteY23" fmla="*/ 233960 h 486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1645" h="486890">
                  <a:moveTo>
                    <a:pt x="311646" y="233960"/>
                  </a:moveTo>
                  <a:cubicBezTo>
                    <a:pt x="311646" y="310743"/>
                    <a:pt x="272803" y="348682"/>
                    <a:pt x="231251" y="389332"/>
                  </a:cubicBezTo>
                  <a:cubicBezTo>
                    <a:pt x="203247" y="417335"/>
                    <a:pt x="173438" y="445337"/>
                    <a:pt x="157178" y="486890"/>
                  </a:cubicBezTo>
                  <a:cubicBezTo>
                    <a:pt x="154468" y="485987"/>
                    <a:pt x="151758" y="485987"/>
                    <a:pt x="148145" y="485987"/>
                  </a:cubicBezTo>
                  <a:lnTo>
                    <a:pt x="88526" y="485987"/>
                  </a:lnTo>
                  <a:lnTo>
                    <a:pt x="88526" y="411915"/>
                  </a:lnTo>
                  <a:cubicBezTo>
                    <a:pt x="88526" y="387525"/>
                    <a:pt x="68653" y="367652"/>
                    <a:pt x="44263" y="367652"/>
                  </a:cubicBezTo>
                  <a:lnTo>
                    <a:pt x="14453" y="367652"/>
                  </a:lnTo>
                  <a:cubicBezTo>
                    <a:pt x="6323" y="367652"/>
                    <a:pt x="0" y="361329"/>
                    <a:pt x="0" y="353199"/>
                  </a:cubicBezTo>
                  <a:cubicBezTo>
                    <a:pt x="0" y="345069"/>
                    <a:pt x="6323" y="338746"/>
                    <a:pt x="14453" y="338746"/>
                  </a:cubicBezTo>
                  <a:lnTo>
                    <a:pt x="162598" y="338746"/>
                  </a:lnTo>
                  <a:cubicBezTo>
                    <a:pt x="186988" y="338746"/>
                    <a:pt x="206861" y="318872"/>
                    <a:pt x="206861" y="294483"/>
                  </a:cubicBezTo>
                  <a:cubicBezTo>
                    <a:pt x="206861" y="270093"/>
                    <a:pt x="186988" y="250220"/>
                    <a:pt x="162598" y="250220"/>
                  </a:cubicBezTo>
                  <a:lnTo>
                    <a:pt x="44263" y="250220"/>
                  </a:lnTo>
                  <a:cubicBezTo>
                    <a:pt x="36133" y="250220"/>
                    <a:pt x="29810" y="243897"/>
                    <a:pt x="29810" y="235767"/>
                  </a:cubicBezTo>
                  <a:lnTo>
                    <a:pt x="29810" y="191504"/>
                  </a:lnTo>
                  <a:lnTo>
                    <a:pt x="103882" y="191504"/>
                  </a:lnTo>
                  <a:cubicBezTo>
                    <a:pt x="144531" y="191504"/>
                    <a:pt x="177954" y="158081"/>
                    <a:pt x="177954" y="117432"/>
                  </a:cubicBezTo>
                  <a:cubicBezTo>
                    <a:pt x="177954" y="76782"/>
                    <a:pt x="144531" y="43359"/>
                    <a:pt x="103882" y="43359"/>
                  </a:cubicBezTo>
                  <a:cubicBezTo>
                    <a:pt x="103882" y="43359"/>
                    <a:pt x="102979" y="43359"/>
                    <a:pt x="102979" y="43359"/>
                  </a:cubicBezTo>
                  <a:cubicBezTo>
                    <a:pt x="103882" y="38843"/>
                    <a:pt x="103882" y="33423"/>
                    <a:pt x="103882" y="28003"/>
                  </a:cubicBezTo>
                  <a:cubicBezTo>
                    <a:pt x="103882" y="18066"/>
                    <a:pt x="102979" y="9033"/>
                    <a:pt x="100269" y="0"/>
                  </a:cubicBezTo>
                  <a:cubicBezTo>
                    <a:pt x="218604" y="11743"/>
                    <a:pt x="311646" y="112915"/>
                    <a:pt x="311646" y="233960"/>
                  </a:cubicBezTo>
                  <a:lnTo>
                    <a:pt x="311646" y="233960"/>
                  </a:lnTo>
                  <a:close/>
                </a:path>
              </a:pathLst>
            </a:custGeom>
            <a:solidFill>
              <a:srgbClr val="7FCCC7">
                <a:alpha val="41176"/>
              </a:srgbClr>
            </a:solidFill>
            <a:ln w="9028" cap="flat">
              <a:noFill/>
              <a:prstDash val="solid"/>
              <a:miter/>
            </a:ln>
          </p:spPr>
          <p:txBody>
            <a:bodyPr rtlCol="0" anchor="ctr"/>
            <a:lstStyle/>
            <a:p>
              <a:endParaRPr lang="en-GB"/>
            </a:p>
          </p:txBody>
        </p:sp>
        <p:grpSp>
          <p:nvGrpSpPr>
            <p:cNvPr id="46" name="Graphic 2">
              <a:extLst>
                <a:ext uri="{FF2B5EF4-FFF2-40B4-BE49-F238E27FC236}">
                  <a16:creationId xmlns:a16="http://schemas.microsoft.com/office/drawing/2014/main" id="{05F4EF21-A15F-B543-B690-0C57B53B5AC5}"/>
                </a:ext>
              </a:extLst>
            </p:cNvPr>
            <p:cNvGrpSpPr/>
            <p:nvPr/>
          </p:nvGrpSpPr>
          <p:grpSpPr>
            <a:xfrm>
              <a:off x="0" y="0"/>
              <a:ext cx="920484" cy="919581"/>
              <a:chOff x="0" y="0"/>
              <a:chExt cx="920484" cy="919581"/>
            </a:xfrm>
            <a:solidFill>
              <a:srgbClr val="010101"/>
            </a:solidFill>
          </p:grpSpPr>
          <p:sp>
            <p:nvSpPr>
              <p:cNvPr id="47" name="Freeform 46">
                <a:extLst>
                  <a:ext uri="{FF2B5EF4-FFF2-40B4-BE49-F238E27FC236}">
                    <a16:creationId xmlns:a16="http://schemas.microsoft.com/office/drawing/2014/main" id="{9FA769BC-82B9-B445-898E-B6029AFF5775}"/>
                  </a:ext>
                </a:extLst>
              </p:cNvPr>
              <p:cNvSpPr/>
              <p:nvPr/>
            </p:nvSpPr>
            <p:spPr>
              <a:xfrm>
                <a:off x="666651" y="609742"/>
                <a:ext cx="88525" cy="88525"/>
              </a:xfrm>
              <a:custGeom>
                <a:avLst/>
                <a:gdLst>
                  <a:gd name="connsiteX0" fmla="*/ 44263 w 88525"/>
                  <a:gd name="connsiteY0" fmla="*/ 88525 h 88525"/>
                  <a:gd name="connsiteX1" fmla="*/ 88525 w 88525"/>
                  <a:gd name="connsiteY1" fmla="*/ 44263 h 88525"/>
                  <a:gd name="connsiteX2" fmla="*/ 44263 w 88525"/>
                  <a:gd name="connsiteY2" fmla="*/ 0 h 88525"/>
                  <a:gd name="connsiteX3" fmla="*/ 0 w 88525"/>
                  <a:gd name="connsiteY3" fmla="*/ 44263 h 88525"/>
                  <a:gd name="connsiteX4" fmla="*/ 44263 w 88525"/>
                  <a:gd name="connsiteY4" fmla="*/ 88525 h 88525"/>
                  <a:gd name="connsiteX5" fmla="*/ 44263 w 88525"/>
                  <a:gd name="connsiteY5" fmla="*/ 28906 h 88525"/>
                  <a:gd name="connsiteX6" fmla="*/ 58716 w 88525"/>
                  <a:gd name="connsiteY6" fmla="*/ 43359 h 88525"/>
                  <a:gd name="connsiteX7" fmla="*/ 44263 w 88525"/>
                  <a:gd name="connsiteY7" fmla="*/ 57813 h 88525"/>
                  <a:gd name="connsiteX8" fmla="*/ 29809 w 88525"/>
                  <a:gd name="connsiteY8" fmla="*/ 43359 h 88525"/>
                  <a:gd name="connsiteX9" fmla="*/ 44263 w 88525"/>
                  <a:gd name="connsiteY9" fmla="*/ 28906 h 88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525" h="88525">
                    <a:moveTo>
                      <a:pt x="44263" y="88525"/>
                    </a:moveTo>
                    <a:cubicBezTo>
                      <a:pt x="68652" y="88525"/>
                      <a:pt x="88525" y="68652"/>
                      <a:pt x="88525" y="44263"/>
                    </a:cubicBezTo>
                    <a:cubicBezTo>
                      <a:pt x="88525" y="19873"/>
                      <a:pt x="68652" y="0"/>
                      <a:pt x="44263" y="0"/>
                    </a:cubicBezTo>
                    <a:cubicBezTo>
                      <a:pt x="19873" y="0"/>
                      <a:pt x="0" y="19873"/>
                      <a:pt x="0" y="44263"/>
                    </a:cubicBezTo>
                    <a:cubicBezTo>
                      <a:pt x="0" y="68652"/>
                      <a:pt x="19873" y="88525"/>
                      <a:pt x="44263" y="88525"/>
                    </a:cubicBezTo>
                    <a:close/>
                    <a:moveTo>
                      <a:pt x="44263" y="28906"/>
                    </a:moveTo>
                    <a:cubicBezTo>
                      <a:pt x="52393" y="28906"/>
                      <a:pt x="58716" y="35230"/>
                      <a:pt x="58716" y="43359"/>
                    </a:cubicBezTo>
                    <a:cubicBezTo>
                      <a:pt x="58716" y="51489"/>
                      <a:pt x="52393" y="57813"/>
                      <a:pt x="44263" y="57813"/>
                    </a:cubicBezTo>
                    <a:cubicBezTo>
                      <a:pt x="36133" y="57813"/>
                      <a:pt x="29809" y="51489"/>
                      <a:pt x="29809" y="43359"/>
                    </a:cubicBezTo>
                    <a:cubicBezTo>
                      <a:pt x="29809" y="35230"/>
                      <a:pt x="36133" y="28906"/>
                      <a:pt x="44263" y="28906"/>
                    </a:cubicBezTo>
                    <a:close/>
                  </a:path>
                </a:pathLst>
              </a:custGeom>
              <a:solidFill>
                <a:srgbClr val="7FCCC7"/>
              </a:solidFill>
              <a:ln w="9028" cap="flat">
                <a:noFill/>
                <a:prstDash val="solid"/>
                <a:miter/>
              </a:ln>
            </p:spPr>
            <p:txBody>
              <a:bodyPr rtlCol="0" anchor="ctr"/>
              <a:lstStyle/>
              <a:p>
                <a:endParaRPr lang="en-GB"/>
              </a:p>
            </p:txBody>
          </p:sp>
          <p:sp>
            <p:nvSpPr>
              <p:cNvPr id="48" name="Freeform 47">
                <a:extLst>
                  <a:ext uri="{FF2B5EF4-FFF2-40B4-BE49-F238E27FC236}">
                    <a16:creationId xmlns:a16="http://schemas.microsoft.com/office/drawing/2014/main" id="{892A1185-B196-A34C-B9CC-DA713B03EA69}"/>
                  </a:ext>
                </a:extLst>
              </p:cNvPr>
              <p:cNvSpPr/>
              <p:nvPr/>
            </p:nvSpPr>
            <p:spPr>
              <a:xfrm>
                <a:off x="0" y="0"/>
                <a:ext cx="920484" cy="919581"/>
              </a:xfrm>
              <a:custGeom>
                <a:avLst/>
                <a:gdLst>
                  <a:gd name="connsiteX0" fmla="*/ 861768 w 920484"/>
                  <a:gd name="connsiteY0" fmla="*/ 590772 h 919581"/>
                  <a:gd name="connsiteX1" fmla="*/ 868092 w 920484"/>
                  <a:gd name="connsiteY1" fmla="*/ 559156 h 919581"/>
                  <a:gd name="connsiteX2" fmla="*/ 889772 w 920484"/>
                  <a:gd name="connsiteY2" fmla="*/ 537476 h 919581"/>
                  <a:gd name="connsiteX3" fmla="*/ 826539 w 920484"/>
                  <a:gd name="connsiteY3" fmla="*/ 474244 h 919581"/>
                  <a:gd name="connsiteX4" fmla="*/ 804859 w 920484"/>
                  <a:gd name="connsiteY4" fmla="*/ 495924 h 919581"/>
                  <a:gd name="connsiteX5" fmla="*/ 773243 w 920484"/>
                  <a:gd name="connsiteY5" fmla="*/ 501343 h 919581"/>
                  <a:gd name="connsiteX6" fmla="*/ 756080 w 920484"/>
                  <a:gd name="connsiteY6" fmla="*/ 475147 h 919581"/>
                  <a:gd name="connsiteX7" fmla="*/ 756080 w 920484"/>
                  <a:gd name="connsiteY7" fmla="*/ 444434 h 919581"/>
                  <a:gd name="connsiteX8" fmla="*/ 725367 w 920484"/>
                  <a:gd name="connsiteY8" fmla="*/ 444434 h 919581"/>
                  <a:gd name="connsiteX9" fmla="*/ 711817 w 920484"/>
                  <a:gd name="connsiteY9" fmla="*/ 375782 h 919581"/>
                  <a:gd name="connsiteX10" fmla="*/ 883448 w 920484"/>
                  <a:gd name="connsiteY10" fmla="*/ 204150 h 919581"/>
                  <a:gd name="connsiteX11" fmla="*/ 918678 w 920484"/>
                  <a:gd name="connsiteY11" fmla="*/ 119239 h 919581"/>
                  <a:gd name="connsiteX12" fmla="*/ 799440 w 920484"/>
                  <a:gd name="connsiteY12" fmla="*/ 0 h 919581"/>
                  <a:gd name="connsiteX13" fmla="*/ 714527 w 920484"/>
                  <a:gd name="connsiteY13" fmla="*/ 35230 h 919581"/>
                  <a:gd name="connsiteX14" fmla="*/ 542896 w 920484"/>
                  <a:gd name="connsiteY14" fmla="*/ 206861 h 919581"/>
                  <a:gd name="connsiteX15" fmla="*/ 473340 w 920484"/>
                  <a:gd name="connsiteY15" fmla="*/ 194214 h 919581"/>
                  <a:gd name="connsiteX16" fmla="*/ 370362 w 920484"/>
                  <a:gd name="connsiteY16" fmla="*/ 134595 h 919581"/>
                  <a:gd name="connsiteX17" fmla="*/ 337842 w 920484"/>
                  <a:gd name="connsiteY17" fmla="*/ 139112 h 919581"/>
                  <a:gd name="connsiteX18" fmla="*/ 207764 w 920484"/>
                  <a:gd name="connsiteY18" fmla="*/ 60523 h 919581"/>
                  <a:gd name="connsiteX19" fmla="*/ 59619 w 920484"/>
                  <a:gd name="connsiteY19" fmla="*/ 208667 h 919581"/>
                  <a:gd name="connsiteX20" fmla="*/ 63233 w 920484"/>
                  <a:gd name="connsiteY20" fmla="*/ 242090 h 919581"/>
                  <a:gd name="connsiteX21" fmla="*/ 0 w 920484"/>
                  <a:gd name="connsiteY21" fmla="*/ 327002 h 919581"/>
                  <a:gd name="connsiteX22" fmla="*/ 88525 w 920484"/>
                  <a:gd name="connsiteY22" fmla="*/ 415528 h 919581"/>
                  <a:gd name="connsiteX23" fmla="*/ 196021 w 920484"/>
                  <a:gd name="connsiteY23" fmla="*/ 415528 h 919581"/>
                  <a:gd name="connsiteX24" fmla="*/ 192407 w 920484"/>
                  <a:gd name="connsiteY24" fmla="*/ 459791 h 919581"/>
                  <a:gd name="connsiteX25" fmla="*/ 207764 w 920484"/>
                  <a:gd name="connsiteY25" fmla="*/ 541993 h 919581"/>
                  <a:gd name="connsiteX26" fmla="*/ 75879 w 920484"/>
                  <a:gd name="connsiteY26" fmla="*/ 673878 h 919581"/>
                  <a:gd name="connsiteX27" fmla="*/ 2710 w 920484"/>
                  <a:gd name="connsiteY27" fmla="*/ 865382 h 919581"/>
                  <a:gd name="connsiteX28" fmla="*/ 0 w 920484"/>
                  <a:gd name="connsiteY28" fmla="*/ 879835 h 919581"/>
                  <a:gd name="connsiteX29" fmla="*/ 39746 w 920484"/>
                  <a:gd name="connsiteY29" fmla="*/ 919581 h 919581"/>
                  <a:gd name="connsiteX30" fmla="*/ 54199 w 920484"/>
                  <a:gd name="connsiteY30" fmla="*/ 916871 h 919581"/>
                  <a:gd name="connsiteX31" fmla="*/ 245704 w 920484"/>
                  <a:gd name="connsiteY31" fmla="*/ 843702 h 919581"/>
                  <a:gd name="connsiteX32" fmla="*/ 342359 w 920484"/>
                  <a:gd name="connsiteY32" fmla="*/ 747047 h 919581"/>
                  <a:gd name="connsiteX33" fmla="*/ 341455 w 920484"/>
                  <a:gd name="connsiteY33" fmla="*/ 756983 h 919581"/>
                  <a:gd name="connsiteX34" fmla="*/ 353198 w 920484"/>
                  <a:gd name="connsiteY34" fmla="*/ 786793 h 919581"/>
                  <a:gd name="connsiteX35" fmla="*/ 341455 w 920484"/>
                  <a:gd name="connsiteY35" fmla="*/ 816603 h 919581"/>
                  <a:gd name="connsiteX36" fmla="*/ 374878 w 920484"/>
                  <a:gd name="connsiteY36" fmla="*/ 859059 h 919581"/>
                  <a:gd name="connsiteX37" fmla="*/ 460694 w 920484"/>
                  <a:gd name="connsiteY37" fmla="*/ 919581 h 919581"/>
                  <a:gd name="connsiteX38" fmla="*/ 546510 w 920484"/>
                  <a:gd name="connsiteY38" fmla="*/ 859059 h 919581"/>
                  <a:gd name="connsiteX39" fmla="*/ 579933 w 920484"/>
                  <a:gd name="connsiteY39" fmla="*/ 816603 h 919581"/>
                  <a:gd name="connsiteX40" fmla="*/ 579933 w 920484"/>
                  <a:gd name="connsiteY40" fmla="*/ 812989 h 919581"/>
                  <a:gd name="connsiteX41" fmla="*/ 597999 w 920484"/>
                  <a:gd name="connsiteY41" fmla="*/ 831056 h 919581"/>
                  <a:gd name="connsiteX42" fmla="*/ 619678 w 920484"/>
                  <a:gd name="connsiteY42" fmla="*/ 809376 h 919581"/>
                  <a:gd name="connsiteX43" fmla="*/ 651295 w 920484"/>
                  <a:gd name="connsiteY43" fmla="*/ 803956 h 919581"/>
                  <a:gd name="connsiteX44" fmla="*/ 668458 w 920484"/>
                  <a:gd name="connsiteY44" fmla="*/ 830153 h 919581"/>
                  <a:gd name="connsiteX45" fmla="*/ 668458 w 920484"/>
                  <a:gd name="connsiteY45" fmla="*/ 860865 h 919581"/>
                  <a:gd name="connsiteX46" fmla="*/ 756983 w 920484"/>
                  <a:gd name="connsiteY46" fmla="*/ 860865 h 919581"/>
                  <a:gd name="connsiteX47" fmla="*/ 756983 w 920484"/>
                  <a:gd name="connsiteY47" fmla="*/ 831056 h 919581"/>
                  <a:gd name="connsiteX48" fmla="*/ 775050 w 920484"/>
                  <a:gd name="connsiteY48" fmla="*/ 804859 h 919581"/>
                  <a:gd name="connsiteX49" fmla="*/ 805763 w 920484"/>
                  <a:gd name="connsiteY49" fmla="*/ 811183 h 919581"/>
                  <a:gd name="connsiteX50" fmla="*/ 827442 w 920484"/>
                  <a:gd name="connsiteY50" fmla="*/ 832863 h 919581"/>
                  <a:gd name="connsiteX51" fmla="*/ 890675 w 920484"/>
                  <a:gd name="connsiteY51" fmla="*/ 769630 h 919581"/>
                  <a:gd name="connsiteX52" fmla="*/ 868995 w 920484"/>
                  <a:gd name="connsiteY52" fmla="*/ 747950 h 919581"/>
                  <a:gd name="connsiteX53" fmla="*/ 863575 w 920484"/>
                  <a:gd name="connsiteY53" fmla="*/ 716334 h 919581"/>
                  <a:gd name="connsiteX54" fmla="*/ 889772 w 920484"/>
                  <a:gd name="connsiteY54" fmla="*/ 699171 h 919581"/>
                  <a:gd name="connsiteX55" fmla="*/ 920484 w 920484"/>
                  <a:gd name="connsiteY55" fmla="*/ 699171 h 919581"/>
                  <a:gd name="connsiteX56" fmla="*/ 920484 w 920484"/>
                  <a:gd name="connsiteY56" fmla="*/ 610645 h 919581"/>
                  <a:gd name="connsiteX57" fmla="*/ 889772 w 920484"/>
                  <a:gd name="connsiteY57" fmla="*/ 610645 h 919581"/>
                  <a:gd name="connsiteX58" fmla="*/ 861768 w 920484"/>
                  <a:gd name="connsiteY58" fmla="*/ 590772 h 919581"/>
                  <a:gd name="connsiteX59" fmla="*/ 861768 w 920484"/>
                  <a:gd name="connsiteY59" fmla="*/ 590772 h 919581"/>
                  <a:gd name="connsiteX60" fmla="*/ 639552 w 920484"/>
                  <a:gd name="connsiteY60" fmla="*/ 635035 h 919581"/>
                  <a:gd name="connsiteX61" fmla="*/ 685621 w 920484"/>
                  <a:gd name="connsiteY61" fmla="*/ 584449 h 919581"/>
                  <a:gd name="connsiteX62" fmla="*/ 710914 w 920484"/>
                  <a:gd name="connsiteY62" fmla="*/ 579933 h 919581"/>
                  <a:gd name="connsiteX63" fmla="*/ 784986 w 920484"/>
                  <a:gd name="connsiteY63" fmla="*/ 654005 h 919581"/>
                  <a:gd name="connsiteX64" fmla="*/ 710914 w 920484"/>
                  <a:gd name="connsiteY64" fmla="*/ 728077 h 919581"/>
                  <a:gd name="connsiteX65" fmla="*/ 636842 w 920484"/>
                  <a:gd name="connsiteY65" fmla="*/ 654005 h 919581"/>
                  <a:gd name="connsiteX66" fmla="*/ 639552 w 920484"/>
                  <a:gd name="connsiteY66" fmla="*/ 635035 h 919581"/>
                  <a:gd name="connsiteX67" fmla="*/ 639552 w 920484"/>
                  <a:gd name="connsiteY67" fmla="*/ 635035 h 919581"/>
                  <a:gd name="connsiteX68" fmla="*/ 657618 w 920484"/>
                  <a:gd name="connsiteY68" fmla="*/ 283643 h 919581"/>
                  <a:gd name="connsiteX69" fmla="*/ 726270 w 920484"/>
                  <a:gd name="connsiteY69" fmla="*/ 214990 h 919581"/>
                  <a:gd name="connsiteX70" fmla="*/ 779566 w 920484"/>
                  <a:gd name="connsiteY70" fmla="*/ 268287 h 919581"/>
                  <a:gd name="connsiteX71" fmla="*/ 700074 w 920484"/>
                  <a:gd name="connsiteY71" fmla="*/ 347779 h 919581"/>
                  <a:gd name="connsiteX72" fmla="*/ 657618 w 920484"/>
                  <a:gd name="connsiteY72" fmla="*/ 283643 h 919581"/>
                  <a:gd name="connsiteX73" fmla="*/ 672975 w 920484"/>
                  <a:gd name="connsiteY73" fmla="*/ 120142 h 919581"/>
                  <a:gd name="connsiteX74" fmla="*/ 696461 w 920484"/>
                  <a:gd name="connsiteY74" fmla="*/ 96656 h 919581"/>
                  <a:gd name="connsiteX75" fmla="*/ 823829 w 920484"/>
                  <a:gd name="connsiteY75" fmla="*/ 224024 h 919581"/>
                  <a:gd name="connsiteX76" fmla="*/ 800343 w 920484"/>
                  <a:gd name="connsiteY76" fmla="*/ 247510 h 919581"/>
                  <a:gd name="connsiteX77" fmla="*/ 672975 w 920484"/>
                  <a:gd name="connsiteY77" fmla="*/ 120142 h 919581"/>
                  <a:gd name="connsiteX78" fmla="*/ 799440 w 920484"/>
                  <a:gd name="connsiteY78" fmla="*/ 30713 h 919581"/>
                  <a:gd name="connsiteX79" fmla="*/ 889772 w 920484"/>
                  <a:gd name="connsiteY79" fmla="*/ 121045 h 919581"/>
                  <a:gd name="connsiteX80" fmla="*/ 863575 w 920484"/>
                  <a:gd name="connsiteY80" fmla="*/ 184278 h 919581"/>
                  <a:gd name="connsiteX81" fmla="*/ 845509 w 920484"/>
                  <a:gd name="connsiteY81" fmla="*/ 202344 h 919581"/>
                  <a:gd name="connsiteX82" fmla="*/ 718141 w 920484"/>
                  <a:gd name="connsiteY82" fmla="*/ 74976 h 919581"/>
                  <a:gd name="connsiteX83" fmla="*/ 736207 w 920484"/>
                  <a:gd name="connsiteY83" fmla="*/ 56909 h 919581"/>
                  <a:gd name="connsiteX84" fmla="*/ 799440 w 920484"/>
                  <a:gd name="connsiteY84" fmla="*/ 30713 h 919581"/>
                  <a:gd name="connsiteX85" fmla="*/ 799440 w 920484"/>
                  <a:gd name="connsiteY85" fmla="*/ 30713 h 919581"/>
                  <a:gd name="connsiteX86" fmla="*/ 652198 w 920484"/>
                  <a:gd name="connsiteY86" fmla="*/ 140918 h 919581"/>
                  <a:gd name="connsiteX87" fmla="*/ 705494 w 920484"/>
                  <a:gd name="connsiteY87" fmla="*/ 194214 h 919581"/>
                  <a:gd name="connsiteX88" fmla="*/ 636842 w 920484"/>
                  <a:gd name="connsiteY88" fmla="*/ 262866 h 919581"/>
                  <a:gd name="connsiteX89" fmla="*/ 572706 w 920484"/>
                  <a:gd name="connsiteY89" fmla="*/ 220411 h 919581"/>
                  <a:gd name="connsiteX90" fmla="*/ 652198 w 920484"/>
                  <a:gd name="connsiteY90" fmla="*/ 140918 h 919581"/>
                  <a:gd name="connsiteX91" fmla="*/ 696461 w 920484"/>
                  <a:gd name="connsiteY91" fmla="*/ 460694 h 919581"/>
                  <a:gd name="connsiteX92" fmla="*/ 616065 w 920484"/>
                  <a:gd name="connsiteY92" fmla="*/ 616065 h 919581"/>
                  <a:gd name="connsiteX93" fmla="*/ 541993 w 920484"/>
                  <a:gd name="connsiteY93" fmla="*/ 713624 h 919581"/>
                  <a:gd name="connsiteX94" fmla="*/ 532960 w 920484"/>
                  <a:gd name="connsiteY94" fmla="*/ 712721 h 919581"/>
                  <a:gd name="connsiteX95" fmla="*/ 473340 w 920484"/>
                  <a:gd name="connsiteY95" fmla="*/ 712721 h 919581"/>
                  <a:gd name="connsiteX96" fmla="*/ 473340 w 920484"/>
                  <a:gd name="connsiteY96" fmla="*/ 638648 h 919581"/>
                  <a:gd name="connsiteX97" fmla="*/ 429078 w 920484"/>
                  <a:gd name="connsiteY97" fmla="*/ 594385 h 919581"/>
                  <a:gd name="connsiteX98" fmla="*/ 399268 w 920484"/>
                  <a:gd name="connsiteY98" fmla="*/ 594385 h 919581"/>
                  <a:gd name="connsiteX99" fmla="*/ 384815 w 920484"/>
                  <a:gd name="connsiteY99" fmla="*/ 579933 h 919581"/>
                  <a:gd name="connsiteX100" fmla="*/ 399268 w 920484"/>
                  <a:gd name="connsiteY100" fmla="*/ 565479 h 919581"/>
                  <a:gd name="connsiteX101" fmla="*/ 547413 w 920484"/>
                  <a:gd name="connsiteY101" fmla="*/ 565479 h 919581"/>
                  <a:gd name="connsiteX102" fmla="*/ 591676 w 920484"/>
                  <a:gd name="connsiteY102" fmla="*/ 521217 h 919581"/>
                  <a:gd name="connsiteX103" fmla="*/ 547413 w 920484"/>
                  <a:gd name="connsiteY103" fmla="*/ 476954 h 919581"/>
                  <a:gd name="connsiteX104" fmla="*/ 429078 w 920484"/>
                  <a:gd name="connsiteY104" fmla="*/ 476954 h 919581"/>
                  <a:gd name="connsiteX105" fmla="*/ 414624 w 920484"/>
                  <a:gd name="connsiteY105" fmla="*/ 462501 h 919581"/>
                  <a:gd name="connsiteX106" fmla="*/ 414624 w 920484"/>
                  <a:gd name="connsiteY106" fmla="*/ 418238 h 919581"/>
                  <a:gd name="connsiteX107" fmla="*/ 488697 w 920484"/>
                  <a:gd name="connsiteY107" fmla="*/ 418238 h 919581"/>
                  <a:gd name="connsiteX108" fmla="*/ 562769 w 920484"/>
                  <a:gd name="connsiteY108" fmla="*/ 344165 h 919581"/>
                  <a:gd name="connsiteX109" fmla="*/ 488697 w 920484"/>
                  <a:gd name="connsiteY109" fmla="*/ 270093 h 919581"/>
                  <a:gd name="connsiteX110" fmla="*/ 487794 w 920484"/>
                  <a:gd name="connsiteY110" fmla="*/ 270093 h 919581"/>
                  <a:gd name="connsiteX111" fmla="*/ 488697 w 920484"/>
                  <a:gd name="connsiteY111" fmla="*/ 254737 h 919581"/>
                  <a:gd name="connsiteX112" fmla="*/ 485084 w 920484"/>
                  <a:gd name="connsiteY112" fmla="*/ 226733 h 919581"/>
                  <a:gd name="connsiteX113" fmla="*/ 696461 w 920484"/>
                  <a:gd name="connsiteY113" fmla="*/ 460694 h 919581"/>
                  <a:gd name="connsiteX114" fmla="*/ 696461 w 920484"/>
                  <a:gd name="connsiteY114" fmla="*/ 460694 h 919581"/>
                  <a:gd name="connsiteX115" fmla="*/ 370362 w 920484"/>
                  <a:gd name="connsiteY115" fmla="*/ 756983 h 919581"/>
                  <a:gd name="connsiteX116" fmla="*/ 384815 w 920484"/>
                  <a:gd name="connsiteY116" fmla="*/ 742530 h 919581"/>
                  <a:gd name="connsiteX117" fmla="*/ 532960 w 920484"/>
                  <a:gd name="connsiteY117" fmla="*/ 742530 h 919581"/>
                  <a:gd name="connsiteX118" fmla="*/ 547413 w 920484"/>
                  <a:gd name="connsiteY118" fmla="*/ 756983 h 919581"/>
                  <a:gd name="connsiteX119" fmla="*/ 532960 w 920484"/>
                  <a:gd name="connsiteY119" fmla="*/ 771437 h 919581"/>
                  <a:gd name="connsiteX120" fmla="*/ 384815 w 920484"/>
                  <a:gd name="connsiteY120" fmla="*/ 771437 h 919581"/>
                  <a:gd name="connsiteX121" fmla="*/ 370362 w 920484"/>
                  <a:gd name="connsiteY121" fmla="*/ 756983 h 919581"/>
                  <a:gd name="connsiteX122" fmla="*/ 184277 w 920484"/>
                  <a:gd name="connsiteY122" fmla="*/ 756983 h 919581"/>
                  <a:gd name="connsiteX123" fmla="*/ 293579 w 920484"/>
                  <a:gd name="connsiteY123" fmla="*/ 647682 h 919581"/>
                  <a:gd name="connsiteX124" fmla="*/ 341455 w 920484"/>
                  <a:gd name="connsiteY124" fmla="*/ 706398 h 919581"/>
                  <a:gd name="connsiteX125" fmla="*/ 237573 w 920484"/>
                  <a:gd name="connsiteY125" fmla="*/ 810279 h 919581"/>
                  <a:gd name="connsiteX126" fmla="*/ 184277 w 920484"/>
                  <a:gd name="connsiteY126" fmla="*/ 756983 h 919581"/>
                  <a:gd name="connsiteX127" fmla="*/ 29809 w 920484"/>
                  <a:gd name="connsiteY127" fmla="*/ 327906 h 919581"/>
                  <a:gd name="connsiteX128" fmla="*/ 89428 w 920484"/>
                  <a:gd name="connsiteY128" fmla="*/ 268287 h 919581"/>
                  <a:gd name="connsiteX129" fmla="*/ 149048 w 920484"/>
                  <a:gd name="connsiteY129" fmla="*/ 327906 h 919581"/>
                  <a:gd name="connsiteX130" fmla="*/ 178858 w 920484"/>
                  <a:gd name="connsiteY130" fmla="*/ 327906 h 919581"/>
                  <a:gd name="connsiteX131" fmla="*/ 93945 w 920484"/>
                  <a:gd name="connsiteY131" fmla="*/ 239380 h 919581"/>
                  <a:gd name="connsiteX132" fmla="*/ 90332 w 920484"/>
                  <a:gd name="connsiteY132" fmla="*/ 209571 h 919581"/>
                  <a:gd name="connsiteX133" fmla="*/ 208667 w 920484"/>
                  <a:gd name="connsiteY133" fmla="*/ 91235 h 919581"/>
                  <a:gd name="connsiteX134" fmla="*/ 311646 w 920484"/>
                  <a:gd name="connsiteY134" fmla="*/ 151758 h 919581"/>
                  <a:gd name="connsiteX135" fmla="*/ 253833 w 920484"/>
                  <a:gd name="connsiteY135" fmla="*/ 241187 h 919581"/>
                  <a:gd name="connsiteX136" fmla="*/ 208667 w 920484"/>
                  <a:gd name="connsiteY136" fmla="*/ 298999 h 919581"/>
                  <a:gd name="connsiteX137" fmla="*/ 238477 w 920484"/>
                  <a:gd name="connsiteY137" fmla="*/ 298999 h 919581"/>
                  <a:gd name="connsiteX138" fmla="*/ 268287 w 920484"/>
                  <a:gd name="connsiteY138" fmla="*/ 269190 h 919581"/>
                  <a:gd name="connsiteX139" fmla="*/ 298096 w 920484"/>
                  <a:gd name="connsiteY139" fmla="*/ 298999 h 919581"/>
                  <a:gd name="connsiteX140" fmla="*/ 327906 w 920484"/>
                  <a:gd name="connsiteY140" fmla="*/ 298999 h 919581"/>
                  <a:gd name="connsiteX141" fmla="*/ 284546 w 920484"/>
                  <a:gd name="connsiteY141" fmla="*/ 242090 h 919581"/>
                  <a:gd name="connsiteX142" fmla="*/ 372169 w 920484"/>
                  <a:gd name="connsiteY142" fmla="*/ 165308 h 919581"/>
                  <a:gd name="connsiteX143" fmla="*/ 460694 w 920484"/>
                  <a:gd name="connsiteY143" fmla="*/ 253833 h 919581"/>
                  <a:gd name="connsiteX144" fmla="*/ 457080 w 920484"/>
                  <a:gd name="connsiteY144" fmla="*/ 276416 h 919581"/>
                  <a:gd name="connsiteX145" fmla="*/ 415528 w 920484"/>
                  <a:gd name="connsiteY145" fmla="*/ 342359 h 919581"/>
                  <a:gd name="connsiteX146" fmla="*/ 445337 w 920484"/>
                  <a:gd name="connsiteY146" fmla="*/ 342359 h 919581"/>
                  <a:gd name="connsiteX147" fmla="*/ 489600 w 920484"/>
                  <a:gd name="connsiteY147" fmla="*/ 298096 h 919581"/>
                  <a:gd name="connsiteX148" fmla="*/ 533863 w 920484"/>
                  <a:gd name="connsiteY148" fmla="*/ 342359 h 919581"/>
                  <a:gd name="connsiteX149" fmla="*/ 489600 w 920484"/>
                  <a:gd name="connsiteY149" fmla="*/ 386621 h 919581"/>
                  <a:gd name="connsiteX150" fmla="*/ 88525 w 920484"/>
                  <a:gd name="connsiteY150" fmla="*/ 386621 h 919581"/>
                  <a:gd name="connsiteX151" fmla="*/ 29809 w 920484"/>
                  <a:gd name="connsiteY151" fmla="*/ 327906 h 919581"/>
                  <a:gd name="connsiteX152" fmla="*/ 384815 w 920484"/>
                  <a:gd name="connsiteY152" fmla="*/ 416431 h 919581"/>
                  <a:gd name="connsiteX153" fmla="*/ 384815 w 920484"/>
                  <a:gd name="connsiteY153" fmla="*/ 460694 h 919581"/>
                  <a:gd name="connsiteX154" fmla="*/ 429078 w 920484"/>
                  <a:gd name="connsiteY154" fmla="*/ 504957 h 919581"/>
                  <a:gd name="connsiteX155" fmla="*/ 547413 w 920484"/>
                  <a:gd name="connsiteY155" fmla="*/ 504957 h 919581"/>
                  <a:gd name="connsiteX156" fmla="*/ 561866 w 920484"/>
                  <a:gd name="connsiteY156" fmla="*/ 519410 h 919581"/>
                  <a:gd name="connsiteX157" fmla="*/ 547413 w 920484"/>
                  <a:gd name="connsiteY157" fmla="*/ 533863 h 919581"/>
                  <a:gd name="connsiteX158" fmla="*/ 399268 w 920484"/>
                  <a:gd name="connsiteY158" fmla="*/ 533863 h 919581"/>
                  <a:gd name="connsiteX159" fmla="*/ 355005 w 920484"/>
                  <a:gd name="connsiteY159" fmla="*/ 578126 h 919581"/>
                  <a:gd name="connsiteX160" fmla="*/ 399268 w 920484"/>
                  <a:gd name="connsiteY160" fmla="*/ 622389 h 919581"/>
                  <a:gd name="connsiteX161" fmla="*/ 429078 w 920484"/>
                  <a:gd name="connsiteY161" fmla="*/ 622389 h 919581"/>
                  <a:gd name="connsiteX162" fmla="*/ 443531 w 920484"/>
                  <a:gd name="connsiteY162" fmla="*/ 636842 h 919581"/>
                  <a:gd name="connsiteX163" fmla="*/ 443531 w 920484"/>
                  <a:gd name="connsiteY163" fmla="*/ 710914 h 919581"/>
                  <a:gd name="connsiteX164" fmla="*/ 383912 w 920484"/>
                  <a:gd name="connsiteY164" fmla="*/ 710914 h 919581"/>
                  <a:gd name="connsiteX165" fmla="*/ 374878 w 920484"/>
                  <a:gd name="connsiteY165" fmla="*/ 711817 h 919581"/>
                  <a:gd name="connsiteX166" fmla="*/ 300806 w 920484"/>
                  <a:gd name="connsiteY166" fmla="*/ 614259 h 919581"/>
                  <a:gd name="connsiteX167" fmla="*/ 220410 w 920484"/>
                  <a:gd name="connsiteY167" fmla="*/ 458887 h 919581"/>
                  <a:gd name="connsiteX168" fmla="*/ 224927 w 920484"/>
                  <a:gd name="connsiteY168" fmla="*/ 414625 h 919581"/>
                  <a:gd name="connsiteX169" fmla="*/ 384815 w 920484"/>
                  <a:gd name="connsiteY169" fmla="*/ 414625 h 919581"/>
                  <a:gd name="connsiteX170" fmla="*/ 271900 w 920484"/>
                  <a:gd name="connsiteY170" fmla="*/ 627808 h 919581"/>
                  <a:gd name="connsiteX171" fmla="*/ 163501 w 920484"/>
                  <a:gd name="connsiteY171" fmla="*/ 736207 h 919581"/>
                  <a:gd name="connsiteX172" fmla="*/ 110205 w 920484"/>
                  <a:gd name="connsiteY172" fmla="*/ 682911 h 919581"/>
                  <a:gd name="connsiteX173" fmla="*/ 223121 w 920484"/>
                  <a:gd name="connsiteY173" fmla="*/ 569996 h 919581"/>
                  <a:gd name="connsiteX174" fmla="*/ 271900 w 920484"/>
                  <a:gd name="connsiteY174" fmla="*/ 627808 h 919581"/>
                  <a:gd name="connsiteX175" fmla="*/ 271900 w 920484"/>
                  <a:gd name="connsiteY175" fmla="*/ 627808 h 919581"/>
                  <a:gd name="connsiteX176" fmla="*/ 94849 w 920484"/>
                  <a:gd name="connsiteY176" fmla="*/ 710010 h 919581"/>
                  <a:gd name="connsiteX177" fmla="*/ 210474 w 920484"/>
                  <a:gd name="connsiteY177" fmla="*/ 825636 h 919581"/>
                  <a:gd name="connsiteX178" fmla="*/ 112012 w 920484"/>
                  <a:gd name="connsiteY178" fmla="*/ 863575 h 919581"/>
                  <a:gd name="connsiteX179" fmla="*/ 56909 w 920484"/>
                  <a:gd name="connsiteY179" fmla="*/ 808473 h 919581"/>
                  <a:gd name="connsiteX180" fmla="*/ 94849 w 920484"/>
                  <a:gd name="connsiteY180" fmla="*/ 710010 h 919581"/>
                  <a:gd name="connsiteX181" fmla="*/ 43359 w 920484"/>
                  <a:gd name="connsiteY181" fmla="*/ 889772 h 919581"/>
                  <a:gd name="connsiteX182" fmla="*/ 29809 w 920484"/>
                  <a:gd name="connsiteY182" fmla="*/ 879835 h 919581"/>
                  <a:gd name="connsiteX183" fmla="*/ 30713 w 920484"/>
                  <a:gd name="connsiteY183" fmla="*/ 876222 h 919581"/>
                  <a:gd name="connsiteX184" fmla="*/ 45166 w 920484"/>
                  <a:gd name="connsiteY184" fmla="*/ 837379 h 919581"/>
                  <a:gd name="connsiteX185" fmla="*/ 82202 w 920484"/>
                  <a:gd name="connsiteY185" fmla="*/ 874415 h 919581"/>
                  <a:gd name="connsiteX186" fmla="*/ 43359 w 920484"/>
                  <a:gd name="connsiteY186" fmla="*/ 889772 h 919581"/>
                  <a:gd name="connsiteX187" fmla="*/ 458887 w 920484"/>
                  <a:gd name="connsiteY187" fmla="*/ 890675 h 919581"/>
                  <a:gd name="connsiteX188" fmla="*/ 406495 w 920484"/>
                  <a:gd name="connsiteY188" fmla="*/ 860865 h 919581"/>
                  <a:gd name="connsiteX189" fmla="*/ 511280 w 920484"/>
                  <a:gd name="connsiteY189" fmla="*/ 860865 h 919581"/>
                  <a:gd name="connsiteX190" fmla="*/ 458887 w 920484"/>
                  <a:gd name="connsiteY190" fmla="*/ 890675 h 919581"/>
                  <a:gd name="connsiteX191" fmla="*/ 458887 w 920484"/>
                  <a:gd name="connsiteY191" fmla="*/ 890675 h 919581"/>
                  <a:gd name="connsiteX192" fmla="*/ 533863 w 920484"/>
                  <a:gd name="connsiteY192" fmla="*/ 831056 h 919581"/>
                  <a:gd name="connsiteX193" fmla="*/ 385718 w 920484"/>
                  <a:gd name="connsiteY193" fmla="*/ 831056 h 919581"/>
                  <a:gd name="connsiteX194" fmla="*/ 371265 w 920484"/>
                  <a:gd name="connsiteY194" fmla="*/ 816603 h 919581"/>
                  <a:gd name="connsiteX195" fmla="*/ 385718 w 920484"/>
                  <a:gd name="connsiteY195" fmla="*/ 802149 h 919581"/>
                  <a:gd name="connsiteX196" fmla="*/ 533863 w 920484"/>
                  <a:gd name="connsiteY196" fmla="*/ 802149 h 919581"/>
                  <a:gd name="connsiteX197" fmla="*/ 548316 w 920484"/>
                  <a:gd name="connsiteY197" fmla="*/ 816603 h 919581"/>
                  <a:gd name="connsiteX198" fmla="*/ 533863 w 920484"/>
                  <a:gd name="connsiteY198" fmla="*/ 831056 h 919581"/>
                  <a:gd name="connsiteX199" fmla="*/ 888868 w 920484"/>
                  <a:gd name="connsiteY199" fmla="*/ 668458 h 919581"/>
                  <a:gd name="connsiteX200" fmla="*/ 888868 w 920484"/>
                  <a:gd name="connsiteY200" fmla="*/ 668458 h 919581"/>
                  <a:gd name="connsiteX201" fmla="*/ 834669 w 920484"/>
                  <a:gd name="connsiteY201" fmla="*/ 704591 h 919581"/>
                  <a:gd name="connsiteX202" fmla="*/ 847315 w 920484"/>
                  <a:gd name="connsiteY202" fmla="*/ 767823 h 919581"/>
                  <a:gd name="connsiteX203" fmla="*/ 848219 w 920484"/>
                  <a:gd name="connsiteY203" fmla="*/ 768726 h 919581"/>
                  <a:gd name="connsiteX204" fmla="*/ 827442 w 920484"/>
                  <a:gd name="connsiteY204" fmla="*/ 789503 h 919581"/>
                  <a:gd name="connsiteX205" fmla="*/ 826539 w 920484"/>
                  <a:gd name="connsiteY205" fmla="*/ 788600 h 919581"/>
                  <a:gd name="connsiteX206" fmla="*/ 762403 w 920484"/>
                  <a:gd name="connsiteY206" fmla="*/ 775953 h 919581"/>
                  <a:gd name="connsiteX207" fmla="*/ 726270 w 920484"/>
                  <a:gd name="connsiteY207" fmla="*/ 829249 h 919581"/>
                  <a:gd name="connsiteX208" fmla="*/ 726270 w 920484"/>
                  <a:gd name="connsiteY208" fmla="*/ 830153 h 919581"/>
                  <a:gd name="connsiteX209" fmla="*/ 696461 w 920484"/>
                  <a:gd name="connsiteY209" fmla="*/ 830153 h 919581"/>
                  <a:gd name="connsiteX210" fmla="*/ 696461 w 920484"/>
                  <a:gd name="connsiteY210" fmla="*/ 831056 h 919581"/>
                  <a:gd name="connsiteX211" fmla="*/ 660328 w 920484"/>
                  <a:gd name="connsiteY211" fmla="*/ 776856 h 919581"/>
                  <a:gd name="connsiteX212" fmla="*/ 597095 w 920484"/>
                  <a:gd name="connsiteY212" fmla="*/ 789503 h 919581"/>
                  <a:gd name="connsiteX213" fmla="*/ 596192 w 920484"/>
                  <a:gd name="connsiteY213" fmla="*/ 790406 h 919581"/>
                  <a:gd name="connsiteX214" fmla="*/ 576319 w 920484"/>
                  <a:gd name="connsiteY214" fmla="*/ 770533 h 919581"/>
                  <a:gd name="connsiteX215" fmla="*/ 578126 w 920484"/>
                  <a:gd name="connsiteY215" fmla="*/ 757887 h 919581"/>
                  <a:gd name="connsiteX216" fmla="*/ 568189 w 920484"/>
                  <a:gd name="connsiteY216" fmla="*/ 729884 h 919581"/>
                  <a:gd name="connsiteX217" fmla="*/ 608838 w 920484"/>
                  <a:gd name="connsiteY217" fmla="*/ 666651 h 919581"/>
                  <a:gd name="connsiteX218" fmla="*/ 711817 w 920484"/>
                  <a:gd name="connsiteY218" fmla="*/ 757887 h 919581"/>
                  <a:gd name="connsiteX219" fmla="*/ 815699 w 920484"/>
                  <a:gd name="connsiteY219" fmla="*/ 654005 h 919581"/>
                  <a:gd name="connsiteX220" fmla="*/ 711817 w 920484"/>
                  <a:gd name="connsiteY220" fmla="*/ 550123 h 919581"/>
                  <a:gd name="connsiteX221" fmla="*/ 707301 w 920484"/>
                  <a:gd name="connsiteY221" fmla="*/ 550123 h 919581"/>
                  <a:gd name="connsiteX222" fmla="*/ 726270 w 920484"/>
                  <a:gd name="connsiteY222" fmla="*/ 476051 h 919581"/>
                  <a:gd name="connsiteX223" fmla="*/ 727174 w 920484"/>
                  <a:gd name="connsiteY223" fmla="*/ 476051 h 919581"/>
                  <a:gd name="connsiteX224" fmla="*/ 727174 w 920484"/>
                  <a:gd name="connsiteY224" fmla="*/ 476954 h 919581"/>
                  <a:gd name="connsiteX225" fmla="*/ 763307 w 920484"/>
                  <a:gd name="connsiteY225" fmla="*/ 531153 h 919581"/>
                  <a:gd name="connsiteX226" fmla="*/ 826539 w 920484"/>
                  <a:gd name="connsiteY226" fmla="*/ 518507 h 919581"/>
                  <a:gd name="connsiteX227" fmla="*/ 827442 w 920484"/>
                  <a:gd name="connsiteY227" fmla="*/ 517603 h 919581"/>
                  <a:gd name="connsiteX228" fmla="*/ 848219 w 920484"/>
                  <a:gd name="connsiteY228" fmla="*/ 538379 h 919581"/>
                  <a:gd name="connsiteX229" fmla="*/ 847315 w 920484"/>
                  <a:gd name="connsiteY229" fmla="*/ 539283 h 919581"/>
                  <a:gd name="connsiteX230" fmla="*/ 834669 w 920484"/>
                  <a:gd name="connsiteY230" fmla="*/ 603419 h 919581"/>
                  <a:gd name="connsiteX231" fmla="*/ 887965 w 920484"/>
                  <a:gd name="connsiteY231" fmla="*/ 639552 h 919581"/>
                  <a:gd name="connsiteX232" fmla="*/ 888868 w 920484"/>
                  <a:gd name="connsiteY232" fmla="*/ 639552 h 919581"/>
                  <a:gd name="connsiteX233" fmla="*/ 888868 w 920484"/>
                  <a:gd name="connsiteY233" fmla="*/ 668458 h 919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Lst>
                <a:rect l="l" t="t" r="r" b="b"/>
                <a:pathLst>
                  <a:path w="920484" h="919581">
                    <a:moveTo>
                      <a:pt x="861768" y="590772"/>
                    </a:moveTo>
                    <a:cubicBezTo>
                      <a:pt x="857252" y="579933"/>
                      <a:pt x="859962" y="568189"/>
                      <a:pt x="868092" y="559156"/>
                    </a:cubicBezTo>
                    <a:lnTo>
                      <a:pt x="889772" y="537476"/>
                    </a:lnTo>
                    <a:lnTo>
                      <a:pt x="826539" y="474244"/>
                    </a:lnTo>
                    <a:lnTo>
                      <a:pt x="804859" y="495924"/>
                    </a:lnTo>
                    <a:cubicBezTo>
                      <a:pt x="796730" y="504053"/>
                      <a:pt x="784083" y="506763"/>
                      <a:pt x="773243" y="501343"/>
                    </a:cubicBezTo>
                    <a:cubicBezTo>
                      <a:pt x="762403" y="496827"/>
                      <a:pt x="756080" y="486890"/>
                      <a:pt x="756080" y="475147"/>
                    </a:cubicBezTo>
                    <a:lnTo>
                      <a:pt x="756080" y="444434"/>
                    </a:lnTo>
                    <a:lnTo>
                      <a:pt x="725367" y="444434"/>
                    </a:lnTo>
                    <a:cubicBezTo>
                      <a:pt x="724464" y="420948"/>
                      <a:pt x="719947" y="397461"/>
                      <a:pt x="711817" y="375782"/>
                    </a:cubicBezTo>
                    <a:lnTo>
                      <a:pt x="883448" y="204150"/>
                    </a:lnTo>
                    <a:cubicBezTo>
                      <a:pt x="906031" y="181567"/>
                      <a:pt x="918678" y="151758"/>
                      <a:pt x="918678" y="119239"/>
                    </a:cubicBezTo>
                    <a:cubicBezTo>
                      <a:pt x="918678" y="53296"/>
                      <a:pt x="865382" y="0"/>
                      <a:pt x="799440" y="0"/>
                    </a:cubicBezTo>
                    <a:cubicBezTo>
                      <a:pt x="767823" y="0"/>
                      <a:pt x="737110" y="12647"/>
                      <a:pt x="714527" y="35230"/>
                    </a:cubicBezTo>
                    <a:lnTo>
                      <a:pt x="542896" y="206861"/>
                    </a:lnTo>
                    <a:cubicBezTo>
                      <a:pt x="520313" y="199634"/>
                      <a:pt x="496827" y="195117"/>
                      <a:pt x="473340" y="194214"/>
                    </a:cubicBezTo>
                    <a:cubicBezTo>
                      <a:pt x="452564" y="158081"/>
                      <a:pt x="414624" y="134595"/>
                      <a:pt x="370362" y="134595"/>
                    </a:cubicBezTo>
                    <a:cubicBezTo>
                      <a:pt x="359522" y="134595"/>
                      <a:pt x="347779" y="136401"/>
                      <a:pt x="337842" y="139112"/>
                    </a:cubicBezTo>
                    <a:cubicBezTo>
                      <a:pt x="312549" y="91235"/>
                      <a:pt x="262866" y="60523"/>
                      <a:pt x="207764" y="60523"/>
                    </a:cubicBezTo>
                    <a:cubicBezTo>
                      <a:pt x="126465" y="60523"/>
                      <a:pt x="59619" y="127368"/>
                      <a:pt x="59619" y="208667"/>
                    </a:cubicBezTo>
                    <a:cubicBezTo>
                      <a:pt x="59619" y="220411"/>
                      <a:pt x="61426" y="231250"/>
                      <a:pt x="63233" y="242090"/>
                    </a:cubicBezTo>
                    <a:cubicBezTo>
                      <a:pt x="27100" y="252930"/>
                      <a:pt x="0" y="287256"/>
                      <a:pt x="0" y="327002"/>
                    </a:cubicBezTo>
                    <a:cubicBezTo>
                      <a:pt x="0" y="375782"/>
                      <a:pt x="39746" y="415528"/>
                      <a:pt x="88525" y="415528"/>
                    </a:cubicBezTo>
                    <a:lnTo>
                      <a:pt x="196021" y="415528"/>
                    </a:lnTo>
                    <a:cubicBezTo>
                      <a:pt x="193310" y="429981"/>
                      <a:pt x="192407" y="445337"/>
                      <a:pt x="192407" y="459791"/>
                    </a:cubicBezTo>
                    <a:cubicBezTo>
                      <a:pt x="192407" y="492310"/>
                      <a:pt x="198731" y="518507"/>
                      <a:pt x="207764" y="541993"/>
                    </a:cubicBezTo>
                    <a:lnTo>
                      <a:pt x="75879" y="673878"/>
                    </a:lnTo>
                    <a:lnTo>
                      <a:pt x="2710" y="865382"/>
                    </a:lnTo>
                    <a:cubicBezTo>
                      <a:pt x="903" y="869898"/>
                      <a:pt x="0" y="874415"/>
                      <a:pt x="0" y="879835"/>
                    </a:cubicBezTo>
                    <a:cubicBezTo>
                      <a:pt x="0" y="901515"/>
                      <a:pt x="18066" y="919581"/>
                      <a:pt x="39746" y="919581"/>
                    </a:cubicBezTo>
                    <a:cubicBezTo>
                      <a:pt x="44262" y="919581"/>
                      <a:pt x="49683" y="918678"/>
                      <a:pt x="54199" y="916871"/>
                    </a:cubicBezTo>
                    <a:lnTo>
                      <a:pt x="245704" y="843702"/>
                    </a:lnTo>
                    <a:lnTo>
                      <a:pt x="342359" y="747047"/>
                    </a:lnTo>
                    <a:cubicBezTo>
                      <a:pt x="341455" y="750660"/>
                      <a:pt x="341455" y="753370"/>
                      <a:pt x="341455" y="756983"/>
                    </a:cubicBezTo>
                    <a:cubicBezTo>
                      <a:pt x="341455" y="768726"/>
                      <a:pt x="345972" y="778663"/>
                      <a:pt x="353198" y="786793"/>
                    </a:cubicBezTo>
                    <a:cubicBezTo>
                      <a:pt x="345972" y="794923"/>
                      <a:pt x="341455" y="804859"/>
                      <a:pt x="341455" y="816603"/>
                    </a:cubicBezTo>
                    <a:cubicBezTo>
                      <a:pt x="341455" y="837379"/>
                      <a:pt x="355908" y="854542"/>
                      <a:pt x="374878" y="859059"/>
                    </a:cubicBezTo>
                    <a:cubicBezTo>
                      <a:pt x="387525" y="895191"/>
                      <a:pt x="420948" y="919581"/>
                      <a:pt x="460694" y="919581"/>
                    </a:cubicBezTo>
                    <a:cubicBezTo>
                      <a:pt x="500440" y="919581"/>
                      <a:pt x="533863" y="895191"/>
                      <a:pt x="546510" y="859059"/>
                    </a:cubicBezTo>
                    <a:cubicBezTo>
                      <a:pt x="565479" y="853639"/>
                      <a:pt x="579933" y="836475"/>
                      <a:pt x="579933" y="816603"/>
                    </a:cubicBezTo>
                    <a:cubicBezTo>
                      <a:pt x="579933" y="815699"/>
                      <a:pt x="579933" y="814796"/>
                      <a:pt x="579933" y="812989"/>
                    </a:cubicBezTo>
                    <a:lnTo>
                      <a:pt x="597999" y="831056"/>
                    </a:lnTo>
                    <a:lnTo>
                      <a:pt x="619678" y="809376"/>
                    </a:lnTo>
                    <a:cubicBezTo>
                      <a:pt x="627808" y="801246"/>
                      <a:pt x="640455" y="798536"/>
                      <a:pt x="651295" y="803956"/>
                    </a:cubicBezTo>
                    <a:cubicBezTo>
                      <a:pt x="662135" y="808473"/>
                      <a:pt x="668458" y="818409"/>
                      <a:pt x="668458" y="830153"/>
                    </a:cubicBezTo>
                    <a:lnTo>
                      <a:pt x="668458" y="860865"/>
                    </a:lnTo>
                    <a:lnTo>
                      <a:pt x="756983" y="860865"/>
                    </a:lnTo>
                    <a:lnTo>
                      <a:pt x="756983" y="831056"/>
                    </a:lnTo>
                    <a:cubicBezTo>
                      <a:pt x="756983" y="819313"/>
                      <a:pt x="764210" y="809376"/>
                      <a:pt x="775050" y="804859"/>
                    </a:cubicBezTo>
                    <a:cubicBezTo>
                      <a:pt x="785890" y="800343"/>
                      <a:pt x="797633" y="803053"/>
                      <a:pt x="805763" y="811183"/>
                    </a:cubicBezTo>
                    <a:lnTo>
                      <a:pt x="827442" y="832863"/>
                    </a:lnTo>
                    <a:lnTo>
                      <a:pt x="890675" y="769630"/>
                    </a:lnTo>
                    <a:lnTo>
                      <a:pt x="868995" y="747950"/>
                    </a:lnTo>
                    <a:cubicBezTo>
                      <a:pt x="860865" y="739821"/>
                      <a:pt x="858155" y="727174"/>
                      <a:pt x="863575" y="716334"/>
                    </a:cubicBezTo>
                    <a:cubicBezTo>
                      <a:pt x="868092" y="705494"/>
                      <a:pt x="878029" y="699171"/>
                      <a:pt x="889772" y="699171"/>
                    </a:cubicBezTo>
                    <a:lnTo>
                      <a:pt x="920484" y="699171"/>
                    </a:lnTo>
                    <a:lnTo>
                      <a:pt x="920484" y="610645"/>
                    </a:lnTo>
                    <a:lnTo>
                      <a:pt x="889772" y="610645"/>
                    </a:lnTo>
                    <a:cubicBezTo>
                      <a:pt x="877125" y="608839"/>
                      <a:pt x="866285" y="602516"/>
                      <a:pt x="861768" y="590772"/>
                    </a:cubicBezTo>
                    <a:lnTo>
                      <a:pt x="861768" y="590772"/>
                    </a:lnTo>
                    <a:close/>
                    <a:moveTo>
                      <a:pt x="639552" y="635035"/>
                    </a:moveTo>
                    <a:cubicBezTo>
                      <a:pt x="655811" y="619678"/>
                      <a:pt x="672071" y="603419"/>
                      <a:pt x="685621" y="584449"/>
                    </a:cubicBezTo>
                    <a:cubicBezTo>
                      <a:pt x="693751" y="581739"/>
                      <a:pt x="701881" y="579933"/>
                      <a:pt x="710914" y="579933"/>
                    </a:cubicBezTo>
                    <a:cubicBezTo>
                      <a:pt x="751564" y="579933"/>
                      <a:pt x="784986" y="613356"/>
                      <a:pt x="784986" y="654005"/>
                    </a:cubicBezTo>
                    <a:cubicBezTo>
                      <a:pt x="784986" y="694654"/>
                      <a:pt x="751564" y="728077"/>
                      <a:pt x="710914" y="728077"/>
                    </a:cubicBezTo>
                    <a:cubicBezTo>
                      <a:pt x="670265" y="728077"/>
                      <a:pt x="636842" y="694654"/>
                      <a:pt x="636842" y="654005"/>
                    </a:cubicBezTo>
                    <a:cubicBezTo>
                      <a:pt x="636842" y="646778"/>
                      <a:pt x="637745" y="640455"/>
                      <a:pt x="639552" y="635035"/>
                    </a:cubicBezTo>
                    <a:lnTo>
                      <a:pt x="639552" y="635035"/>
                    </a:lnTo>
                    <a:close/>
                    <a:moveTo>
                      <a:pt x="657618" y="283643"/>
                    </a:moveTo>
                    <a:lnTo>
                      <a:pt x="726270" y="214990"/>
                    </a:lnTo>
                    <a:lnTo>
                      <a:pt x="779566" y="268287"/>
                    </a:lnTo>
                    <a:lnTo>
                      <a:pt x="700074" y="347779"/>
                    </a:lnTo>
                    <a:cubicBezTo>
                      <a:pt x="689234" y="324293"/>
                      <a:pt x="674781" y="302613"/>
                      <a:pt x="657618" y="283643"/>
                    </a:cubicBezTo>
                    <a:close/>
                    <a:moveTo>
                      <a:pt x="672975" y="120142"/>
                    </a:moveTo>
                    <a:lnTo>
                      <a:pt x="696461" y="96656"/>
                    </a:lnTo>
                    <a:lnTo>
                      <a:pt x="823829" y="224024"/>
                    </a:lnTo>
                    <a:lnTo>
                      <a:pt x="800343" y="247510"/>
                    </a:lnTo>
                    <a:lnTo>
                      <a:pt x="672975" y="120142"/>
                    </a:lnTo>
                    <a:close/>
                    <a:moveTo>
                      <a:pt x="799440" y="30713"/>
                    </a:moveTo>
                    <a:cubicBezTo>
                      <a:pt x="849122" y="30713"/>
                      <a:pt x="889772" y="71363"/>
                      <a:pt x="889772" y="121045"/>
                    </a:cubicBezTo>
                    <a:cubicBezTo>
                      <a:pt x="889772" y="145435"/>
                      <a:pt x="880738" y="168018"/>
                      <a:pt x="863575" y="184278"/>
                    </a:cubicBezTo>
                    <a:lnTo>
                      <a:pt x="845509" y="202344"/>
                    </a:lnTo>
                    <a:lnTo>
                      <a:pt x="718141" y="74976"/>
                    </a:lnTo>
                    <a:lnTo>
                      <a:pt x="736207" y="56909"/>
                    </a:lnTo>
                    <a:cubicBezTo>
                      <a:pt x="752467" y="40649"/>
                      <a:pt x="775050" y="30713"/>
                      <a:pt x="799440" y="30713"/>
                    </a:cubicBezTo>
                    <a:lnTo>
                      <a:pt x="799440" y="30713"/>
                    </a:lnTo>
                    <a:close/>
                    <a:moveTo>
                      <a:pt x="652198" y="140918"/>
                    </a:moveTo>
                    <a:lnTo>
                      <a:pt x="705494" y="194214"/>
                    </a:lnTo>
                    <a:lnTo>
                      <a:pt x="636842" y="262866"/>
                    </a:lnTo>
                    <a:cubicBezTo>
                      <a:pt x="617872" y="245704"/>
                      <a:pt x="596192" y="231250"/>
                      <a:pt x="572706" y="220411"/>
                    </a:cubicBezTo>
                    <a:lnTo>
                      <a:pt x="652198" y="140918"/>
                    </a:lnTo>
                    <a:close/>
                    <a:moveTo>
                      <a:pt x="696461" y="460694"/>
                    </a:moveTo>
                    <a:cubicBezTo>
                      <a:pt x="696461" y="537476"/>
                      <a:pt x="657618" y="575416"/>
                      <a:pt x="616065" y="616065"/>
                    </a:cubicBezTo>
                    <a:cubicBezTo>
                      <a:pt x="588062" y="644068"/>
                      <a:pt x="558253" y="672071"/>
                      <a:pt x="541993" y="713624"/>
                    </a:cubicBezTo>
                    <a:cubicBezTo>
                      <a:pt x="539283" y="712721"/>
                      <a:pt x="536573" y="712721"/>
                      <a:pt x="532960" y="712721"/>
                    </a:cubicBezTo>
                    <a:lnTo>
                      <a:pt x="473340" y="712721"/>
                    </a:lnTo>
                    <a:lnTo>
                      <a:pt x="473340" y="638648"/>
                    </a:lnTo>
                    <a:cubicBezTo>
                      <a:pt x="473340" y="614259"/>
                      <a:pt x="453467" y="594385"/>
                      <a:pt x="429078" y="594385"/>
                    </a:cubicBezTo>
                    <a:lnTo>
                      <a:pt x="399268" y="594385"/>
                    </a:lnTo>
                    <a:cubicBezTo>
                      <a:pt x="391138" y="594385"/>
                      <a:pt x="384815" y="588062"/>
                      <a:pt x="384815" y="579933"/>
                    </a:cubicBezTo>
                    <a:cubicBezTo>
                      <a:pt x="384815" y="571802"/>
                      <a:pt x="391138" y="565479"/>
                      <a:pt x="399268" y="565479"/>
                    </a:cubicBezTo>
                    <a:lnTo>
                      <a:pt x="547413" y="565479"/>
                    </a:lnTo>
                    <a:cubicBezTo>
                      <a:pt x="571802" y="565479"/>
                      <a:pt x="591676" y="545606"/>
                      <a:pt x="591676" y="521217"/>
                    </a:cubicBezTo>
                    <a:cubicBezTo>
                      <a:pt x="591676" y="496827"/>
                      <a:pt x="571802" y="476954"/>
                      <a:pt x="547413" y="476954"/>
                    </a:cubicBezTo>
                    <a:lnTo>
                      <a:pt x="429078" y="476954"/>
                    </a:lnTo>
                    <a:cubicBezTo>
                      <a:pt x="420948" y="476954"/>
                      <a:pt x="414624" y="470630"/>
                      <a:pt x="414624" y="462501"/>
                    </a:cubicBezTo>
                    <a:lnTo>
                      <a:pt x="414624" y="418238"/>
                    </a:lnTo>
                    <a:lnTo>
                      <a:pt x="488697" y="418238"/>
                    </a:lnTo>
                    <a:cubicBezTo>
                      <a:pt x="529346" y="418238"/>
                      <a:pt x="562769" y="384815"/>
                      <a:pt x="562769" y="344165"/>
                    </a:cubicBezTo>
                    <a:cubicBezTo>
                      <a:pt x="562769" y="303516"/>
                      <a:pt x="529346" y="270093"/>
                      <a:pt x="488697" y="270093"/>
                    </a:cubicBezTo>
                    <a:cubicBezTo>
                      <a:pt x="488697" y="270093"/>
                      <a:pt x="487794" y="270093"/>
                      <a:pt x="487794" y="270093"/>
                    </a:cubicBezTo>
                    <a:cubicBezTo>
                      <a:pt x="488697" y="265577"/>
                      <a:pt x="488697" y="260156"/>
                      <a:pt x="488697" y="254737"/>
                    </a:cubicBezTo>
                    <a:cubicBezTo>
                      <a:pt x="488697" y="244800"/>
                      <a:pt x="487794" y="235767"/>
                      <a:pt x="485084" y="226733"/>
                    </a:cubicBezTo>
                    <a:cubicBezTo>
                      <a:pt x="603419" y="238477"/>
                      <a:pt x="696461" y="339649"/>
                      <a:pt x="696461" y="460694"/>
                    </a:cubicBezTo>
                    <a:lnTo>
                      <a:pt x="696461" y="460694"/>
                    </a:lnTo>
                    <a:close/>
                    <a:moveTo>
                      <a:pt x="370362" y="756983"/>
                    </a:moveTo>
                    <a:cubicBezTo>
                      <a:pt x="370362" y="748854"/>
                      <a:pt x="376685" y="742530"/>
                      <a:pt x="384815" y="742530"/>
                    </a:cubicBezTo>
                    <a:lnTo>
                      <a:pt x="532960" y="742530"/>
                    </a:lnTo>
                    <a:cubicBezTo>
                      <a:pt x="541089" y="742530"/>
                      <a:pt x="547413" y="748854"/>
                      <a:pt x="547413" y="756983"/>
                    </a:cubicBezTo>
                    <a:cubicBezTo>
                      <a:pt x="547413" y="765113"/>
                      <a:pt x="541089" y="771437"/>
                      <a:pt x="532960" y="771437"/>
                    </a:cubicBezTo>
                    <a:lnTo>
                      <a:pt x="384815" y="771437"/>
                    </a:lnTo>
                    <a:cubicBezTo>
                      <a:pt x="376685" y="772340"/>
                      <a:pt x="370362" y="766017"/>
                      <a:pt x="370362" y="756983"/>
                    </a:cubicBezTo>
                    <a:close/>
                    <a:moveTo>
                      <a:pt x="184277" y="756983"/>
                    </a:moveTo>
                    <a:lnTo>
                      <a:pt x="293579" y="647682"/>
                    </a:lnTo>
                    <a:cubicBezTo>
                      <a:pt x="311646" y="665748"/>
                      <a:pt x="328809" y="683814"/>
                      <a:pt x="341455" y="706398"/>
                    </a:cubicBezTo>
                    <a:lnTo>
                      <a:pt x="237573" y="810279"/>
                    </a:lnTo>
                    <a:lnTo>
                      <a:pt x="184277" y="756983"/>
                    </a:lnTo>
                    <a:close/>
                    <a:moveTo>
                      <a:pt x="29809" y="327906"/>
                    </a:moveTo>
                    <a:cubicBezTo>
                      <a:pt x="29809" y="295386"/>
                      <a:pt x="56006" y="268287"/>
                      <a:pt x="89428" y="268287"/>
                    </a:cubicBezTo>
                    <a:cubicBezTo>
                      <a:pt x="121948" y="268287"/>
                      <a:pt x="149048" y="294483"/>
                      <a:pt x="149048" y="327906"/>
                    </a:cubicBezTo>
                    <a:lnTo>
                      <a:pt x="178858" y="327906"/>
                    </a:lnTo>
                    <a:cubicBezTo>
                      <a:pt x="178858" y="280030"/>
                      <a:pt x="140918" y="241187"/>
                      <a:pt x="93945" y="239380"/>
                    </a:cubicBezTo>
                    <a:cubicBezTo>
                      <a:pt x="91235" y="229444"/>
                      <a:pt x="90332" y="219507"/>
                      <a:pt x="90332" y="209571"/>
                    </a:cubicBezTo>
                    <a:cubicBezTo>
                      <a:pt x="90332" y="144531"/>
                      <a:pt x="143628" y="91235"/>
                      <a:pt x="208667" y="91235"/>
                    </a:cubicBezTo>
                    <a:cubicBezTo>
                      <a:pt x="252026" y="91235"/>
                      <a:pt x="290870" y="114722"/>
                      <a:pt x="311646" y="151758"/>
                    </a:cubicBezTo>
                    <a:cubicBezTo>
                      <a:pt x="280030" y="170728"/>
                      <a:pt x="257447" y="203247"/>
                      <a:pt x="253833" y="241187"/>
                    </a:cubicBezTo>
                    <a:cubicBezTo>
                      <a:pt x="227637" y="247510"/>
                      <a:pt x="208667" y="270996"/>
                      <a:pt x="208667" y="298999"/>
                    </a:cubicBezTo>
                    <a:lnTo>
                      <a:pt x="238477" y="298999"/>
                    </a:lnTo>
                    <a:cubicBezTo>
                      <a:pt x="238477" y="282740"/>
                      <a:pt x="252026" y="269190"/>
                      <a:pt x="268287" y="269190"/>
                    </a:cubicBezTo>
                    <a:cubicBezTo>
                      <a:pt x="284546" y="269190"/>
                      <a:pt x="298096" y="282740"/>
                      <a:pt x="298096" y="298999"/>
                    </a:cubicBezTo>
                    <a:lnTo>
                      <a:pt x="327906" y="298999"/>
                    </a:lnTo>
                    <a:cubicBezTo>
                      <a:pt x="327906" y="271900"/>
                      <a:pt x="309839" y="249317"/>
                      <a:pt x="284546" y="242090"/>
                    </a:cubicBezTo>
                    <a:cubicBezTo>
                      <a:pt x="290870" y="198731"/>
                      <a:pt x="327906" y="165308"/>
                      <a:pt x="372169" y="165308"/>
                    </a:cubicBezTo>
                    <a:cubicBezTo>
                      <a:pt x="420948" y="165308"/>
                      <a:pt x="460694" y="205054"/>
                      <a:pt x="460694" y="253833"/>
                    </a:cubicBezTo>
                    <a:cubicBezTo>
                      <a:pt x="460694" y="261963"/>
                      <a:pt x="459790" y="269190"/>
                      <a:pt x="457080" y="276416"/>
                    </a:cubicBezTo>
                    <a:cubicBezTo>
                      <a:pt x="432691" y="288160"/>
                      <a:pt x="415528" y="313453"/>
                      <a:pt x="415528" y="342359"/>
                    </a:cubicBezTo>
                    <a:lnTo>
                      <a:pt x="445337" y="342359"/>
                    </a:lnTo>
                    <a:cubicBezTo>
                      <a:pt x="445337" y="317969"/>
                      <a:pt x="465211" y="298096"/>
                      <a:pt x="489600" y="298096"/>
                    </a:cubicBezTo>
                    <a:cubicBezTo>
                      <a:pt x="513990" y="298096"/>
                      <a:pt x="533863" y="317969"/>
                      <a:pt x="533863" y="342359"/>
                    </a:cubicBezTo>
                    <a:cubicBezTo>
                      <a:pt x="533863" y="366748"/>
                      <a:pt x="513990" y="386621"/>
                      <a:pt x="489600" y="386621"/>
                    </a:cubicBezTo>
                    <a:lnTo>
                      <a:pt x="88525" y="386621"/>
                    </a:lnTo>
                    <a:cubicBezTo>
                      <a:pt x="56006" y="386621"/>
                      <a:pt x="29809" y="360425"/>
                      <a:pt x="29809" y="327906"/>
                    </a:cubicBezTo>
                    <a:close/>
                    <a:moveTo>
                      <a:pt x="384815" y="416431"/>
                    </a:moveTo>
                    <a:lnTo>
                      <a:pt x="384815" y="460694"/>
                    </a:lnTo>
                    <a:cubicBezTo>
                      <a:pt x="384815" y="485084"/>
                      <a:pt x="404688" y="504957"/>
                      <a:pt x="429078" y="504957"/>
                    </a:cubicBezTo>
                    <a:lnTo>
                      <a:pt x="547413" y="504957"/>
                    </a:lnTo>
                    <a:cubicBezTo>
                      <a:pt x="555543" y="504957"/>
                      <a:pt x="561866" y="511280"/>
                      <a:pt x="561866" y="519410"/>
                    </a:cubicBezTo>
                    <a:cubicBezTo>
                      <a:pt x="561866" y="527540"/>
                      <a:pt x="555543" y="533863"/>
                      <a:pt x="547413" y="533863"/>
                    </a:cubicBezTo>
                    <a:lnTo>
                      <a:pt x="399268" y="533863"/>
                    </a:lnTo>
                    <a:cubicBezTo>
                      <a:pt x="374878" y="533863"/>
                      <a:pt x="355005" y="553736"/>
                      <a:pt x="355005" y="578126"/>
                    </a:cubicBezTo>
                    <a:cubicBezTo>
                      <a:pt x="355005" y="602516"/>
                      <a:pt x="374878" y="622389"/>
                      <a:pt x="399268" y="622389"/>
                    </a:cubicBezTo>
                    <a:lnTo>
                      <a:pt x="429078" y="622389"/>
                    </a:lnTo>
                    <a:cubicBezTo>
                      <a:pt x="437207" y="622389"/>
                      <a:pt x="443531" y="628712"/>
                      <a:pt x="443531" y="636842"/>
                    </a:cubicBezTo>
                    <a:lnTo>
                      <a:pt x="443531" y="710914"/>
                    </a:lnTo>
                    <a:lnTo>
                      <a:pt x="383912" y="710914"/>
                    </a:lnTo>
                    <a:cubicBezTo>
                      <a:pt x="381202" y="710914"/>
                      <a:pt x="377588" y="710914"/>
                      <a:pt x="374878" y="711817"/>
                    </a:cubicBezTo>
                    <a:cubicBezTo>
                      <a:pt x="357715" y="670265"/>
                      <a:pt x="328809" y="641358"/>
                      <a:pt x="300806" y="614259"/>
                    </a:cubicBezTo>
                    <a:cubicBezTo>
                      <a:pt x="259253" y="574512"/>
                      <a:pt x="220410" y="536573"/>
                      <a:pt x="220410" y="458887"/>
                    </a:cubicBezTo>
                    <a:cubicBezTo>
                      <a:pt x="220410" y="443531"/>
                      <a:pt x="222217" y="429078"/>
                      <a:pt x="224927" y="414625"/>
                    </a:cubicBezTo>
                    <a:lnTo>
                      <a:pt x="384815" y="414625"/>
                    </a:lnTo>
                    <a:close/>
                    <a:moveTo>
                      <a:pt x="271900" y="627808"/>
                    </a:moveTo>
                    <a:lnTo>
                      <a:pt x="163501" y="736207"/>
                    </a:lnTo>
                    <a:lnTo>
                      <a:pt x="110205" y="682911"/>
                    </a:lnTo>
                    <a:lnTo>
                      <a:pt x="223121" y="569996"/>
                    </a:lnTo>
                    <a:cubicBezTo>
                      <a:pt x="236670" y="591676"/>
                      <a:pt x="253833" y="610645"/>
                      <a:pt x="271900" y="627808"/>
                    </a:cubicBezTo>
                    <a:lnTo>
                      <a:pt x="271900" y="627808"/>
                    </a:lnTo>
                    <a:close/>
                    <a:moveTo>
                      <a:pt x="94849" y="710010"/>
                    </a:moveTo>
                    <a:lnTo>
                      <a:pt x="210474" y="825636"/>
                    </a:lnTo>
                    <a:lnTo>
                      <a:pt x="112012" y="863575"/>
                    </a:lnTo>
                    <a:lnTo>
                      <a:pt x="56909" y="808473"/>
                    </a:lnTo>
                    <a:lnTo>
                      <a:pt x="94849" y="710010"/>
                    </a:lnTo>
                    <a:close/>
                    <a:moveTo>
                      <a:pt x="43359" y="889772"/>
                    </a:moveTo>
                    <a:cubicBezTo>
                      <a:pt x="37036" y="892482"/>
                      <a:pt x="29809" y="887062"/>
                      <a:pt x="29809" y="879835"/>
                    </a:cubicBezTo>
                    <a:cubicBezTo>
                      <a:pt x="29809" y="878932"/>
                      <a:pt x="29809" y="877125"/>
                      <a:pt x="30713" y="876222"/>
                    </a:cubicBezTo>
                    <a:lnTo>
                      <a:pt x="45166" y="837379"/>
                    </a:lnTo>
                    <a:lnTo>
                      <a:pt x="82202" y="874415"/>
                    </a:lnTo>
                    <a:lnTo>
                      <a:pt x="43359" y="889772"/>
                    </a:lnTo>
                    <a:close/>
                    <a:moveTo>
                      <a:pt x="458887" y="890675"/>
                    </a:moveTo>
                    <a:cubicBezTo>
                      <a:pt x="437207" y="890675"/>
                      <a:pt x="417335" y="878932"/>
                      <a:pt x="406495" y="860865"/>
                    </a:cubicBezTo>
                    <a:lnTo>
                      <a:pt x="511280" y="860865"/>
                    </a:lnTo>
                    <a:cubicBezTo>
                      <a:pt x="500440" y="878932"/>
                      <a:pt x="481470" y="890675"/>
                      <a:pt x="458887" y="890675"/>
                    </a:cubicBezTo>
                    <a:lnTo>
                      <a:pt x="458887" y="890675"/>
                    </a:lnTo>
                    <a:close/>
                    <a:moveTo>
                      <a:pt x="533863" y="831056"/>
                    </a:moveTo>
                    <a:lnTo>
                      <a:pt x="385718" y="831056"/>
                    </a:lnTo>
                    <a:cubicBezTo>
                      <a:pt x="377588" y="831056"/>
                      <a:pt x="371265" y="824732"/>
                      <a:pt x="371265" y="816603"/>
                    </a:cubicBezTo>
                    <a:cubicBezTo>
                      <a:pt x="371265" y="808473"/>
                      <a:pt x="377588" y="802149"/>
                      <a:pt x="385718" y="802149"/>
                    </a:cubicBezTo>
                    <a:lnTo>
                      <a:pt x="533863" y="802149"/>
                    </a:lnTo>
                    <a:cubicBezTo>
                      <a:pt x="541993" y="802149"/>
                      <a:pt x="548316" y="808473"/>
                      <a:pt x="548316" y="816603"/>
                    </a:cubicBezTo>
                    <a:cubicBezTo>
                      <a:pt x="548316" y="824732"/>
                      <a:pt x="541993" y="831056"/>
                      <a:pt x="533863" y="831056"/>
                    </a:cubicBezTo>
                    <a:close/>
                    <a:moveTo>
                      <a:pt x="888868" y="668458"/>
                    </a:moveTo>
                    <a:lnTo>
                      <a:pt x="888868" y="668458"/>
                    </a:lnTo>
                    <a:cubicBezTo>
                      <a:pt x="864479" y="668458"/>
                      <a:pt x="843702" y="682911"/>
                      <a:pt x="834669" y="704591"/>
                    </a:cubicBezTo>
                    <a:cubicBezTo>
                      <a:pt x="825636" y="726271"/>
                      <a:pt x="830152" y="751564"/>
                      <a:pt x="847315" y="767823"/>
                    </a:cubicBezTo>
                    <a:lnTo>
                      <a:pt x="848219" y="768726"/>
                    </a:lnTo>
                    <a:lnTo>
                      <a:pt x="827442" y="789503"/>
                    </a:lnTo>
                    <a:lnTo>
                      <a:pt x="826539" y="788600"/>
                    </a:lnTo>
                    <a:cubicBezTo>
                      <a:pt x="809376" y="771437"/>
                      <a:pt x="784986" y="766920"/>
                      <a:pt x="762403" y="775953"/>
                    </a:cubicBezTo>
                    <a:cubicBezTo>
                      <a:pt x="740724" y="784987"/>
                      <a:pt x="726270" y="805763"/>
                      <a:pt x="726270" y="829249"/>
                    </a:cubicBezTo>
                    <a:lnTo>
                      <a:pt x="726270" y="830153"/>
                    </a:lnTo>
                    <a:lnTo>
                      <a:pt x="696461" y="830153"/>
                    </a:lnTo>
                    <a:lnTo>
                      <a:pt x="696461" y="831056"/>
                    </a:lnTo>
                    <a:cubicBezTo>
                      <a:pt x="696461" y="807570"/>
                      <a:pt x="682008" y="786793"/>
                      <a:pt x="660328" y="776856"/>
                    </a:cubicBezTo>
                    <a:cubicBezTo>
                      <a:pt x="638648" y="767823"/>
                      <a:pt x="613355" y="772340"/>
                      <a:pt x="597095" y="789503"/>
                    </a:cubicBezTo>
                    <a:lnTo>
                      <a:pt x="596192" y="790406"/>
                    </a:lnTo>
                    <a:lnTo>
                      <a:pt x="576319" y="770533"/>
                    </a:lnTo>
                    <a:cubicBezTo>
                      <a:pt x="577222" y="766920"/>
                      <a:pt x="578126" y="762404"/>
                      <a:pt x="578126" y="757887"/>
                    </a:cubicBezTo>
                    <a:cubicBezTo>
                      <a:pt x="578126" y="747047"/>
                      <a:pt x="574512" y="738014"/>
                      <a:pt x="568189" y="729884"/>
                    </a:cubicBezTo>
                    <a:cubicBezTo>
                      <a:pt x="577222" y="704591"/>
                      <a:pt x="591676" y="684718"/>
                      <a:pt x="608838" y="666651"/>
                    </a:cubicBezTo>
                    <a:cubicBezTo>
                      <a:pt x="615162" y="718141"/>
                      <a:pt x="658521" y="757887"/>
                      <a:pt x="711817" y="757887"/>
                    </a:cubicBezTo>
                    <a:cubicBezTo>
                      <a:pt x="768726" y="757887"/>
                      <a:pt x="815699" y="710914"/>
                      <a:pt x="815699" y="654005"/>
                    </a:cubicBezTo>
                    <a:cubicBezTo>
                      <a:pt x="815699" y="597095"/>
                      <a:pt x="768726" y="550123"/>
                      <a:pt x="711817" y="550123"/>
                    </a:cubicBezTo>
                    <a:cubicBezTo>
                      <a:pt x="710010" y="550123"/>
                      <a:pt x="709107" y="550123"/>
                      <a:pt x="707301" y="550123"/>
                    </a:cubicBezTo>
                    <a:cubicBezTo>
                      <a:pt x="717237" y="529346"/>
                      <a:pt x="724464" y="504957"/>
                      <a:pt x="726270" y="476051"/>
                    </a:cubicBezTo>
                    <a:lnTo>
                      <a:pt x="727174" y="476051"/>
                    </a:lnTo>
                    <a:lnTo>
                      <a:pt x="727174" y="476954"/>
                    </a:lnTo>
                    <a:cubicBezTo>
                      <a:pt x="727174" y="500440"/>
                      <a:pt x="741627" y="521217"/>
                      <a:pt x="763307" y="531153"/>
                    </a:cubicBezTo>
                    <a:cubicBezTo>
                      <a:pt x="784986" y="540186"/>
                      <a:pt x="810279" y="535670"/>
                      <a:pt x="826539" y="518507"/>
                    </a:cubicBezTo>
                    <a:lnTo>
                      <a:pt x="827442" y="517603"/>
                    </a:lnTo>
                    <a:lnTo>
                      <a:pt x="848219" y="538379"/>
                    </a:lnTo>
                    <a:lnTo>
                      <a:pt x="847315" y="539283"/>
                    </a:lnTo>
                    <a:cubicBezTo>
                      <a:pt x="831056" y="555543"/>
                      <a:pt x="825636" y="580836"/>
                      <a:pt x="834669" y="603419"/>
                    </a:cubicBezTo>
                    <a:cubicBezTo>
                      <a:pt x="843702" y="625099"/>
                      <a:pt x="864479" y="639552"/>
                      <a:pt x="887965" y="639552"/>
                    </a:cubicBezTo>
                    <a:lnTo>
                      <a:pt x="888868" y="639552"/>
                    </a:lnTo>
                    <a:lnTo>
                      <a:pt x="888868" y="668458"/>
                    </a:lnTo>
                    <a:close/>
                  </a:path>
                </a:pathLst>
              </a:custGeom>
              <a:solidFill>
                <a:srgbClr val="7FCCC7"/>
              </a:solidFill>
              <a:ln w="9028" cap="flat">
                <a:noFill/>
                <a:prstDash val="solid"/>
                <a:miter/>
              </a:ln>
            </p:spPr>
            <p:txBody>
              <a:bodyPr rtlCol="0" anchor="ctr"/>
              <a:lstStyle/>
              <a:p>
                <a:endParaRPr lang="en-GB"/>
              </a:p>
            </p:txBody>
          </p:sp>
        </p:grpSp>
      </p:grpSp>
      <p:grpSp>
        <p:nvGrpSpPr>
          <p:cNvPr id="56" name="Group 55">
            <a:extLst>
              <a:ext uri="{FF2B5EF4-FFF2-40B4-BE49-F238E27FC236}">
                <a16:creationId xmlns:a16="http://schemas.microsoft.com/office/drawing/2014/main" id="{C3D4086C-5E7C-5440-A457-2E8A273158DA}"/>
              </a:ext>
            </a:extLst>
          </p:cNvPr>
          <p:cNvGrpSpPr/>
          <p:nvPr/>
        </p:nvGrpSpPr>
        <p:grpSpPr>
          <a:xfrm>
            <a:off x="519803" y="976924"/>
            <a:ext cx="1521426" cy="2214649"/>
            <a:chOff x="495624" y="6883840"/>
            <a:chExt cx="1521426" cy="2214649"/>
          </a:xfrm>
        </p:grpSpPr>
        <p:sp>
          <p:nvSpPr>
            <p:cNvPr id="49" name="Freeform: Shape 4232">
              <a:extLst>
                <a:ext uri="{FF2B5EF4-FFF2-40B4-BE49-F238E27FC236}">
                  <a16:creationId xmlns:a16="http://schemas.microsoft.com/office/drawing/2014/main" id="{B9ABE70A-4470-1147-8D4C-EB0900324A75}"/>
                </a:ext>
              </a:extLst>
            </p:cNvPr>
            <p:cNvSpPr/>
            <p:nvPr/>
          </p:nvSpPr>
          <p:spPr>
            <a:xfrm>
              <a:off x="495624" y="6883840"/>
              <a:ext cx="1521426" cy="2214649"/>
            </a:xfrm>
            <a:custGeom>
              <a:avLst/>
              <a:gdLst/>
              <a:ahLst/>
              <a:cxnLst>
                <a:cxn ang="3cd4">
                  <a:pos x="hc" y="t"/>
                </a:cxn>
                <a:cxn ang="cd2">
                  <a:pos x="l" y="vc"/>
                </a:cxn>
                <a:cxn ang="cd4">
                  <a:pos x="hc" y="b"/>
                </a:cxn>
                <a:cxn ang="0">
                  <a:pos x="r" y="vc"/>
                </a:cxn>
              </a:cxnLst>
              <a:rect l="l" t="t" r="r" b="b"/>
              <a:pathLst>
                <a:path w="914" h="1330">
                  <a:moveTo>
                    <a:pt x="456" y="219"/>
                  </a:moveTo>
                  <a:cubicBezTo>
                    <a:pt x="327" y="219"/>
                    <a:pt x="220" y="325"/>
                    <a:pt x="220" y="455"/>
                  </a:cubicBezTo>
                  <a:cubicBezTo>
                    <a:pt x="220" y="587"/>
                    <a:pt x="327" y="692"/>
                    <a:pt x="456" y="692"/>
                  </a:cubicBezTo>
                  <a:cubicBezTo>
                    <a:pt x="587" y="692"/>
                    <a:pt x="693" y="587"/>
                    <a:pt x="693" y="455"/>
                  </a:cubicBezTo>
                  <a:cubicBezTo>
                    <a:pt x="693" y="325"/>
                    <a:pt x="587" y="219"/>
                    <a:pt x="456" y="219"/>
                  </a:cubicBezTo>
                  <a:close/>
                  <a:moveTo>
                    <a:pt x="456" y="0"/>
                  </a:moveTo>
                  <a:cubicBezTo>
                    <a:pt x="709" y="0"/>
                    <a:pt x="914" y="203"/>
                    <a:pt x="914" y="455"/>
                  </a:cubicBezTo>
                  <a:cubicBezTo>
                    <a:pt x="914" y="705"/>
                    <a:pt x="714" y="907"/>
                    <a:pt x="466" y="913"/>
                  </a:cubicBezTo>
                  <a:lnTo>
                    <a:pt x="466" y="1276"/>
                  </a:lnTo>
                  <a:cubicBezTo>
                    <a:pt x="477" y="1280"/>
                    <a:pt x="485" y="1289"/>
                    <a:pt x="485" y="1303"/>
                  </a:cubicBezTo>
                  <a:cubicBezTo>
                    <a:pt x="485" y="1316"/>
                    <a:pt x="473" y="1330"/>
                    <a:pt x="456" y="1330"/>
                  </a:cubicBezTo>
                  <a:cubicBezTo>
                    <a:pt x="442" y="1330"/>
                    <a:pt x="429" y="1316"/>
                    <a:pt x="429" y="1303"/>
                  </a:cubicBezTo>
                  <a:cubicBezTo>
                    <a:pt x="429" y="1289"/>
                    <a:pt x="438" y="1280"/>
                    <a:pt x="449" y="1276"/>
                  </a:cubicBezTo>
                  <a:lnTo>
                    <a:pt x="449" y="913"/>
                  </a:lnTo>
                  <a:cubicBezTo>
                    <a:pt x="200" y="907"/>
                    <a:pt x="0" y="705"/>
                    <a:pt x="0" y="455"/>
                  </a:cubicBezTo>
                  <a:cubicBezTo>
                    <a:pt x="0" y="203"/>
                    <a:pt x="204" y="0"/>
                    <a:pt x="456" y="0"/>
                  </a:cubicBezTo>
                  <a:close/>
                </a:path>
              </a:pathLst>
            </a:custGeom>
            <a:solidFill>
              <a:srgbClr val="23385C"/>
            </a:solidFill>
            <a:ln cap="flat">
              <a:noFill/>
              <a:prstDash val="solid"/>
            </a:ln>
          </p:spPr>
          <p:txBody>
            <a:bodyPr vert="horz" wrap="none" lIns="90000" tIns="45000" rIns="90000" bIns="45000" anchor="ctr" anchorCtr="1" compatLnSpc="0"/>
            <a:lstStyle/>
            <a:p>
              <a:pPr marL="0" marR="0" lvl="0" indent="0" rtl="0" hangingPunct="0">
                <a:lnSpc>
                  <a:spcPct val="100000"/>
                </a:lnSpc>
                <a:spcBef>
                  <a:spcPts val="0"/>
                </a:spcBef>
                <a:spcAft>
                  <a:spcPts val="0"/>
                </a:spcAft>
                <a:buNone/>
                <a:tabLst/>
              </a:pPr>
              <a:endParaRPr lang="en-US" sz="1800" u="none" strike="noStrike" kern="1200" dirty="0">
                <a:ln>
                  <a:noFill/>
                </a:ln>
                <a:latin typeface="Lato Regular" charset="0"/>
                <a:ea typeface="Arial Unicode MS" pitchFamily="2"/>
                <a:cs typeface="Arial Unicode MS" pitchFamily="2"/>
              </a:endParaRPr>
            </a:p>
          </p:txBody>
        </p:sp>
        <p:sp>
          <p:nvSpPr>
            <p:cNvPr id="50" name="Freeform: Shape 4237">
              <a:extLst>
                <a:ext uri="{FF2B5EF4-FFF2-40B4-BE49-F238E27FC236}">
                  <a16:creationId xmlns:a16="http://schemas.microsoft.com/office/drawing/2014/main" id="{E9E5E387-BB10-224A-B89D-86CA27BFEA4C}"/>
                </a:ext>
              </a:extLst>
            </p:cNvPr>
            <p:cNvSpPr/>
            <p:nvPr/>
          </p:nvSpPr>
          <p:spPr>
            <a:xfrm>
              <a:off x="538723" y="6925275"/>
              <a:ext cx="1433560" cy="1433557"/>
            </a:xfrm>
            <a:custGeom>
              <a:avLst/>
              <a:gdLst/>
              <a:ahLst/>
              <a:cxnLst>
                <a:cxn ang="3cd4">
                  <a:pos x="hc" y="t"/>
                </a:cxn>
                <a:cxn ang="cd2">
                  <a:pos x="l" y="vc"/>
                </a:cxn>
                <a:cxn ang="cd4">
                  <a:pos x="hc" y="b"/>
                </a:cxn>
                <a:cxn ang="0">
                  <a:pos x="r" y="vc"/>
                </a:cxn>
              </a:cxnLst>
              <a:rect l="l" t="t" r="r" b="b"/>
              <a:pathLst>
                <a:path w="473" h="473">
                  <a:moveTo>
                    <a:pt x="236" y="0"/>
                  </a:moveTo>
                  <a:cubicBezTo>
                    <a:pt x="107" y="0"/>
                    <a:pt x="0" y="106"/>
                    <a:pt x="0" y="236"/>
                  </a:cubicBezTo>
                  <a:cubicBezTo>
                    <a:pt x="0" y="368"/>
                    <a:pt x="107" y="473"/>
                    <a:pt x="236" y="473"/>
                  </a:cubicBezTo>
                  <a:cubicBezTo>
                    <a:pt x="367" y="473"/>
                    <a:pt x="473" y="368"/>
                    <a:pt x="473" y="236"/>
                  </a:cubicBezTo>
                  <a:cubicBezTo>
                    <a:pt x="473" y="106"/>
                    <a:pt x="367" y="0"/>
                    <a:pt x="236" y="0"/>
                  </a:cubicBezTo>
                  <a:close/>
                </a:path>
              </a:pathLst>
            </a:custGeom>
            <a:solidFill>
              <a:srgbClr val="23385C"/>
            </a:solidFill>
            <a:ln cap="flat">
              <a:noFill/>
              <a:prstDash val="solid"/>
            </a:ln>
          </p:spPr>
          <p:txBody>
            <a:bodyPr vert="horz" wrap="none" lIns="90000" tIns="45000" rIns="90000" bIns="45000" anchor="ctr" anchorCtr="1" compatLnSpc="0"/>
            <a:lstStyle/>
            <a:p>
              <a:pPr marL="0" marR="0" lvl="0" indent="0" rtl="0" hangingPunct="0">
                <a:lnSpc>
                  <a:spcPct val="100000"/>
                </a:lnSpc>
                <a:spcBef>
                  <a:spcPts val="0"/>
                </a:spcBef>
                <a:spcAft>
                  <a:spcPts val="0"/>
                </a:spcAft>
                <a:buNone/>
                <a:tabLst/>
              </a:pPr>
              <a:endParaRPr lang="en-US" sz="1800" u="none" strike="noStrike" kern="1200" dirty="0">
                <a:ln>
                  <a:noFill/>
                </a:ln>
                <a:latin typeface="Lato Regular" charset="0"/>
                <a:ea typeface="Arial Unicode MS" pitchFamily="2"/>
                <a:cs typeface="Arial Unicode MS" pitchFamily="2"/>
              </a:endParaRPr>
            </a:p>
          </p:txBody>
        </p:sp>
      </p:grpSp>
      <p:grpSp>
        <p:nvGrpSpPr>
          <p:cNvPr id="55" name="Group 54">
            <a:extLst>
              <a:ext uri="{FF2B5EF4-FFF2-40B4-BE49-F238E27FC236}">
                <a16:creationId xmlns:a16="http://schemas.microsoft.com/office/drawing/2014/main" id="{E746D135-4245-AF43-852A-E348CDDDA30B}"/>
              </a:ext>
            </a:extLst>
          </p:cNvPr>
          <p:cNvGrpSpPr/>
          <p:nvPr/>
        </p:nvGrpSpPr>
        <p:grpSpPr>
          <a:xfrm>
            <a:off x="3019958" y="976924"/>
            <a:ext cx="1519759" cy="2214649"/>
            <a:chOff x="3618651" y="6930140"/>
            <a:chExt cx="1519759" cy="2214649"/>
          </a:xfrm>
        </p:grpSpPr>
        <p:sp>
          <p:nvSpPr>
            <p:cNvPr id="51" name="Freeform: Shape 4233">
              <a:extLst>
                <a:ext uri="{FF2B5EF4-FFF2-40B4-BE49-F238E27FC236}">
                  <a16:creationId xmlns:a16="http://schemas.microsoft.com/office/drawing/2014/main" id="{7F07B0C6-E016-014A-8A0C-CD89980616D5}"/>
                </a:ext>
              </a:extLst>
            </p:cNvPr>
            <p:cNvSpPr/>
            <p:nvPr/>
          </p:nvSpPr>
          <p:spPr>
            <a:xfrm>
              <a:off x="3618651" y="6930140"/>
              <a:ext cx="1519759" cy="2214649"/>
            </a:xfrm>
            <a:custGeom>
              <a:avLst/>
              <a:gdLst/>
              <a:ahLst/>
              <a:cxnLst>
                <a:cxn ang="3cd4">
                  <a:pos x="hc" y="t"/>
                </a:cxn>
                <a:cxn ang="cd2">
                  <a:pos x="l" y="vc"/>
                </a:cxn>
                <a:cxn ang="cd4">
                  <a:pos x="hc" y="b"/>
                </a:cxn>
                <a:cxn ang="0">
                  <a:pos x="r" y="vc"/>
                </a:cxn>
              </a:cxnLst>
              <a:rect l="l" t="t" r="r" b="b"/>
              <a:pathLst>
                <a:path w="913" h="1330">
                  <a:moveTo>
                    <a:pt x="455" y="219"/>
                  </a:moveTo>
                  <a:cubicBezTo>
                    <a:pt x="325" y="219"/>
                    <a:pt x="219" y="325"/>
                    <a:pt x="219" y="455"/>
                  </a:cubicBezTo>
                  <a:cubicBezTo>
                    <a:pt x="219" y="587"/>
                    <a:pt x="325" y="692"/>
                    <a:pt x="455" y="692"/>
                  </a:cubicBezTo>
                  <a:cubicBezTo>
                    <a:pt x="587" y="692"/>
                    <a:pt x="692" y="587"/>
                    <a:pt x="692" y="455"/>
                  </a:cubicBezTo>
                  <a:cubicBezTo>
                    <a:pt x="692" y="325"/>
                    <a:pt x="587" y="219"/>
                    <a:pt x="455" y="219"/>
                  </a:cubicBezTo>
                  <a:close/>
                  <a:moveTo>
                    <a:pt x="455" y="0"/>
                  </a:moveTo>
                  <a:cubicBezTo>
                    <a:pt x="708" y="0"/>
                    <a:pt x="913" y="203"/>
                    <a:pt x="913" y="455"/>
                  </a:cubicBezTo>
                  <a:cubicBezTo>
                    <a:pt x="913" y="705"/>
                    <a:pt x="713" y="907"/>
                    <a:pt x="465" y="913"/>
                  </a:cubicBezTo>
                  <a:lnTo>
                    <a:pt x="465" y="1276"/>
                  </a:lnTo>
                  <a:cubicBezTo>
                    <a:pt x="476" y="1280"/>
                    <a:pt x="484" y="1289"/>
                    <a:pt x="484" y="1303"/>
                  </a:cubicBezTo>
                  <a:cubicBezTo>
                    <a:pt x="484" y="1316"/>
                    <a:pt x="471" y="1330"/>
                    <a:pt x="455" y="1330"/>
                  </a:cubicBezTo>
                  <a:cubicBezTo>
                    <a:pt x="441" y="1330"/>
                    <a:pt x="429" y="1316"/>
                    <a:pt x="429" y="1303"/>
                  </a:cubicBezTo>
                  <a:cubicBezTo>
                    <a:pt x="429" y="1289"/>
                    <a:pt x="435" y="1280"/>
                    <a:pt x="446" y="1276"/>
                  </a:cubicBezTo>
                  <a:lnTo>
                    <a:pt x="446" y="913"/>
                  </a:lnTo>
                  <a:cubicBezTo>
                    <a:pt x="199" y="907"/>
                    <a:pt x="0" y="705"/>
                    <a:pt x="0" y="455"/>
                  </a:cubicBezTo>
                  <a:cubicBezTo>
                    <a:pt x="0" y="203"/>
                    <a:pt x="203" y="0"/>
                    <a:pt x="455" y="0"/>
                  </a:cubicBezTo>
                  <a:close/>
                </a:path>
              </a:pathLst>
            </a:custGeom>
            <a:solidFill>
              <a:srgbClr val="00A4B8"/>
            </a:solidFill>
            <a:ln cap="flat">
              <a:noFill/>
              <a:prstDash val="solid"/>
            </a:ln>
          </p:spPr>
          <p:txBody>
            <a:bodyPr vert="horz" wrap="none" lIns="90000" tIns="45000" rIns="90000" bIns="45000" anchor="ctr" anchorCtr="1" compatLnSpc="0"/>
            <a:lstStyle/>
            <a:p>
              <a:pPr marL="0" marR="0" lvl="0" indent="0" rtl="0" hangingPunct="0">
                <a:lnSpc>
                  <a:spcPct val="100000"/>
                </a:lnSpc>
                <a:spcBef>
                  <a:spcPts val="0"/>
                </a:spcBef>
                <a:spcAft>
                  <a:spcPts val="0"/>
                </a:spcAft>
                <a:buNone/>
                <a:tabLst/>
              </a:pPr>
              <a:endParaRPr lang="en-US" sz="1800" u="none" strike="noStrike" kern="1200" dirty="0">
                <a:ln>
                  <a:noFill/>
                </a:ln>
                <a:latin typeface="Lato Regular" charset="0"/>
                <a:ea typeface="Arial Unicode MS" pitchFamily="2"/>
                <a:cs typeface="Arial Unicode MS" pitchFamily="2"/>
              </a:endParaRPr>
            </a:p>
          </p:txBody>
        </p:sp>
        <p:sp>
          <p:nvSpPr>
            <p:cNvPr id="52" name="Freeform: Shape 4238">
              <a:extLst>
                <a:ext uri="{FF2B5EF4-FFF2-40B4-BE49-F238E27FC236}">
                  <a16:creationId xmlns:a16="http://schemas.microsoft.com/office/drawing/2014/main" id="{457BCEA8-329C-5D49-8EB5-6BD65759642A}"/>
                </a:ext>
              </a:extLst>
            </p:cNvPr>
            <p:cNvSpPr/>
            <p:nvPr/>
          </p:nvSpPr>
          <p:spPr>
            <a:xfrm>
              <a:off x="3660084" y="6971575"/>
              <a:ext cx="1433560" cy="1433557"/>
            </a:xfrm>
            <a:custGeom>
              <a:avLst/>
              <a:gdLst/>
              <a:ahLst/>
              <a:cxnLst>
                <a:cxn ang="3cd4">
                  <a:pos x="hc" y="t"/>
                </a:cxn>
                <a:cxn ang="cd2">
                  <a:pos x="l" y="vc"/>
                </a:cxn>
                <a:cxn ang="cd4">
                  <a:pos x="hc" y="b"/>
                </a:cxn>
                <a:cxn ang="0">
                  <a:pos x="r" y="vc"/>
                </a:cxn>
              </a:cxnLst>
              <a:rect l="l" t="t" r="r" b="b"/>
              <a:pathLst>
                <a:path w="473" h="473">
                  <a:moveTo>
                    <a:pt x="236" y="0"/>
                  </a:moveTo>
                  <a:cubicBezTo>
                    <a:pt x="106" y="0"/>
                    <a:pt x="0" y="106"/>
                    <a:pt x="0" y="236"/>
                  </a:cubicBezTo>
                  <a:cubicBezTo>
                    <a:pt x="0" y="368"/>
                    <a:pt x="106" y="473"/>
                    <a:pt x="236" y="473"/>
                  </a:cubicBezTo>
                  <a:cubicBezTo>
                    <a:pt x="368" y="473"/>
                    <a:pt x="473" y="368"/>
                    <a:pt x="473" y="236"/>
                  </a:cubicBezTo>
                  <a:cubicBezTo>
                    <a:pt x="473" y="106"/>
                    <a:pt x="368" y="0"/>
                    <a:pt x="236" y="0"/>
                  </a:cubicBezTo>
                  <a:close/>
                </a:path>
              </a:pathLst>
            </a:custGeom>
            <a:solidFill>
              <a:srgbClr val="00A4B8"/>
            </a:solidFill>
            <a:ln cap="flat">
              <a:noFill/>
              <a:prstDash val="solid"/>
            </a:ln>
          </p:spPr>
          <p:txBody>
            <a:bodyPr vert="horz" wrap="none" lIns="90000" tIns="45000" rIns="90000" bIns="45000" anchor="ctr" anchorCtr="1" compatLnSpc="0"/>
            <a:lstStyle/>
            <a:p>
              <a:pPr marL="0" marR="0" lvl="0" indent="0" rtl="0" hangingPunct="0">
                <a:lnSpc>
                  <a:spcPct val="100000"/>
                </a:lnSpc>
                <a:spcBef>
                  <a:spcPts val="0"/>
                </a:spcBef>
                <a:spcAft>
                  <a:spcPts val="0"/>
                </a:spcAft>
                <a:buNone/>
                <a:tabLst/>
              </a:pPr>
              <a:endParaRPr lang="en-US" sz="1800" u="none" strike="noStrike" kern="1200" dirty="0">
                <a:ln>
                  <a:noFill/>
                </a:ln>
                <a:latin typeface="Lato Regular" charset="0"/>
                <a:ea typeface="Arial Unicode MS" pitchFamily="2"/>
                <a:cs typeface="Arial Unicode MS" pitchFamily="2"/>
              </a:endParaRPr>
            </a:p>
          </p:txBody>
        </p:sp>
      </p:grpSp>
      <p:grpSp>
        <p:nvGrpSpPr>
          <p:cNvPr id="57" name="Group 56">
            <a:extLst>
              <a:ext uri="{FF2B5EF4-FFF2-40B4-BE49-F238E27FC236}">
                <a16:creationId xmlns:a16="http://schemas.microsoft.com/office/drawing/2014/main" id="{D6DB7493-16AB-214B-9ACA-2FBD122205D5}"/>
              </a:ext>
            </a:extLst>
          </p:cNvPr>
          <p:cNvGrpSpPr/>
          <p:nvPr/>
        </p:nvGrpSpPr>
        <p:grpSpPr>
          <a:xfrm>
            <a:off x="5518446" y="976924"/>
            <a:ext cx="1521426" cy="2214649"/>
            <a:chOff x="7015642" y="6936390"/>
            <a:chExt cx="1521426" cy="2214649"/>
          </a:xfrm>
        </p:grpSpPr>
        <p:sp>
          <p:nvSpPr>
            <p:cNvPr id="53" name="Freeform: Shape 4234">
              <a:extLst>
                <a:ext uri="{FF2B5EF4-FFF2-40B4-BE49-F238E27FC236}">
                  <a16:creationId xmlns:a16="http://schemas.microsoft.com/office/drawing/2014/main" id="{FE0A40AE-07A8-7E4F-A5DF-06AE5EA2504D}"/>
                </a:ext>
              </a:extLst>
            </p:cNvPr>
            <p:cNvSpPr/>
            <p:nvPr/>
          </p:nvSpPr>
          <p:spPr>
            <a:xfrm>
              <a:off x="7015642" y="6936390"/>
              <a:ext cx="1521426" cy="2214649"/>
            </a:xfrm>
            <a:custGeom>
              <a:avLst/>
              <a:gdLst/>
              <a:ahLst/>
              <a:cxnLst>
                <a:cxn ang="3cd4">
                  <a:pos x="hc" y="t"/>
                </a:cxn>
                <a:cxn ang="cd2">
                  <a:pos x="l" y="vc"/>
                </a:cxn>
                <a:cxn ang="cd4">
                  <a:pos x="hc" y="b"/>
                </a:cxn>
                <a:cxn ang="0">
                  <a:pos x="r" y="vc"/>
                </a:cxn>
              </a:cxnLst>
              <a:rect l="l" t="t" r="r" b="b"/>
              <a:pathLst>
                <a:path w="914" h="1330">
                  <a:moveTo>
                    <a:pt x="457" y="219"/>
                  </a:moveTo>
                  <a:cubicBezTo>
                    <a:pt x="327" y="219"/>
                    <a:pt x="222" y="325"/>
                    <a:pt x="222" y="455"/>
                  </a:cubicBezTo>
                  <a:cubicBezTo>
                    <a:pt x="222" y="587"/>
                    <a:pt x="327" y="692"/>
                    <a:pt x="457" y="692"/>
                  </a:cubicBezTo>
                  <a:cubicBezTo>
                    <a:pt x="587" y="692"/>
                    <a:pt x="694" y="587"/>
                    <a:pt x="694" y="455"/>
                  </a:cubicBezTo>
                  <a:cubicBezTo>
                    <a:pt x="694" y="325"/>
                    <a:pt x="587" y="219"/>
                    <a:pt x="457" y="219"/>
                  </a:cubicBezTo>
                  <a:close/>
                  <a:moveTo>
                    <a:pt x="457" y="0"/>
                  </a:moveTo>
                  <a:cubicBezTo>
                    <a:pt x="710" y="0"/>
                    <a:pt x="914" y="203"/>
                    <a:pt x="914" y="455"/>
                  </a:cubicBezTo>
                  <a:cubicBezTo>
                    <a:pt x="914" y="705"/>
                    <a:pt x="714" y="907"/>
                    <a:pt x="466" y="913"/>
                  </a:cubicBezTo>
                  <a:lnTo>
                    <a:pt x="466" y="1276"/>
                  </a:lnTo>
                  <a:cubicBezTo>
                    <a:pt x="477" y="1280"/>
                    <a:pt x="484" y="1289"/>
                    <a:pt x="484" y="1303"/>
                  </a:cubicBezTo>
                  <a:cubicBezTo>
                    <a:pt x="484" y="1316"/>
                    <a:pt x="472" y="1330"/>
                    <a:pt x="457" y="1330"/>
                  </a:cubicBezTo>
                  <a:cubicBezTo>
                    <a:pt x="441" y="1330"/>
                    <a:pt x="429" y="1316"/>
                    <a:pt x="429" y="1303"/>
                  </a:cubicBezTo>
                  <a:cubicBezTo>
                    <a:pt x="429" y="1289"/>
                    <a:pt x="437" y="1280"/>
                    <a:pt x="448" y="1276"/>
                  </a:cubicBezTo>
                  <a:lnTo>
                    <a:pt x="448" y="913"/>
                  </a:lnTo>
                  <a:cubicBezTo>
                    <a:pt x="200" y="907"/>
                    <a:pt x="0" y="705"/>
                    <a:pt x="0" y="455"/>
                  </a:cubicBezTo>
                  <a:cubicBezTo>
                    <a:pt x="0" y="203"/>
                    <a:pt x="205" y="0"/>
                    <a:pt x="457" y="0"/>
                  </a:cubicBezTo>
                  <a:close/>
                </a:path>
              </a:pathLst>
            </a:custGeom>
            <a:solidFill>
              <a:srgbClr val="7DCCC6"/>
            </a:solidFill>
            <a:ln cap="flat">
              <a:noFill/>
              <a:prstDash val="solid"/>
            </a:ln>
          </p:spPr>
          <p:txBody>
            <a:bodyPr vert="horz" wrap="none" lIns="90000" tIns="45000" rIns="90000" bIns="45000" anchor="ctr" anchorCtr="1" compatLnSpc="0"/>
            <a:lstStyle/>
            <a:p>
              <a:pPr marL="0" marR="0" lvl="0" indent="0" rtl="0" hangingPunct="0">
                <a:lnSpc>
                  <a:spcPct val="100000"/>
                </a:lnSpc>
                <a:spcBef>
                  <a:spcPts val="0"/>
                </a:spcBef>
                <a:spcAft>
                  <a:spcPts val="0"/>
                </a:spcAft>
                <a:buNone/>
                <a:tabLst/>
              </a:pPr>
              <a:endParaRPr lang="en-US" sz="1800" u="none" strike="noStrike" kern="1200" dirty="0">
                <a:ln>
                  <a:noFill/>
                </a:ln>
                <a:latin typeface="Lato Regular" charset="0"/>
                <a:ea typeface="Arial Unicode MS" pitchFamily="2"/>
                <a:cs typeface="Arial Unicode MS" pitchFamily="2"/>
              </a:endParaRPr>
            </a:p>
          </p:txBody>
        </p:sp>
        <p:sp>
          <p:nvSpPr>
            <p:cNvPr id="54" name="Freeform: Shape 4239">
              <a:extLst>
                <a:ext uri="{FF2B5EF4-FFF2-40B4-BE49-F238E27FC236}">
                  <a16:creationId xmlns:a16="http://schemas.microsoft.com/office/drawing/2014/main" id="{2DA88DF5-5B9F-0749-BA53-A6B05A998FD7}"/>
                </a:ext>
              </a:extLst>
            </p:cNvPr>
            <p:cNvSpPr/>
            <p:nvPr/>
          </p:nvSpPr>
          <p:spPr>
            <a:xfrm>
              <a:off x="7062760" y="6977825"/>
              <a:ext cx="1430522" cy="1433557"/>
            </a:xfrm>
            <a:custGeom>
              <a:avLst/>
              <a:gdLst/>
              <a:ahLst/>
              <a:cxnLst>
                <a:cxn ang="3cd4">
                  <a:pos x="hc" y="t"/>
                </a:cxn>
                <a:cxn ang="cd2">
                  <a:pos x="l" y="vc"/>
                </a:cxn>
                <a:cxn ang="cd4">
                  <a:pos x="hc" y="b"/>
                </a:cxn>
                <a:cxn ang="0">
                  <a:pos x="r" y="vc"/>
                </a:cxn>
              </a:cxnLst>
              <a:rect l="l" t="t" r="r" b="b"/>
              <a:pathLst>
                <a:path w="472" h="473">
                  <a:moveTo>
                    <a:pt x="235" y="0"/>
                  </a:moveTo>
                  <a:cubicBezTo>
                    <a:pt x="105" y="0"/>
                    <a:pt x="0" y="106"/>
                    <a:pt x="0" y="236"/>
                  </a:cubicBezTo>
                  <a:cubicBezTo>
                    <a:pt x="0" y="368"/>
                    <a:pt x="105" y="473"/>
                    <a:pt x="235" y="473"/>
                  </a:cubicBezTo>
                  <a:cubicBezTo>
                    <a:pt x="365" y="473"/>
                    <a:pt x="472" y="368"/>
                    <a:pt x="472" y="236"/>
                  </a:cubicBezTo>
                  <a:cubicBezTo>
                    <a:pt x="472" y="106"/>
                    <a:pt x="365" y="0"/>
                    <a:pt x="235" y="0"/>
                  </a:cubicBezTo>
                  <a:close/>
                </a:path>
              </a:pathLst>
            </a:custGeom>
            <a:solidFill>
              <a:srgbClr val="7DCCC6"/>
            </a:solidFill>
            <a:ln cap="flat">
              <a:noFill/>
              <a:prstDash val="solid"/>
            </a:ln>
          </p:spPr>
          <p:txBody>
            <a:bodyPr vert="horz" wrap="none" lIns="90000" tIns="45000" rIns="90000" bIns="45000" anchor="ctr" anchorCtr="1" compatLnSpc="0"/>
            <a:lstStyle/>
            <a:p>
              <a:pPr marL="0" marR="0" lvl="0" indent="0" rtl="0" hangingPunct="0">
                <a:lnSpc>
                  <a:spcPct val="100000"/>
                </a:lnSpc>
                <a:spcBef>
                  <a:spcPts val="0"/>
                </a:spcBef>
                <a:spcAft>
                  <a:spcPts val="0"/>
                </a:spcAft>
                <a:buNone/>
                <a:tabLst/>
              </a:pPr>
              <a:endParaRPr lang="en-US" sz="1800" u="none" strike="noStrike" kern="1200" dirty="0">
                <a:ln>
                  <a:noFill/>
                </a:ln>
                <a:latin typeface="Lato Regular" charset="0"/>
                <a:ea typeface="Arial Unicode MS" pitchFamily="2"/>
                <a:cs typeface="Arial Unicode MS" pitchFamily="2"/>
              </a:endParaRPr>
            </a:p>
          </p:txBody>
        </p:sp>
      </p:grpSp>
      <p:sp>
        <p:nvSpPr>
          <p:cNvPr id="58" name="Text Placeholder 25">
            <a:extLst>
              <a:ext uri="{FF2B5EF4-FFF2-40B4-BE49-F238E27FC236}">
                <a16:creationId xmlns:a16="http://schemas.microsoft.com/office/drawing/2014/main" id="{2B5846D1-52E5-5546-AE25-43F4C4E5239F}"/>
              </a:ext>
            </a:extLst>
          </p:cNvPr>
          <p:cNvSpPr txBox="1">
            <a:spLocks/>
          </p:cNvSpPr>
          <p:nvPr/>
        </p:nvSpPr>
        <p:spPr>
          <a:xfrm>
            <a:off x="3212006" y="1232773"/>
            <a:ext cx="1149178"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ctr"/>
            <a:r>
              <a:rPr lang="en-US" sz="3300" b="1" dirty="0">
                <a:solidFill>
                  <a:schemeClr val="bg1"/>
                </a:solidFill>
                <a:latin typeface="Calibri" panose="020F0502020204030204" pitchFamily="34" charset="0"/>
              </a:rPr>
              <a:t>02</a:t>
            </a:r>
          </a:p>
        </p:txBody>
      </p:sp>
      <p:sp>
        <p:nvSpPr>
          <p:cNvPr id="59" name="Text Placeholder 3">
            <a:extLst>
              <a:ext uri="{FF2B5EF4-FFF2-40B4-BE49-F238E27FC236}">
                <a16:creationId xmlns:a16="http://schemas.microsoft.com/office/drawing/2014/main" id="{AC08640E-F92D-4D4B-B1B5-599E24BF1E3C}"/>
              </a:ext>
            </a:extLst>
          </p:cNvPr>
          <p:cNvSpPr txBox="1">
            <a:spLocks/>
          </p:cNvSpPr>
          <p:nvPr/>
        </p:nvSpPr>
        <p:spPr>
          <a:xfrm>
            <a:off x="3033473" y="1793676"/>
            <a:ext cx="1506244" cy="546380"/>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ctr"/>
            <a:r>
              <a:rPr lang="en-US" sz="1800" b="1" dirty="0">
                <a:solidFill>
                  <a:schemeClr val="bg1"/>
                </a:solidFill>
              </a:rPr>
              <a:t>RESSOURCEN</a:t>
            </a:r>
          </a:p>
        </p:txBody>
      </p:sp>
      <p:sp>
        <p:nvSpPr>
          <p:cNvPr id="60" name="Text Placeholder 25">
            <a:extLst>
              <a:ext uri="{FF2B5EF4-FFF2-40B4-BE49-F238E27FC236}">
                <a16:creationId xmlns:a16="http://schemas.microsoft.com/office/drawing/2014/main" id="{EC382005-2C89-F247-9CE4-FDB2DDFFABF3}"/>
              </a:ext>
            </a:extLst>
          </p:cNvPr>
          <p:cNvSpPr txBox="1">
            <a:spLocks/>
          </p:cNvSpPr>
          <p:nvPr/>
        </p:nvSpPr>
        <p:spPr>
          <a:xfrm>
            <a:off x="703585" y="1232773"/>
            <a:ext cx="1149178"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ctr"/>
            <a:r>
              <a:rPr lang="en-US" sz="3300" b="1" dirty="0">
                <a:solidFill>
                  <a:schemeClr val="bg1"/>
                </a:solidFill>
                <a:latin typeface="Calibri" panose="020F0502020204030204" pitchFamily="34" charset="0"/>
              </a:rPr>
              <a:t>01</a:t>
            </a:r>
          </a:p>
        </p:txBody>
      </p:sp>
      <p:sp>
        <p:nvSpPr>
          <p:cNvPr id="61" name="Text Placeholder 3">
            <a:extLst>
              <a:ext uri="{FF2B5EF4-FFF2-40B4-BE49-F238E27FC236}">
                <a16:creationId xmlns:a16="http://schemas.microsoft.com/office/drawing/2014/main" id="{A5BFBA0B-FCF8-9C4C-A99B-87155A7D5625}"/>
              </a:ext>
            </a:extLst>
          </p:cNvPr>
          <p:cNvSpPr txBox="1">
            <a:spLocks/>
          </p:cNvSpPr>
          <p:nvPr/>
        </p:nvSpPr>
        <p:spPr>
          <a:xfrm>
            <a:off x="525051" y="1756605"/>
            <a:ext cx="1471411" cy="546380"/>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ctr"/>
            <a:r>
              <a:rPr lang="en-US" sz="1400" b="1" dirty="0">
                <a:solidFill>
                  <a:schemeClr val="bg1"/>
                </a:solidFill>
              </a:rPr>
              <a:t>IDEEN UND MAßNAHMEN</a:t>
            </a:r>
          </a:p>
        </p:txBody>
      </p:sp>
      <p:sp>
        <p:nvSpPr>
          <p:cNvPr id="62" name="Text Placeholder 25">
            <a:extLst>
              <a:ext uri="{FF2B5EF4-FFF2-40B4-BE49-F238E27FC236}">
                <a16:creationId xmlns:a16="http://schemas.microsoft.com/office/drawing/2014/main" id="{EFDE2968-A1C9-184C-9791-9961A5888489}"/>
              </a:ext>
            </a:extLst>
          </p:cNvPr>
          <p:cNvSpPr txBox="1">
            <a:spLocks/>
          </p:cNvSpPr>
          <p:nvPr/>
        </p:nvSpPr>
        <p:spPr>
          <a:xfrm>
            <a:off x="5720429" y="1232773"/>
            <a:ext cx="1149178"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ctr"/>
            <a:r>
              <a:rPr lang="en-US" sz="3300" b="1" dirty="0">
                <a:solidFill>
                  <a:schemeClr val="bg1"/>
                </a:solidFill>
                <a:latin typeface="Calibri" panose="020F0502020204030204" pitchFamily="34" charset="0"/>
              </a:rPr>
              <a:t>03</a:t>
            </a:r>
          </a:p>
        </p:txBody>
      </p:sp>
      <p:sp>
        <p:nvSpPr>
          <p:cNvPr id="63" name="Text Placeholder 3">
            <a:extLst>
              <a:ext uri="{FF2B5EF4-FFF2-40B4-BE49-F238E27FC236}">
                <a16:creationId xmlns:a16="http://schemas.microsoft.com/office/drawing/2014/main" id="{88DB2BF9-1D03-AD48-A44D-5D3D5673FF7E}"/>
              </a:ext>
            </a:extLst>
          </p:cNvPr>
          <p:cNvSpPr txBox="1">
            <a:spLocks/>
          </p:cNvSpPr>
          <p:nvPr/>
        </p:nvSpPr>
        <p:spPr>
          <a:xfrm>
            <a:off x="5541896" y="1793676"/>
            <a:ext cx="1506244" cy="546380"/>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ctr"/>
            <a:r>
              <a:rPr lang="en-US" sz="1800" b="1" dirty="0">
                <a:solidFill>
                  <a:schemeClr val="bg1"/>
                </a:solidFill>
              </a:rPr>
              <a:t>IN AKTION</a:t>
            </a:r>
          </a:p>
        </p:txBody>
      </p:sp>
      <p:sp>
        <p:nvSpPr>
          <p:cNvPr id="3" name="Text Placeholder 35">
            <a:extLst>
              <a:ext uri="{FF2B5EF4-FFF2-40B4-BE49-F238E27FC236}">
                <a16:creationId xmlns:a16="http://schemas.microsoft.com/office/drawing/2014/main" id="{1DE37399-4BD6-7D50-84C2-BD7407B843C6}"/>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sp>
        <p:nvSpPr>
          <p:cNvPr id="4" name="Text Placeholder 3">
            <a:extLst>
              <a:ext uri="{FF2B5EF4-FFF2-40B4-BE49-F238E27FC236}">
                <a16:creationId xmlns:a16="http://schemas.microsoft.com/office/drawing/2014/main" id="{0E8EA99E-4EEA-F6F7-41CB-F05F060FC94D}"/>
              </a:ext>
            </a:extLst>
          </p:cNvPr>
          <p:cNvSpPr txBox="1">
            <a:spLocks/>
          </p:cNvSpPr>
          <p:nvPr/>
        </p:nvSpPr>
        <p:spPr>
          <a:xfrm>
            <a:off x="522456" y="556927"/>
            <a:ext cx="6533982" cy="204434"/>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de-AT" b="1"/>
              <a:t>Der EntreComp besteht aus drei Schlüsselbereichen:</a:t>
            </a:r>
            <a:endParaRPr lang="en-LB"/>
          </a:p>
        </p:txBody>
      </p:sp>
      <p:sp>
        <p:nvSpPr>
          <p:cNvPr id="5" name="Freeform 4">
            <a:extLst>
              <a:ext uri="{FF2B5EF4-FFF2-40B4-BE49-F238E27FC236}">
                <a16:creationId xmlns:a16="http://schemas.microsoft.com/office/drawing/2014/main" id="{CD87249D-31D3-8860-38A6-849D7CFB1C81}"/>
              </a:ext>
            </a:extLst>
          </p:cNvPr>
          <p:cNvSpPr/>
          <p:nvPr/>
        </p:nvSpPr>
        <p:spPr>
          <a:xfrm>
            <a:off x="383379" y="586800"/>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22385A"/>
          </a:solidFill>
          <a:ln w="8971" cap="flat">
            <a:noFill/>
            <a:prstDash val="solid"/>
            <a:miter/>
          </a:ln>
        </p:spPr>
        <p:txBody>
          <a:bodyPr rtlCol="0" anchor="ctr"/>
          <a:lstStyle/>
          <a:p>
            <a:endParaRPr lang="en-RU"/>
          </a:p>
        </p:txBody>
      </p:sp>
      <p:graphicFrame>
        <p:nvGraphicFramePr>
          <p:cNvPr id="73" name="Table 72">
            <a:extLst>
              <a:ext uri="{FF2B5EF4-FFF2-40B4-BE49-F238E27FC236}">
                <a16:creationId xmlns:a16="http://schemas.microsoft.com/office/drawing/2014/main" id="{2C0C83E1-BFC4-5C3A-75DE-35AC94E38CD6}"/>
              </a:ext>
            </a:extLst>
          </p:cNvPr>
          <p:cNvGraphicFramePr>
            <a:graphicFrameLocks noGrp="1"/>
          </p:cNvGraphicFramePr>
          <p:nvPr>
            <p:extLst>
              <p:ext uri="{D42A27DB-BD31-4B8C-83A1-F6EECF244321}">
                <p14:modId xmlns:p14="http://schemas.microsoft.com/office/powerpoint/2010/main" val="4051238272"/>
              </p:ext>
            </p:extLst>
          </p:nvPr>
        </p:nvGraphicFramePr>
        <p:xfrm>
          <a:off x="503238" y="4745387"/>
          <a:ext cx="6533982" cy="5538924"/>
        </p:xfrm>
        <a:graphic>
          <a:graphicData uri="http://schemas.openxmlformats.org/drawingml/2006/table">
            <a:tbl>
              <a:tblPr firstRow="1" bandRow="1">
                <a:tableStyleId>{5C22544A-7EE6-4342-B048-85BDC9FD1C3A}</a:tableStyleId>
              </a:tblPr>
              <a:tblGrid>
                <a:gridCol w="2326226">
                  <a:extLst>
                    <a:ext uri="{9D8B030D-6E8A-4147-A177-3AD203B41FA5}">
                      <a16:colId xmlns:a16="http://schemas.microsoft.com/office/drawing/2014/main" val="603741104"/>
                    </a:ext>
                  </a:extLst>
                </a:gridCol>
                <a:gridCol w="2035834">
                  <a:extLst>
                    <a:ext uri="{9D8B030D-6E8A-4147-A177-3AD203B41FA5}">
                      <a16:colId xmlns:a16="http://schemas.microsoft.com/office/drawing/2014/main" val="4177515072"/>
                    </a:ext>
                  </a:extLst>
                </a:gridCol>
                <a:gridCol w="2171922">
                  <a:extLst>
                    <a:ext uri="{9D8B030D-6E8A-4147-A177-3AD203B41FA5}">
                      <a16:colId xmlns:a16="http://schemas.microsoft.com/office/drawing/2014/main" val="4221423907"/>
                    </a:ext>
                  </a:extLst>
                </a:gridCol>
              </a:tblGrid>
              <a:tr h="382697">
                <a:tc>
                  <a:txBody>
                    <a:bodyPr/>
                    <a:lstStyle/>
                    <a:p>
                      <a:pPr algn="ctr"/>
                      <a:r>
                        <a:rPr lang="en-US" sz="1488" b="1" kern="1200">
                          <a:solidFill>
                            <a:schemeClr val="lt1"/>
                          </a:solidFill>
                          <a:effectLst/>
                          <a:latin typeface="+mn-lt"/>
                          <a:ea typeface="+mn-ea"/>
                          <a:cs typeface="+mn-cs"/>
                        </a:rPr>
                        <a:t>Kompetenzen</a:t>
                      </a:r>
                      <a:r>
                        <a:rPr lang="en-LB">
                          <a:effectLst/>
                        </a:rPr>
                        <a:t> </a:t>
                      </a:r>
                      <a:endParaRPr lang="en-RU" dirty="0">
                        <a:solidFill>
                          <a:schemeClr val="bg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US" sz="1488" b="1" kern="1200">
                          <a:solidFill>
                            <a:schemeClr val="lt1"/>
                          </a:solidFill>
                          <a:effectLst/>
                          <a:latin typeface="+mn-lt"/>
                          <a:ea typeface="+mn-ea"/>
                          <a:cs typeface="+mn-cs"/>
                        </a:rPr>
                        <a:t>Tipps</a:t>
                      </a:r>
                      <a:r>
                        <a:rPr lang="en-LB">
                          <a:effectLst/>
                        </a:rPr>
                        <a:t> </a:t>
                      </a:r>
                      <a:endParaRPr lang="en-RU" sz="1488" b="1" kern="1200" dirty="0">
                        <a:solidFill>
                          <a:schemeClr val="lt1"/>
                        </a:solidFill>
                        <a:effectLst/>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tc>
                  <a:txBody>
                    <a:bodyPr/>
                    <a:lstStyle/>
                    <a:p>
                      <a:pPr algn="ctr"/>
                      <a:r>
                        <a:rPr lang="en-US" sz="1488" b="1" kern="1200">
                          <a:solidFill>
                            <a:schemeClr val="lt1"/>
                          </a:solidFill>
                          <a:effectLst/>
                          <a:latin typeface="+mn-lt"/>
                          <a:ea typeface="+mn-ea"/>
                          <a:cs typeface="+mn-cs"/>
                        </a:rPr>
                        <a:t>Beschreibung</a:t>
                      </a:r>
                      <a:r>
                        <a:rPr lang="en-LB">
                          <a:effectLst/>
                        </a:rPr>
                        <a:t> </a:t>
                      </a:r>
                      <a:endParaRPr lang="en-RU" sz="1488" b="1" kern="1200" dirty="0">
                        <a:solidFill>
                          <a:schemeClr val="lt1"/>
                        </a:solidFill>
                        <a:effectLst/>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extLst>
                  <a:ext uri="{0D108BD9-81ED-4DB2-BD59-A6C34878D82A}">
                    <a16:rowId xmlns:a16="http://schemas.microsoft.com/office/drawing/2014/main" val="1533313366"/>
                  </a:ext>
                </a:extLst>
              </a:tr>
              <a:tr h="1807016">
                <a:tc>
                  <a:txBody>
                    <a:bodyPr/>
                    <a:lstStyle/>
                    <a:p>
                      <a:pPr algn="ctr"/>
                      <a:r>
                        <a:rPr lang="en-GB" sz="1100" b="1" u="sng" kern="1200" dirty="0">
                          <a:solidFill>
                            <a:srgbClr val="22385A"/>
                          </a:solidFill>
                          <a:effectLst/>
                          <a:latin typeface="Calibri" panose="020F0502020204030204" pitchFamily="34" charset="0"/>
                          <a:ea typeface="+mn-ea"/>
                          <a:cs typeface="Calibri" panose="020F0502020204030204" pitchFamily="34" charset="0"/>
                        </a:rPr>
                        <a:t>1.1 Erkennen von Möglichkeiten</a:t>
                      </a:r>
                    </a:p>
                  </a:txBody>
                  <a:tcPr anchor="ctr">
                    <a:lnL w="12700" cap="flat" cmpd="sng" algn="ctr">
                      <a:solidFill>
                        <a:schemeClr val="bg1"/>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marL="0" marR="0" indent="0" algn="l" defTabSz="755934" rtl="0" eaLnBrk="1" fontAlgn="auto" latinLnBrk="0" hangingPunct="1">
                        <a:lnSpc>
                          <a:spcPct val="100000"/>
                        </a:lnSpc>
                        <a:spcBef>
                          <a:spcPts val="0"/>
                        </a:spcBef>
                        <a:spcAft>
                          <a:spcPts val="0"/>
                        </a:spcAft>
                        <a:buClrTx/>
                        <a:buSzTx/>
                        <a:buFontTx/>
                        <a:buNone/>
                        <a:tabLst/>
                        <a:defRPr/>
                      </a:pPr>
                      <a:r>
                        <a:rPr lang="en-GB" sz="1100" dirty="0">
                          <a:solidFill>
                            <a:srgbClr val="22385A"/>
                          </a:solidFill>
                        </a:rPr>
                        <a:t>Nutzen Sie Ihre Kreativität und Ihre Fähigkeiten, um herausfordernde Situationen als Lerngelegenheiten zu sehen und als solche anzugehen. </a:t>
                      </a:r>
                    </a:p>
                  </a:txBody>
                  <a:tcPr anchor="ctr">
                    <a:lnL w="12700" cap="flat" cmpd="sng" algn="ctr">
                      <a:solidFill>
                        <a:srgbClr val="22385A"/>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marL="0" marR="0" indent="0" algn="l" defTabSz="755934" rtl="0" eaLnBrk="1" fontAlgn="auto" latinLnBrk="0" hangingPunct="1">
                        <a:lnSpc>
                          <a:spcPct val="100000"/>
                        </a:lnSpc>
                        <a:spcBef>
                          <a:spcPts val="0"/>
                        </a:spcBef>
                        <a:spcAft>
                          <a:spcPts val="0"/>
                        </a:spcAft>
                        <a:buClrTx/>
                        <a:buSzTx/>
                        <a:buFontTx/>
                        <a:buNone/>
                        <a:tabLst/>
                        <a:defRPr/>
                      </a:pPr>
                      <a:r>
                        <a:rPr lang="en-GB" sz="1100" dirty="0">
                          <a:solidFill>
                            <a:srgbClr val="22385A"/>
                          </a:solidFill>
                        </a:rPr>
                        <a:t>Erkennen von Bedürfnis- und Problemlagen, die in einer anderen oder neuen Weise angegangen werden müssen</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dirty="0">
                          <a:solidFill>
                            <a:srgbClr val="22385A"/>
                          </a:solidFill>
                        </a:rPr>
                        <a:t> </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dirty="0">
                          <a:solidFill>
                            <a:srgbClr val="22385A"/>
                          </a:solidFill>
                        </a:rPr>
                        <a:t>Knüpfen von Kontakten zu Stakeholdern (Gemeindevertretungen, Vertretungen von Verbänden, Vereinen etc.)</a:t>
                      </a:r>
                    </a:p>
                  </a:txBody>
                  <a:tcPr anchor="ctr">
                    <a:lnL w="12700" cap="flat" cmpd="sng" algn="ctr">
                      <a:solidFill>
                        <a:srgbClr val="22385A"/>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445236727"/>
                  </a:ext>
                </a:extLst>
              </a:tr>
              <a:tr h="1464306">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u="sng" dirty="0">
                          <a:solidFill>
                            <a:srgbClr val="22385A"/>
                          </a:solidFill>
                          <a:latin typeface="Calibri" panose="020F0502020204030204" pitchFamily="34" charset="0"/>
                          <a:cs typeface="Calibri" panose="020F0502020204030204" pitchFamily="34" charset="0"/>
                        </a:rPr>
                        <a:t>1.2 Kreativität</a:t>
                      </a: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algn="l"/>
                      <a:r>
                        <a:rPr lang="en-GB" sz="1100" kern="1200" dirty="0">
                          <a:solidFill>
                            <a:srgbClr val="22385A"/>
                          </a:solidFill>
                          <a:latin typeface="+mn-lt"/>
                          <a:ea typeface="+mn-ea"/>
                          <a:cs typeface="+mn-cs"/>
                        </a:rPr>
                        <a:t>Entwickeln Sie kreative und zielgerichtete Ansätze und Lösungswege.</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marL="0" marR="0" indent="0" algn="l" defTabSz="755934" rtl="0" eaLnBrk="1" fontAlgn="auto" latinLnBrk="0" hangingPunct="1">
                        <a:lnSpc>
                          <a:spcPct val="100000"/>
                        </a:lnSpc>
                        <a:spcBef>
                          <a:spcPts val="0"/>
                        </a:spcBef>
                        <a:spcAft>
                          <a:spcPts val="0"/>
                        </a:spcAft>
                        <a:buClrTx/>
                        <a:buSzTx/>
                        <a:buFontTx/>
                        <a:buNone/>
                        <a:tabLst/>
                        <a:defRPr/>
                      </a:pPr>
                      <a:r>
                        <a:rPr lang="en-GB" sz="1100" b="0" kern="1200" dirty="0">
                          <a:solidFill>
                            <a:srgbClr val="22385A"/>
                          </a:solidFill>
                          <a:latin typeface="+mn-lt"/>
                          <a:ea typeface="+mn-ea"/>
                          <a:cs typeface="+mn-cs"/>
                        </a:rPr>
                        <a:t>Erforschung und Erprobung innovativer Ansätze</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b="0" kern="1200" dirty="0">
                          <a:solidFill>
                            <a:srgbClr val="22385A"/>
                          </a:solidFill>
                          <a:latin typeface="+mn-lt"/>
                          <a:ea typeface="+mn-ea"/>
                          <a:cs typeface="+mn-cs"/>
                        </a:rPr>
                        <a:t> </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b="0" kern="1200" dirty="0">
                          <a:solidFill>
                            <a:srgbClr val="22385A"/>
                          </a:solidFill>
                          <a:latin typeface="+mn-lt"/>
                          <a:ea typeface="+mn-ea"/>
                          <a:cs typeface="+mn-cs"/>
                        </a:rPr>
                        <a:t>Entwicklung von neuen Ideen und Möglichkeiten zur Wertschöpfung, einschließlich besserer Lösungen für bestehende und mögliche neue Herausforderungen</a:t>
                      </a:r>
                    </a:p>
                  </a:txBody>
                  <a:tcPr anchor="ct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2780901125"/>
                  </a:ext>
                </a:extLst>
              </a:tr>
              <a:tr h="1884905">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u="sng" dirty="0">
                          <a:solidFill>
                            <a:srgbClr val="22385A"/>
                          </a:solidFill>
                          <a:latin typeface="Calibri" panose="020F0502020204030204" pitchFamily="34" charset="0"/>
                          <a:cs typeface="Calibri" panose="020F0502020204030204" pitchFamily="34" charset="0"/>
                        </a:rPr>
                        <a:t>1.3. Vision</a:t>
                      </a: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algn="l">
                        <a:lnSpc>
                          <a:spcPct val="100000"/>
                        </a:lnSpc>
                        <a:spcBef>
                          <a:spcPts val="0"/>
                        </a:spcBef>
                        <a:spcAft>
                          <a:spcPts val="0"/>
                        </a:spcAft>
                        <a:tabLst>
                          <a:tab pos="450215" algn="l"/>
                        </a:tabLst>
                      </a:pPr>
                      <a:r>
                        <a:rPr lang="en-US" sz="1100" b="0" kern="1200" dirty="0">
                          <a:solidFill>
                            <a:srgbClr val="22385A"/>
                          </a:solidFill>
                          <a:latin typeface="+mn-lt"/>
                          <a:ea typeface="+mn-ea"/>
                          <a:cs typeface="+mn-cs"/>
                        </a:rPr>
                        <a:t>Arbeiten Sie auf Ihre Visionen in der Zukunft hin.</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algn="l">
                        <a:lnSpc>
                          <a:spcPct val="100000"/>
                        </a:lnSpc>
                        <a:spcBef>
                          <a:spcPts val="0"/>
                        </a:spcBef>
                        <a:spcAft>
                          <a:spcPts val="0"/>
                        </a:spcAft>
                        <a:tabLst>
                          <a:tab pos="450215" algn="l"/>
                        </a:tabLst>
                      </a:pPr>
                      <a:r>
                        <a:rPr lang="en-US" sz="1100" b="0" kern="1200" dirty="0">
                          <a:solidFill>
                            <a:srgbClr val="22385A"/>
                          </a:solidFill>
                          <a:latin typeface="+mn-lt"/>
                          <a:ea typeface="+mn-ea"/>
                          <a:cs typeface="+mn-cs"/>
                        </a:rPr>
                        <a:t>Vorstellungen einer Zukunft nach möglichen Krisen</a:t>
                      </a:r>
                    </a:p>
                    <a:p>
                      <a:pPr algn="l">
                        <a:lnSpc>
                          <a:spcPct val="100000"/>
                        </a:lnSpc>
                        <a:spcBef>
                          <a:spcPts val="0"/>
                        </a:spcBef>
                        <a:spcAft>
                          <a:spcPts val="0"/>
                        </a:spcAft>
                        <a:tabLst>
                          <a:tab pos="450215" algn="l"/>
                        </a:tabLst>
                      </a:pPr>
                      <a:r>
                        <a:rPr lang="en-US" sz="1100" b="0" kern="1200" dirty="0">
                          <a:solidFill>
                            <a:srgbClr val="22385A"/>
                          </a:solidFill>
                          <a:latin typeface="+mn-lt"/>
                          <a:ea typeface="+mn-ea"/>
                          <a:cs typeface="+mn-cs"/>
                        </a:rPr>
                        <a:t> </a:t>
                      </a:r>
                    </a:p>
                    <a:p>
                      <a:pPr algn="l">
                        <a:lnSpc>
                          <a:spcPct val="100000"/>
                        </a:lnSpc>
                        <a:spcBef>
                          <a:spcPts val="0"/>
                        </a:spcBef>
                        <a:spcAft>
                          <a:spcPts val="0"/>
                        </a:spcAft>
                        <a:tabLst>
                          <a:tab pos="450215" algn="l"/>
                        </a:tabLst>
                      </a:pPr>
                      <a:r>
                        <a:rPr lang="en-US" sz="1100" b="0" kern="1200" dirty="0">
                          <a:solidFill>
                            <a:srgbClr val="22385A"/>
                          </a:solidFill>
                          <a:latin typeface="+mn-lt"/>
                          <a:ea typeface="+mn-ea"/>
                          <a:cs typeface="+mn-cs"/>
                        </a:rPr>
                        <a:t>Entwickeln von Vision, um Ideen in die Praxis umzusetzen</a:t>
                      </a:r>
                    </a:p>
                    <a:p>
                      <a:pPr algn="l">
                        <a:lnSpc>
                          <a:spcPct val="100000"/>
                        </a:lnSpc>
                        <a:spcBef>
                          <a:spcPts val="0"/>
                        </a:spcBef>
                        <a:spcAft>
                          <a:spcPts val="0"/>
                        </a:spcAft>
                        <a:tabLst>
                          <a:tab pos="450215" algn="l"/>
                        </a:tabLst>
                      </a:pPr>
                      <a:r>
                        <a:rPr lang="en-US" sz="1100" b="0" kern="1200" dirty="0">
                          <a:solidFill>
                            <a:srgbClr val="22385A"/>
                          </a:solidFill>
                          <a:latin typeface="+mn-lt"/>
                          <a:ea typeface="+mn-ea"/>
                          <a:cs typeface="+mn-cs"/>
                        </a:rPr>
                        <a:t> </a:t>
                      </a:r>
                    </a:p>
                    <a:p>
                      <a:pPr algn="l">
                        <a:lnSpc>
                          <a:spcPct val="100000"/>
                        </a:lnSpc>
                        <a:spcBef>
                          <a:spcPts val="0"/>
                        </a:spcBef>
                        <a:spcAft>
                          <a:spcPts val="0"/>
                        </a:spcAft>
                        <a:tabLst>
                          <a:tab pos="450215" algn="l"/>
                        </a:tabLst>
                      </a:pPr>
                      <a:r>
                        <a:rPr lang="en-US" sz="1100" b="0" kern="1200" dirty="0">
                          <a:solidFill>
                            <a:srgbClr val="22385A"/>
                          </a:solidFill>
                          <a:latin typeface="+mn-lt"/>
                          <a:ea typeface="+mn-ea"/>
                          <a:cs typeface="+mn-cs"/>
                        </a:rPr>
                        <a:t>Visualisieren von Zukunftsszenarien, um Maßnahmen und Bemühungen zur Problembewältigung zu unterstützen</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994960872"/>
                  </a:ext>
                </a:extLst>
              </a:tr>
            </a:tbl>
          </a:graphicData>
        </a:graphic>
      </p:graphicFrame>
      <p:sp>
        <p:nvSpPr>
          <p:cNvPr id="74" name="Freeform 73">
            <a:extLst>
              <a:ext uri="{FF2B5EF4-FFF2-40B4-BE49-F238E27FC236}">
                <a16:creationId xmlns:a16="http://schemas.microsoft.com/office/drawing/2014/main" id="{6F238765-7E76-EF48-812C-FFB5102E45F4}"/>
              </a:ext>
            </a:extLst>
          </p:cNvPr>
          <p:cNvSpPr/>
          <p:nvPr/>
        </p:nvSpPr>
        <p:spPr>
          <a:xfrm>
            <a:off x="381979" y="4357899"/>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22385A"/>
          </a:solidFill>
          <a:ln w="8971" cap="flat">
            <a:noFill/>
            <a:prstDash val="solid"/>
            <a:miter/>
          </a:ln>
        </p:spPr>
        <p:txBody>
          <a:bodyPr rtlCol="0" anchor="ctr"/>
          <a:lstStyle/>
          <a:p>
            <a:endParaRPr lang="en-RU"/>
          </a:p>
        </p:txBody>
      </p:sp>
      <p:sp>
        <p:nvSpPr>
          <p:cNvPr id="75" name="Text Placeholder 3">
            <a:extLst>
              <a:ext uri="{FF2B5EF4-FFF2-40B4-BE49-F238E27FC236}">
                <a16:creationId xmlns:a16="http://schemas.microsoft.com/office/drawing/2014/main" id="{8B5FD1A2-1484-BE14-61EA-3EB16F1BD817}"/>
              </a:ext>
            </a:extLst>
          </p:cNvPr>
          <p:cNvSpPr txBox="1">
            <a:spLocks/>
          </p:cNvSpPr>
          <p:nvPr/>
        </p:nvSpPr>
        <p:spPr>
          <a:xfrm>
            <a:off x="521852" y="4341856"/>
            <a:ext cx="6533982" cy="505269"/>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GB" b="1" dirty="0"/>
              <a:t>01 Ideen und Maßnahmen </a:t>
            </a:r>
            <a:endParaRPr lang="en-RU" b="1" dirty="0"/>
          </a:p>
        </p:txBody>
      </p:sp>
    </p:spTree>
    <p:extLst>
      <p:ext uri="{BB962C8B-B14F-4D97-AF65-F5344CB8AC3E}">
        <p14:creationId xmlns:p14="http://schemas.microsoft.com/office/powerpoint/2010/main" val="38422442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1D88CDB4-0D64-8243-BBAD-0C3DE8663956}"/>
              </a:ext>
            </a:extLst>
          </p:cNvPr>
          <p:cNvSpPr/>
          <p:nvPr/>
        </p:nvSpPr>
        <p:spPr>
          <a:xfrm>
            <a:off x="381979" y="4831238"/>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22385A"/>
          </a:solidFill>
          <a:ln w="8971" cap="flat">
            <a:noFill/>
            <a:prstDash val="solid"/>
            <a:miter/>
          </a:ln>
        </p:spPr>
        <p:txBody>
          <a:bodyPr rtlCol="0" anchor="ctr"/>
          <a:lstStyle/>
          <a:p>
            <a:endParaRPr lang="en-RU"/>
          </a:p>
        </p:txBody>
      </p:sp>
      <p:sp>
        <p:nvSpPr>
          <p:cNvPr id="7" name="Text Placeholder 3">
            <a:extLst>
              <a:ext uri="{FF2B5EF4-FFF2-40B4-BE49-F238E27FC236}">
                <a16:creationId xmlns:a16="http://schemas.microsoft.com/office/drawing/2014/main" id="{533661C9-DB17-344C-B0E3-E144C1BA90D3}"/>
              </a:ext>
            </a:extLst>
          </p:cNvPr>
          <p:cNvSpPr txBox="1">
            <a:spLocks/>
          </p:cNvSpPr>
          <p:nvPr/>
        </p:nvSpPr>
        <p:spPr>
          <a:xfrm>
            <a:off x="521852" y="4815195"/>
            <a:ext cx="6533982" cy="505269"/>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GB" b="1" dirty="0"/>
              <a:t>02 Ressourcen </a:t>
            </a:r>
            <a:endParaRPr lang="en-RU" b="1" dirty="0"/>
          </a:p>
        </p:txBody>
      </p:sp>
      <p:sp>
        <p:nvSpPr>
          <p:cNvPr id="3" name="Text Placeholder 35">
            <a:extLst>
              <a:ext uri="{FF2B5EF4-FFF2-40B4-BE49-F238E27FC236}">
                <a16:creationId xmlns:a16="http://schemas.microsoft.com/office/drawing/2014/main" id="{7FB5B126-B1A5-FDA2-CE59-1FA769DD55E8}"/>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graphicFrame>
        <p:nvGraphicFramePr>
          <p:cNvPr id="4" name="Table 3">
            <a:extLst>
              <a:ext uri="{FF2B5EF4-FFF2-40B4-BE49-F238E27FC236}">
                <a16:creationId xmlns:a16="http://schemas.microsoft.com/office/drawing/2014/main" id="{8B3A8477-019D-F55F-3AE7-28D051372477}"/>
              </a:ext>
            </a:extLst>
          </p:cNvPr>
          <p:cNvGraphicFramePr>
            <a:graphicFrameLocks noGrp="1"/>
          </p:cNvGraphicFramePr>
          <p:nvPr>
            <p:extLst>
              <p:ext uri="{D42A27DB-BD31-4B8C-83A1-F6EECF244321}">
                <p14:modId xmlns:p14="http://schemas.microsoft.com/office/powerpoint/2010/main" val="835562032"/>
              </p:ext>
            </p:extLst>
          </p:nvPr>
        </p:nvGraphicFramePr>
        <p:xfrm>
          <a:off x="503238" y="560667"/>
          <a:ext cx="6533982" cy="4086017"/>
        </p:xfrm>
        <a:graphic>
          <a:graphicData uri="http://schemas.openxmlformats.org/drawingml/2006/table">
            <a:tbl>
              <a:tblPr firstRow="1" bandRow="1">
                <a:tableStyleId>{5C22544A-7EE6-4342-B048-85BDC9FD1C3A}</a:tableStyleId>
              </a:tblPr>
              <a:tblGrid>
                <a:gridCol w="2326226">
                  <a:extLst>
                    <a:ext uri="{9D8B030D-6E8A-4147-A177-3AD203B41FA5}">
                      <a16:colId xmlns:a16="http://schemas.microsoft.com/office/drawing/2014/main" val="603741104"/>
                    </a:ext>
                  </a:extLst>
                </a:gridCol>
                <a:gridCol w="2035834">
                  <a:extLst>
                    <a:ext uri="{9D8B030D-6E8A-4147-A177-3AD203B41FA5}">
                      <a16:colId xmlns:a16="http://schemas.microsoft.com/office/drawing/2014/main" val="4177515072"/>
                    </a:ext>
                  </a:extLst>
                </a:gridCol>
                <a:gridCol w="2171922">
                  <a:extLst>
                    <a:ext uri="{9D8B030D-6E8A-4147-A177-3AD203B41FA5}">
                      <a16:colId xmlns:a16="http://schemas.microsoft.com/office/drawing/2014/main" val="4221423907"/>
                    </a:ext>
                  </a:extLst>
                </a:gridCol>
              </a:tblGrid>
              <a:tr h="382697">
                <a:tc>
                  <a:txBody>
                    <a:bodyPr/>
                    <a:lstStyle/>
                    <a:p>
                      <a:pPr algn="ctr"/>
                      <a:r>
                        <a:rPr lang="en-US" sz="1488" b="1" kern="1200">
                          <a:solidFill>
                            <a:schemeClr val="lt1"/>
                          </a:solidFill>
                          <a:effectLst/>
                          <a:latin typeface="+mn-lt"/>
                          <a:ea typeface="+mn-ea"/>
                          <a:cs typeface="+mn-cs"/>
                        </a:rPr>
                        <a:t>Kompetenzen</a:t>
                      </a:r>
                      <a:r>
                        <a:rPr lang="en-LB">
                          <a:effectLst/>
                        </a:rPr>
                        <a:t> </a:t>
                      </a:r>
                      <a:endParaRPr lang="en-RU" dirty="0">
                        <a:solidFill>
                          <a:schemeClr val="bg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US" sz="1488" b="1" kern="1200">
                          <a:solidFill>
                            <a:schemeClr val="lt1"/>
                          </a:solidFill>
                          <a:effectLst/>
                          <a:latin typeface="+mn-lt"/>
                          <a:ea typeface="+mn-ea"/>
                          <a:cs typeface="+mn-cs"/>
                        </a:rPr>
                        <a:t>Tipps</a:t>
                      </a:r>
                      <a:r>
                        <a:rPr lang="en-LB">
                          <a:effectLst/>
                        </a:rPr>
                        <a:t> </a:t>
                      </a:r>
                      <a:endParaRPr lang="en-RU" sz="1488" b="1" kern="1200" dirty="0">
                        <a:solidFill>
                          <a:schemeClr val="lt1"/>
                        </a:solidFill>
                        <a:effectLst/>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tc>
                  <a:txBody>
                    <a:bodyPr/>
                    <a:lstStyle/>
                    <a:p>
                      <a:pPr algn="ctr"/>
                      <a:r>
                        <a:rPr lang="en-US" sz="1488" b="1" kern="1200">
                          <a:solidFill>
                            <a:schemeClr val="lt1"/>
                          </a:solidFill>
                          <a:effectLst/>
                          <a:latin typeface="+mn-lt"/>
                          <a:ea typeface="+mn-ea"/>
                          <a:cs typeface="+mn-cs"/>
                        </a:rPr>
                        <a:t>Beschreibung</a:t>
                      </a:r>
                      <a:r>
                        <a:rPr lang="en-LB">
                          <a:effectLst/>
                        </a:rPr>
                        <a:t> </a:t>
                      </a:r>
                      <a:endParaRPr lang="en-RU" sz="1488" b="1" kern="1200" dirty="0">
                        <a:solidFill>
                          <a:schemeClr val="lt1"/>
                        </a:solidFill>
                        <a:effectLst/>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extLst>
                  <a:ext uri="{0D108BD9-81ED-4DB2-BD59-A6C34878D82A}">
                    <a16:rowId xmlns:a16="http://schemas.microsoft.com/office/drawing/2014/main" val="1533313366"/>
                  </a:ext>
                </a:extLst>
              </a:tr>
              <a:tr h="1807016">
                <a:tc>
                  <a:txBody>
                    <a:bodyPr/>
                    <a:lstStyle/>
                    <a:p>
                      <a:pPr algn="ctr"/>
                      <a:r>
                        <a:rPr lang="en-GB" sz="1100" b="1" u="sng" kern="1200" dirty="0">
                          <a:solidFill>
                            <a:srgbClr val="22385A"/>
                          </a:solidFill>
                          <a:effectLst/>
                          <a:latin typeface="Calibri" panose="020F0502020204030204" pitchFamily="34" charset="0"/>
                          <a:ea typeface="+mn-ea"/>
                          <a:cs typeface="Calibri" panose="020F0502020204030204" pitchFamily="34" charset="0"/>
                        </a:rPr>
                        <a:t>1.4 Anerkennung und Bewertung von Ideen</a:t>
                      </a:r>
                    </a:p>
                  </a:txBody>
                  <a:tcPr anchor="ctr">
                    <a:lnL w="12700" cap="flat" cmpd="sng" algn="ctr">
                      <a:solidFill>
                        <a:schemeClr val="bg1"/>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marL="0" marR="0" indent="0" algn="l" defTabSz="755934" rtl="0" eaLnBrk="1" fontAlgn="auto" latinLnBrk="0" hangingPunct="1">
                        <a:lnSpc>
                          <a:spcPct val="100000"/>
                        </a:lnSpc>
                        <a:spcBef>
                          <a:spcPts val="0"/>
                        </a:spcBef>
                        <a:spcAft>
                          <a:spcPts val="0"/>
                        </a:spcAft>
                        <a:buClrTx/>
                        <a:buSzTx/>
                        <a:buFontTx/>
                        <a:buNone/>
                        <a:tabLst/>
                        <a:defRPr/>
                      </a:pPr>
                      <a:r>
                        <a:rPr lang="en-GB" sz="1100" dirty="0">
                          <a:solidFill>
                            <a:srgbClr val="22385A"/>
                          </a:solidFill>
                        </a:rPr>
                        <a:t>Machen Sie etwas aus Ihren Ideen und Chancen. </a:t>
                      </a:r>
                    </a:p>
                  </a:txBody>
                  <a:tcPr anchor="ctr">
                    <a:lnL w="12700" cap="flat" cmpd="sng" algn="ctr">
                      <a:solidFill>
                        <a:srgbClr val="22385A"/>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marL="0" marR="0" indent="0" algn="l" defTabSz="755934" rtl="0" eaLnBrk="1" fontAlgn="auto" latinLnBrk="0" hangingPunct="1">
                        <a:lnSpc>
                          <a:spcPct val="100000"/>
                        </a:lnSpc>
                        <a:spcBef>
                          <a:spcPts val="0"/>
                        </a:spcBef>
                        <a:spcAft>
                          <a:spcPts val="0"/>
                        </a:spcAft>
                        <a:buClrTx/>
                        <a:buSzTx/>
                        <a:buFontTx/>
                        <a:buNone/>
                        <a:tabLst/>
                        <a:defRPr/>
                      </a:pPr>
                      <a:r>
                        <a:rPr lang="en-GB" sz="1100" dirty="0">
                          <a:solidFill>
                            <a:srgbClr val="22385A"/>
                          </a:solidFill>
                        </a:rPr>
                        <a:t>Beurteilen, welchen wirtschaftlichen, sozialen und technologischen Wert Zukunfttrends haben </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dirty="0">
                          <a:solidFill>
                            <a:srgbClr val="22385A"/>
                          </a:solidFill>
                        </a:rPr>
                        <a:t> </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dirty="0">
                          <a:solidFill>
                            <a:srgbClr val="22385A"/>
                          </a:solidFill>
                        </a:rPr>
                        <a:t>Erkennen des Wertschöpfungspotenzials einer Idee und Ermittlung von Wegen zur Eruierung ihres gesellschaftlichen Potenzials und möglicher Auswirkungen</a:t>
                      </a:r>
                    </a:p>
                  </a:txBody>
                  <a:tcPr anchor="ctr">
                    <a:lnL w="12700" cap="flat" cmpd="sng" algn="ctr">
                      <a:solidFill>
                        <a:srgbClr val="22385A"/>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445236727"/>
                  </a:ext>
                </a:extLst>
              </a:tr>
              <a:tr h="1464306">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u="sng" dirty="0">
                          <a:solidFill>
                            <a:srgbClr val="22385A"/>
                          </a:solidFill>
                          <a:latin typeface="Calibri" panose="020F0502020204030204" pitchFamily="34" charset="0"/>
                          <a:cs typeface="Calibri" panose="020F0502020204030204" pitchFamily="34" charset="0"/>
                        </a:rPr>
                        <a:t>1.5 Ethisches und nachhaltiges Denken</a:t>
                      </a: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algn="l"/>
                      <a:r>
                        <a:rPr lang="en-GB" sz="1100" kern="1200" dirty="0">
                          <a:solidFill>
                            <a:srgbClr val="22385A"/>
                          </a:solidFill>
                          <a:latin typeface="+mn-lt"/>
                          <a:ea typeface="+mn-ea"/>
                          <a:cs typeface="+mn-cs"/>
                        </a:rPr>
                        <a:t>Schätzen Sie die Folgen und Auswirkungen von Ideen und geplanten Maßnahmen ab. </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marL="0" marR="0" indent="0" algn="l" defTabSz="755934" rtl="0" eaLnBrk="1" fontAlgn="auto" latinLnBrk="0" hangingPunct="1">
                        <a:lnSpc>
                          <a:spcPct val="100000"/>
                        </a:lnSpc>
                        <a:spcBef>
                          <a:spcPts val="0"/>
                        </a:spcBef>
                        <a:spcAft>
                          <a:spcPts val="0"/>
                        </a:spcAft>
                        <a:buClrTx/>
                        <a:buSzTx/>
                        <a:buFontTx/>
                        <a:buNone/>
                        <a:tabLst/>
                        <a:defRPr/>
                      </a:pPr>
                      <a:r>
                        <a:rPr lang="en-GB" sz="1100" b="0" kern="1200" dirty="0">
                          <a:solidFill>
                            <a:srgbClr val="22385A"/>
                          </a:solidFill>
                          <a:latin typeface="+mn-lt"/>
                          <a:ea typeface="+mn-ea"/>
                          <a:cs typeface="+mn-cs"/>
                        </a:rPr>
                        <a:t>Abschätzung der Folgen von Wertschöpfungsmöglichkeiten auf lokale Gemeinschaften und die Umwelt</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b="0" kern="1200" dirty="0">
                          <a:solidFill>
                            <a:srgbClr val="22385A"/>
                          </a:solidFill>
                          <a:latin typeface="+mn-lt"/>
                          <a:ea typeface="+mn-ea"/>
                          <a:cs typeface="+mn-cs"/>
                        </a:rPr>
                        <a:t> </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b="0" kern="1200" dirty="0">
                          <a:solidFill>
                            <a:srgbClr val="22385A"/>
                          </a:solidFill>
                          <a:latin typeface="+mn-lt"/>
                          <a:ea typeface="+mn-ea"/>
                          <a:cs typeface="+mn-cs"/>
                        </a:rPr>
                        <a:t>Reflektieren von wirtschaftlichen Zielen in Bezug auf deren Nachhaltigkeit</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b="0" kern="1200" dirty="0">
                          <a:solidFill>
                            <a:srgbClr val="22385A"/>
                          </a:solidFill>
                          <a:latin typeface="+mn-lt"/>
                          <a:ea typeface="+mn-ea"/>
                          <a:cs typeface="+mn-cs"/>
                        </a:rPr>
                        <a:t> </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b="0" kern="1200" dirty="0">
                          <a:solidFill>
                            <a:srgbClr val="22385A"/>
                          </a:solidFill>
                          <a:latin typeface="+mn-lt"/>
                          <a:ea typeface="+mn-ea"/>
                          <a:cs typeface="+mn-cs"/>
                        </a:rPr>
                        <a:t>Verantwortliches Handeln</a:t>
                      </a:r>
                    </a:p>
                  </a:txBody>
                  <a:tcPr anchor="ct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2780901125"/>
                  </a:ext>
                </a:extLst>
              </a:tr>
            </a:tbl>
          </a:graphicData>
        </a:graphic>
      </p:graphicFrame>
      <p:graphicFrame>
        <p:nvGraphicFramePr>
          <p:cNvPr id="9" name="Table 8">
            <a:extLst>
              <a:ext uri="{FF2B5EF4-FFF2-40B4-BE49-F238E27FC236}">
                <a16:creationId xmlns:a16="http://schemas.microsoft.com/office/drawing/2014/main" id="{3E3E9DBF-E3EB-B7DF-4CBC-62DD94442F96}"/>
              </a:ext>
            </a:extLst>
          </p:cNvPr>
          <p:cNvGraphicFramePr>
            <a:graphicFrameLocks noGrp="1"/>
          </p:cNvGraphicFramePr>
          <p:nvPr>
            <p:extLst>
              <p:ext uri="{D42A27DB-BD31-4B8C-83A1-F6EECF244321}">
                <p14:modId xmlns:p14="http://schemas.microsoft.com/office/powerpoint/2010/main" val="3873383976"/>
              </p:ext>
            </p:extLst>
          </p:nvPr>
        </p:nvGraphicFramePr>
        <p:xfrm>
          <a:off x="513996" y="5240246"/>
          <a:ext cx="6533982" cy="4253657"/>
        </p:xfrm>
        <a:graphic>
          <a:graphicData uri="http://schemas.openxmlformats.org/drawingml/2006/table">
            <a:tbl>
              <a:tblPr firstRow="1" bandRow="1">
                <a:tableStyleId>{5C22544A-7EE6-4342-B048-85BDC9FD1C3A}</a:tableStyleId>
              </a:tblPr>
              <a:tblGrid>
                <a:gridCol w="2326226">
                  <a:extLst>
                    <a:ext uri="{9D8B030D-6E8A-4147-A177-3AD203B41FA5}">
                      <a16:colId xmlns:a16="http://schemas.microsoft.com/office/drawing/2014/main" val="603741104"/>
                    </a:ext>
                  </a:extLst>
                </a:gridCol>
                <a:gridCol w="2035834">
                  <a:extLst>
                    <a:ext uri="{9D8B030D-6E8A-4147-A177-3AD203B41FA5}">
                      <a16:colId xmlns:a16="http://schemas.microsoft.com/office/drawing/2014/main" val="4177515072"/>
                    </a:ext>
                  </a:extLst>
                </a:gridCol>
                <a:gridCol w="2171922">
                  <a:extLst>
                    <a:ext uri="{9D8B030D-6E8A-4147-A177-3AD203B41FA5}">
                      <a16:colId xmlns:a16="http://schemas.microsoft.com/office/drawing/2014/main" val="4221423907"/>
                    </a:ext>
                  </a:extLst>
                </a:gridCol>
              </a:tblGrid>
              <a:tr h="382697">
                <a:tc>
                  <a:txBody>
                    <a:bodyPr/>
                    <a:lstStyle/>
                    <a:p>
                      <a:pPr algn="ctr"/>
                      <a:r>
                        <a:rPr lang="en-US" sz="1488" b="1" kern="1200">
                          <a:solidFill>
                            <a:schemeClr val="lt1"/>
                          </a:solidFill>
                          <a:effectLst/>
                          <a:latin typeface="+mn-lt"/>
                          <a:ea typeface="+mn-ea"/>
                          <a:cs typeface="+mn-cs"/>
                        </a:rPr>
                        <a:t>Kompetenzen</a:t>
                      </a:r>
                      <a:r>
                        <a:rPr lang="en-LB">
                          <a:effectLst/>
                        </a:rPr>
                        <a:t> </a:t>
                      </a:r>
                      <a:endParaRPr lang="en-RU" dirty="0">
                        <a:solidFill>
                          <a:schemeClr val="bg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US" sz="1488" b="1" kern="1200">
                          <a:solidFill>
                            <a:schemeClr val="lt1"/>
                          </a:solidFill>
                          <a:effectLst/>
                          <a:latin typeface="+mn-lt"/>
                          <a:ea typeface="+mn-ea"/>
                          <a:cs typeface="+mn-cs"/>
                        </a:rPr>
                        <a:t>Tipps</a:t>
                      </a:r>
                      <a:r>
                        <a:rPr lang="en-LB">
                          <a:effectLst/>
                        </a:rPr>
                        <a:t> </a:t>
                      </a:r>
                      <a:endParaRPr lang="en-RU" sz="1488" b="1" kern="1200" dirty="0">
                        <a:solidFill>
                          <a:schemeClr val="lt1"/>
                        </a:solidFill>
                        <a:effectLst/>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tc>
                  <a:txBody>
                    <a:bodyPr/>
                    <a:lstStyle/>
                    <a:p>
                      <a:pPr algn="ctr"/>
                      <a:r>
                        <a:rPr lang="en-US" sz="1488" b="1" kern="1200">
                          <a:solidFill>
                            <a:schemeClr val="lt1"/>
                          </a:solidFill>
                          <a:effectLst/>
                          <a:latin typeface="+mn-lt"/>
                          <a:ea typeface="+mn-ea"/>
                          <a:cs typeface="+mn-cs"/>
                        </a:rPr>
                        <a:t>Beschreibung</a:t>
                      </a:r>
                      <a:r>
                        <a:rPr lang="en-LB">
                          <a:effectLst/>
                        </a:rPr>
                        <a:t> </a:t>
                      </a:r>
                      <a:endParaRPr lang="en-RU" sz="1488" b="1" kern="1200" dirty="0">
                        <a:solidFill>
                          <a:schemeClr val="lt1"/>
                        </a:solidFill>
                        <a:effectLst/>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extLst>
                  <a:ext uri="{0D108BD9-81ED-4DB2-BD59-A6C34878D82A}">
                    <a16:rowId xmlns:a16="http://schemas.microsoft.com/office/drawing/2014/main" val="1533313366"/>
                  </a:ext>
                </a:extLst>
              </a:tr>
              <a:tr h="1807016">
                <a:tc>
                  <a:txBody>
                    <a:bodyPr/>
                    <a:lstStyle/>
                    <a:p>
                      <a:pPr algn="ctr"/>
                      <a:r>
                        <a:rPr lang="de-AT" sz="1100" b="1" u="sng" kern="1200">
                          <a:solidFill>
                            <a:srgbClr val="22385A"/>
                          </a:solidFill>
                          <a:latin typeface="Calibri" panose="020F0502020204030204" pitchFamily="34" charset="0"/>
                          <a:ea typeface="+mn-ea"/>
                          <a:cs typeface="Calibri" panose="020F0502020204030204" pitchFamily="34" charset="0"/>
                        </a:rPr>
                        <a:t>2.1 Selbstbestimmtheit und Selbstwirksamkeit</a:t>
                      </a:r>
                      <a:endParaRPr lang="en-LB" sz="1100" b="1" u="sng" kern="1200">
                        <a:solidFill>
                          <a:srgbClr val="22385A"/>
                        </a:solidFill>
                        <a:latin typeface="Calibri" panose="020F0502020204030204" pitchFamily="34" charset="0"/>
                        <a:ea typeface="+mn-ea"/>
                        <a:cs typeface="Calibri" panose="020F0502020204030204" pitchFamily="34" charset="0"/>
                      </a:endParaRPr>
                    </a:p>
                  </a:txBody>
                  <a:tcPr marL="68580" marR="68580" marT="0" marB="0" anchor="ctr">
                    <a:lnL w="12700" cap="flat" cmpd="sng" algn="ctr">
                      <a:solidFill>
                        <a:schemeClr val="bg1"/>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marL="0" marR="0" indent="0" algn="l" defTabSz="755934" rtl="0" eaLnBrk="1" fontAlgn="auto" latinLnBrk="0" hangingPunct="1">
                        <a:lnSpc>
                          <a:spcPct val="100000"/>
                        </a:lnSpc>
                        <a:spcBef>
                          <a:spcPts val="0"/>
                        </a:spcBef>
                        <a:spcAft>
                          <a:spcPts val="0"/>
                        </a:spcAft>
                        <a:buClrTx/>
                        <a:buSzTx/>
                        <a:buFontTx/>
                        <a:buNone/>
                        <a:tabLst/>
                        <a:defRPr/>
                      </a:pPr>
                      <a:r>
                        <a:rPr lang="en-GB" sz="1100" dirty="0">
                          <a:solidFill>
                            <a:srgbClr val="22385A"/>
                          </a:solidFill>
                        </a:rPr>
                        <a:t>Glauben Sie an sich selbst und entwickeln Sie sich weiter. </a:t>
                      </a:r>
                    </a:p>
                  </a:txBody>
                  <a:tcPr anchor="ctr">
                    <a:lnL w="12700" cap="flat" cmpd="sng" algn="ctr">
                      <a:solidFill>
                        <a:srgbClr val="22385A"/>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marL="0" marR="0" indent="0" algn="l" defTabSz="755934" rtl="0" eaLnBrk="1" fontAlgn="auto" latinLnBrk="0" hangingPunct="1">
                        <a:lnSpc>
                          <a:spcPct val="100000"/>
                        </a:lnSpc>
                        <a:spcBef>
                          <a:spcPts val="0"/>
                        </a:spcBef>
                        <a:spcAft>
                          <a:spcPts val="0"/>
                        </a:spcAft>
                        <a:buClrTx/>
                        <a:buSzTx/>
                        <a:buFontTx/>
                        <a:buNone/>
                        <a:tabLst/>
                        <a:defRPr/>
                      </a:pPr>
                      <a:r>
                        <a:rPr lang="en-GB" sz="1100" dirty="0">
                          <a:solidFill>
                            <a:srgbClr val="22385A"/>
                          </a:solidFill>
                        </a:rPr>
                        <a:t>Denken Sie über Ihre persönliche Situation nach, welche Bedürfnisse und Ziele Sie kurz-, mittel- und langfristig haben.</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dirty="0">
                          <a:solidFill>
                            <a:srgbClr val="22385A"/>
                          </a:solidFill>
                        </a:rPr>
                        <a:t> </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dirty="0">
                          <a:solidFill>
                            <a:srgbClr val="22385A"/>
                          </a:solidFill>
                        </a:rPr>
                        <a:t>Bestimmen Sie Ihre individuellen Stärken und Schwächen und jene der Teammitglieder*innen.</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dirty="0">
                          <a:solidFill>
                            <a:srgbClr val="22385A"/>
                          </a:solidFill>
                        </a:rPr>
                        <a:t> </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dirty="0">
                          <a:solidFill>
                            <a:srgbClr val="22385A"/>
                          </a:solidFill>
                        </a:rPr>
                        <a:t>Glauben Sie an Ihre Fähigkeit, den „Lauf der Dinge“ beeinflussen zu können, auch bei Ungewissheit, Rückschlägen und Misserfolgen.</a:t>
                      </a:r>
                    </a:p>
                  </a:txBody>
                  <a:tcPr anchor="ctr">
                    <a:lnL w="12700" cap="flat" cmpd="sng" algn="ctr">
                      <a:solidFill>
                        <a:srgbClr val="22385A"/>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445236727"/>
                  </a:ext>
                </a:extLst>
              </a:tr>
              <a:tr h="1464306">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b="1" u="sng" dirty="0">
                          <a:solidFill>
                            <a:srgbClr val="22385A"/>
                          </a:solidFill>
                          <a:latin typeface="Calibri" panose="020F0502020204030204" pitchFamily="34" charset="0"/>
                          <a:cs typeface="Calibri" panose="020F0502020204030204" pitchFamily="34" charset="0"/>
                        </a:rPr>
                        <a:t>2.2 Motivation und Durchhaltevermögen </a:t>
                      </a: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algn="l"/>
                      <a:r>
                        <a:rPr lang="en-GB" sz="1100" kern="1200" dirty="0">
                          <a:solidFill>
                            <a:srgbClr val="22385A"/>
                          </a:solidFill>
                          <a:latin typeface="+mn-lt"/>
                          <a:ea typeface="+mn-ea"/>
                          <a:cs typeface="+mn-cs"/>
                        </a:rPr>
                        <a:t>Bleiben Sie dran und    </a:t>
                      </a:r>
                    </a:p>
                    <a:p>
                      <a:pPr algn="l"/>
                      <a:r>
                        <a:rPr lang="en-GB" sz="1100" kern="1200" dirty="0">
                          <a:solidFill>
                            <a:srgbClr val="22385A"/>
                          </a:solidFill>
                          <a:latin typeface="+mn-lt"/>
                          <a:ea typeface="+mn-ea"/>
                          <a:cs typeface="+mn-cs"/>
                        </a:rPr>
                        <a:t>geben Sie nicht auf. </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marL="0" marR="0" indent="0" algn="l" defTabSz="755934" rtl="0" eaLnBrk="1" fontAlgn="auto" latinLnBrk="0" hangingPunct="1">
                        <a:lnSpc>
                          <a:spcPct val="100000"/>
                        </a:lnSpc>
                        <a:spcBef>
                          <a:spcPts val="0"/>
                        </a:spcBef>
                        <a:spcAft>
                          <a:spcPts val="0"/>
                        </a:spcAft>
                        <a:buClrTx/>
                        <a:buSzTx/>
                        <a:buFontTx/>
                        <a:buNone/>
                        <a:tabLst/>
                        <a:defRPr/>
                      </a:pPr>
                      <a:r>
                        <a:rPr lang="en-GB" sz="1100" b="0" kern="1200" dirty="0">
                          <a:solidFill>
                            <a:srgbClr val="22385A"/>
                          </a:solidFill>
                          <a:latin typeface="+mn-lt"/>
                          <a:ea typeface="+mn-ea"/>
                          <a:cs typeface="+mn-cs"/>
                        </a:rPr>
                        <a:t>Seien Sie entschlossen, Ideen in die Tat umzusetzen.</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b="0" kern="1200" dirty="0">
                          <a:solidFill>
                            <a:srgbClr val="22385A"/>
                          </a:solidFill>
                          <a:latin typeface="+mn-lt"/>
                          <a:ea typeface="+mn-ea"/>
                          <a:cs typeface="+mn-cs"/>
                        </a:rPr>
                        <a:t> </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b="0" kern="1200" dirty="0">
                          <a:solidFill>
                            <a:srgbClr val="22385A"/>
                          </a:solidFill>
                          <a:latin typeface="+mn-lt"/>
                          <a:ea typeface="+mn-ea"/>
                          <a:cs typeface="+mn-cs"/>
                        </a:rPr>
                        <a:t>Bleiben Sie an einer Sache dran und  versuchen Sie immer wieder Fortschritte zu erzielen.</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b="0" kern="1200" dirty="0">
                          <a:solidFill>
                            <a:srgbClr val="22385A"/>
                          </a:solidFill>
                          <a:latin typeface="+mn-lt"/>
                          <a:ea typeface="+mn-ea"/>
                          <a:cs typeface="+mn-cs"/>
                        </a:rPr>
                        <a:t> </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b="0" kern="1200" dirty="0">
                          <a:solidFill>
                            <a:srgbClr val="22385A"/>
                          </a:solidFill>
                          <a:latin typeface="+mn-lt"/>
                          <a:ea typeface="+mn-ea"/>
                          <a:cs typeface="+mn-cs"/>
                        </a:rPr>
                        <a:t>Halten Sie Widrigkeiten und Druck stand.</a:t>
                      </a:r>
                    </a:p>
                  </a:txBody>
                  <a:tcPr anchor="ct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2780901125"/>
                  </a:ext>
                </a:extLst>
              </a:tr>
            </a:tbl>
          </a:graphicData>
        </a:graphic>
      </p:graphicFrame>
    </p:spTree>
    <p:extLst>
      <p:ext uri="{BB962C8B-B14F-4D97-AF65-F5344CB8AC3E}">
        <p14:creationId xmlns:p14="http://schemas.microsoft.com/office/powerpoint/2010/main" val="3939680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5F92CFB4-A267-004A-8FBE-209366D6DFAE}"/>
              </a:ext>
            </a:extLst>
          </p:cNvPr>
          <p:cNvSpPr/>
          <p:nvPr/>
        </p:nvSpPr>
        <p:spPr>
          <a:xfrm>
            <a:off x="381979" y="6502254"/>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22385A"/>
          </a:solidFill>
          <a:ln w="8971" cap="flat">
            <a:noFill/>
            <a:prstDash val="solid"/>
            <a:miter/>
          </a:ln>
        </p:spPr>
        <p:txBody>
          <a:bodyPr rtlCol="0" anchor="ctr"/>
          <a:lstStyle/>
          <a:p>
            <a:endParaRPr lang="en-RU"/>
          </a:p>
        </p:txBody>
      </p:sp>
      <p:sp>
        <p:nvSpPr>
          <p:cNvPr id="8" name="Text Placeholder 3">
            <a:extLst>
              <a:ext uri="{FF2B5EF4-FFF2-40B4-BE49-F238E27FC236}">
                <a16:creationId xmlns:a16="http://schemas.microsoft.com/office/drawing/2014/main" id="{96F5EB05-7F30-BF43-A1D5-A0CC67C27CE9}"/>
              </a:ext>
            </a:extLst>
          </p:cNvPr>
          <p:cNvSpPr txBox="1">
            <a:spLocks/>
          </p:cNvSpPr>
          <p:nvPr/>
        </p:nvSpPr>
        <p:spPr>
          <a:xfrm>
            <a:off x="521852" y="6486211"/>
            <a:ext cx="6533982" cy="505269"/>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GB" b="1" dirty="0"/>
              <a:t>03 </a:t>
            </a:r>
            <a:r>
              <a:rPr lang="en-US" b="1"/>
              <a:t>In Aktion</a:t>
            </a:r>
            <a:endParaRPr lang="en-LB" b="1"/>
          </a:p>
          <a:p>
            <a:endParaRPr lang="en-RU" b="1" dirty="0"/>
          </a:p>
        </p:txBody>
      </p:sp>
      <p:sp>
        <p:nvSpPr>
          <p:cNvPr id="3" name="Text Placeholder 35">
            <a:extLst>
              <a:ext uri="{FF2B5EF4-FFF2-40B4-BE49-F238E27FC236}">
                <a16:creationId xmlns:a16="http://schemas.microsoft.com/office/drawing/2014/main" id="{418459E8-DEED-C360-876B-F71610C969C3}"/>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graphicFrame>
        <p:nvGraphicFramePr>
          <p:cNvPr id="4" name="Table 3">
            <a:extLst>
              <a:ext uri="{FF2B5EF4-FFF2-40B4-BE49-F238E27FC236}">
                <a16:creationId xmlns:a16="http://schemas.microsoft.com/office/drawing/2014/main" id="{F6C04AAC-62B8-4352-27F4-4FBB78C18142}"/>
              </a:ext>
            </a:extLst>
          </p:cNvPr>
          <p:cNvGraphicFramePr>
            <a:graphicFrameLocks noGrp="1"/>
          </p:cNvGraphicFramePr>
          <p:nvPr>
            <p:extLst>
              <p:ext uri="{D42A27DB-BD31-4B8C-83A1-F6EECF244321}">
                <p14:modId xmlns:p14="http://schemas.microsoft.com/office/powerpoint/2010/main" val="2662921597"/>
              </p:ext>
            </p:extLst>
          </p:nvPr>
        </p:nvGraphicFramePr>
        <p:xfrm>
          <a:off x="503238" y="560667"/>
          <a:ext cx="6533982" cy="5710153"/>
        </p:xfrm>
        <a:graphic>
          <a:graphicData uri="http://schemas.openxmlformats.org/drawingml/2006/table">
            <a:tbl>
              <a:tblPr firstRow="1" bandRow="1">
                <a:tableStyleId>{5C22544A-7EE6-4342-B048-85BDC9FD1C3A}</a:tableStyleId>
              </a:tblPr>
              <a:tblGrid>
                <a:gridCol w="2326226">
                  <a:extLst>
                    <a:ext uri="{9D8B030D-6E8A-4147-A177-3AD203B41FA5}">
                      <a16:colId xmlns:a16="http://schemas.microsoft.com/office/drawing/2014/main" val="603741104"/>
                    </a:ext>
                  </a:extLst>
                </a:gridCol>
                <a:gridCol w="2035834">
                  <a:extLst>
                    <a:ext uri="{9D8B030D-6E8A-4147-A177-3AD203B41FA5}">
                      <a16:colId xmlns:a16="http://schemas.microsoft.com/office/drawing/2014/main" val="4177515072"/>
                    </a:ext>
                  </a:extLst>
                </a:gridCol>
                <a:gridCol w="2171922">
                  <a:extLst>
                    <a:ext uri="{9D8B030D-6E8A-4147-A177-3AD203B41FA5}">
                      <a16:colId xmlns:a16="http://schemas.microsoft.com/office/drawing/2014/main" val="4221423907"/>
                    </a:ext>
                  </a:extLst>
                </a:gridCol>
              </a:tblGrid>
              <a:tr h="382697">
                <a:tc>
                  <a:txBody>
                    <a:bodyPr/>
                    <a:lstStyle/>
                    <a:p>
                      <a:pPr algn="ctr"/>
                      <a:r>
                        <a:rPr lang="en-US" sz="1488" b="1" kern="1200">
                          <a:solidFill>
                            <a:schemeClr val="lt1"/>
                          </a:solidFill>
                          <a:effectLst/>
                          <a:latin typeface="+mn-lt"/>
                          <a:ea typeface="+mn-ea"/>
                          <a:cs typeface="+mn-cs"/>
                        </a:rPr>
                        <a:t>Kompetenzen</a:t>
                      </a:r>
                      <a:r>
                        <a:rPr lang="en-LB">
                          <a:effectLst/>
                        </a:rPr>
                        <a:t> </a:t>
                      </a:r>
                      <a:endParaRPr lang="en-RU" dirty="0">
                        <a:solidFill>
                          <a:schemeClr val="bg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US" sz="1488" b="1" kern="1200">
                          <a:solidFill>
                            <a:schemeClr val="lt1"/>
                          </a:solidFill>
                          <a:effectLst/>
                          <a:latin typeface="+mn-lt"/>
                          <a:ea typeface="+mn-ea"/>
                          <a:cs typeface="+mn-cs"/>
                        </a:rPr>
                        <a:t>Tipps</a:t>
                      </a:r>
                      <a:r>
                        <a:rPr lang="en-LB">
                          <a:effectLst/>
                        </a:rPr>
                        <a:t> </a:t>
                      </a:r>
                      <a:endParaRPr lang="en-RU" sz="1488" b="1" kern="1200" dirty="0">
                        <a:solidFill>
                          <a:schemeClr val="lt1"/>
                        </a:solidFill>
                        <a:effectLst/>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tc>
                  <a:txBody>
                    <a:bodyPr/>
                    <a:lstStyle/>
                    <a:p>
                      <a:pPr algn="ctr"/>
                      <a:r>
                        <a:rPr lang="en-US" sz="1488" b="1" kern="1200">
                          <a:solidFill>
                            <a:schemeClr val="lt1"/>
                          </a:solidFill>
                          <a:effectLst/>
                          <a:latin typeface="+mn-lt"/>
                          <a:ea typeface="+mn-ea"/>
                          <a:cs typeface="+mn-cs"/>
                        </a:rPr>
                        <a:t>Beschreibung</a:t>
                      </a:r>
                      <a:r>
                        <a:rPr lang="en-LB">
                          <a:effectLst/>
                        </a:rPr>
                        <a:t> </a:t>
                      </a:r>
                      <a:endParaRPr lang="en-RU" sz="1488" b="1" kern="1200" dirty="0">
                        <a:solidFill>
                          <a:schemeClr val="lt1"/>
                        </a:solidFill>
                        <a:effectLst/>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extLst>
                  <a:ext uri="{0D108BD9-81ED-4DB2-BD59-A6C34878D82A}">
                    <a16:rowId xmlns:a16="http://schemas.microsoft.com/office/drawing/2014/main" val="1533313366"/>
                  </a:ext>
                </a:extLst>
              </a:tr>
              <a:tr h="1807016">
                <a:tc>
                  <a:txBody>
                    <a:bodyPr/>
                    <a:lstStyle/>
                    <a:p>
                      <a:pPr algn="ctr"/>
                      <a:r>
                        <a:rPr lang="en-US" sz="1100" b="1" u="sng" kern="1200">
                          <a:solidFill>
                            <a:srgbClr val="22385A"/>
                          </a:solidFill>
                          <a:latin typeface="Calibri" panose="020F0502020204030204" pitchFamily="34" charset="0"/>
                          <a:ea typeface="+mn-ea"/>
                          <a:cs typeface="Calibri" panose="020F0502020204030204" pitchFamily="34" charset="0"/>
                        </a:rPr>
                        <a:t>2.3 Ressourcen mobilisieren</a:t>
                      </a:r>
                      <a:endParaRPr lang="en-LB" sz="1100" b="1" u="sng" kern="1200">
                        <a:solidFill>
                          <a:srgbClr val="22385A"/>
                        </a:solidFill>
                        <a:latin typeface="Calibri" panose="020F0502020204030204" pitchFamily="34" charset="0"/>
                        <a:ea typeface="+mn-ea"/>
                        <a:cs typeface="Calibri" panose="020F0502020204030204" pitchFamily="34" charset="0"/>
                      </a:endParaRPr>
                    </a:p>
                  </a:txBody>
                  <a:tcPr marL="68580" marR="68580" marT="0" marB="0" anchor="ctr">
                    <a:lnL w="12700" cap="flat" cmpd="sng" algn="ctr">
                      <a:solidFill>
                        <a:schemeClr val="bg1"/>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marL="0" marR="0" indent="0" algn="l" defTabSz="755934" rtl="0" eaLnBrk="1" fontAlgn="auto" latinLnBrk="0" hangingPunct="1">
                        <a:lnSpc>
                          <a:spcPct val="100000"/>
                        </a:lnSpc>
                        <a:spcBef>
                          <a:spcPts val="0"/>
                        </a:spcBef>
                        <a:spcAft>
                          <a:spcPts val="0"/>
                        </a:spcAft>
                        <a:buClrTx/>
                        <a:buSzTx/>
                        <a:buFontTx/>
                        <a:buNone/>
                        <a:tabLst/>
                        <a:defRPr/>
                      </a:pPr>
                      <a:r>
                        <a:rPr lang="de-AT" sz="1100" kern="1200">
                          <a:solidFill>
                            <a:srgbClr val="22385A"/>
                          </a:solidFill>
                          <a:latin typeface="+mn-lt"/>
                          <a:ea typeface="+mn-ea"/>
                          <a:cs typeface="+mn-cs"/>
                        </a:rPr>
                        <a:t>Sammeln und verwalten Sie Ihre benötigten Ressourcen.</a:t>
                      </a:r>
                      <a:endParaRPr lang="en-LB" sz="1100" kern="1200">
                        <a:solidFill>
                          <a:srgbClr val="22385A"/>
                        </a:solidFill>
                        <a:latin typeface="+mn-lt"/>
                        <a:ea typeface="+mn-ea"/>
                        <a:cs typeface="+mn-cs"/>
                      </a:endParaRPr>
                    </a:p>
                  </a:txBody>
                  <a:tcPr marL="68580" marR="68580" marT="0" marB="0" anchor="ctr">
                    <a:lnL w="12700" cap="flat" cmpd="sng" algn="ctr">
                      <a:solidFill>
                        <a:srgbClr val="22385A"/>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r>
                        <a:rPr lang="de-AT" sz="1100" kern="1200">
                          <a:solidFill>
                            <a:srgbClr val="22385A"/>
                          </a:solidFill>
                          <a:latin typeface="+mn-lt"/>
                          <a:ea typeface="+mn-ea"/>
                          <a:cs typeface="+mn-cs"/>
                        </a:rPr>
                        <a:t>Beschaffung von Ressourcen zur Bewältigung einer Problemlage</a:t>
                      </a:r>
                      <a:endParaRPr lang="en-LB" sz="1100" kern="1200">
                        <a:solidFill>
                          <a:srgbClr val="22385A"/>
                        </a:solidFill>
                        <a:latin typeface="+mn-lt"/>
                        <a:ea typeface="+mn-ea"/>
                        <a:cs typeface="+mn-cs"/>
                      </a:endParaRPr>
                    </a:p>
                    <a:p>
                      <a:r>
                        <a:rPr lang="de-AT" sz="1100" kern="1200">
                          <a:solidFill>
                            <a:srgbClr val="22385A"/>
                          </a:solidFill>
                          <a:latin typeface="+mn-lt"/>
                          <a:ea typeface="+mn-ea"/>
                          <a:cs typeface="+mn-cs"/>
                        </a:rPr>
                        <a:t> </a:t>
                      </a:r>
                      <a:endParaRPr lang="en-LB" sz="1100" kern="1200">
                        <a:solidFill>
                          <a:srgbClr val="22385A"/>
                        </a:solidFill>
                        <a:latin typeface="+mn-lt"/>
                        <a:ea typeface="+mn-ea"/>
                        <a:cs typeface="+mn-cs"/>
                      </a:endParaRPr>
                    </a:p>
                    <a:p>
                      <a:r>
                        <a:rPr lang="de-AT" sz="1100" kern="1200">
                          <a:solidFill>
                            <a:srgbClr val="22385A"/>
                          </a:solidFill>
                          <a:latin typeface="+mn-lt"/>
                          <a:ea typeface="+mn-ea"/>
                          <a:cs typeface="+mn-cs"/>
                        </a:rPr>
                        <a:t>Das Beste aus begrenzten Ressourcen machen</a:t>
                      </a:r>
                      <a:endParaRPr lang="en-LB" sz="1100" kern="1200">
                        <a:solidFill>
                          <a:srgbClr val="22385A"/>
                        </a:solidFill>
                        <a:latin typeface="+mn-lt"/>
                        <a:ea typeface="+mn-ea"/>
                        <a:cs typeface="+mn-cs"/>
                      </a:endParaRPr>
                    </a:p>
                    <a:p>
                      <a:r>
                        <a:rPr lang="de-AT" sz="1100" kern="1200">
                          <a:solidFill>
                            <a:srgbClr val="22385A"/>
                          </a:solidFill>
                          <a:latin typeface="+mn-lt"/>
                          <a:ea typeface="+mn-ea"/>
                          <a:cs typeface="+mn-cs"/>
                        </a:rPr>
                        <a:t> </a:t>
                      </a:r>
                      <a:endParaRPr lang="en-LB" sz="1100" kern="1200">
                        <a:solidFill>
                          <a:srgbClr val="22385A"/>
                        </a:solidFill>
                        <a:latin typeface="+mn-lt"/>
                        <a:ea typeface="+mn-ea"/>
                        <a:cs typeface="+mn-cs"/>
                      </a:endParaRPr>
                    </a:p>
                  </a:txBody>
                  <a:tcPr marL="68580" marR="68580" marT="0" marB="0" anchor="ctr">
                    <a:lnL w="12700" cap="flat" cmpd="sng" algn="ctr">
                      <a:solidFill>
                        <a:srgbClr val="22385A"/>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445236727"/>
                  </a:ext>
                </a:extLst>
              </a:tr>
              <a:tr h="571405">
                <a:tc>
                  <a:txBody>
                    <a:bodyPr/>
                    <a:lstStyle/>
                    <a:p>
                      <a:pPr algn="ctr"/>
                      <a:r>
                        <a:rPr lang="de-AT" sz="1100" b="1" u="sng" kern="1200">
                          <a:solidFill>
                            <a:srgbClr val="22385A"/>
                          </a:solidFill>
                          <a:latin typeface="Calibri" panose="020F0502020204030204" pitchFamily="34" charset="0"/>
                          <a:ea typeface="+mn-ea"/>
                          <a:cs typeface="Calibri" panose="020F0502020204030204" pitchFamily="34" charset="0"/>
                        </a:rPr>
                        <a:t>2.4 Finanzielle und wirtschaftliche Kompetenz</a:t>
                      </a:r>
                      <a:endParaRPr lang="en-LB" sz="1100" b="1" u="sng" kern="1200">
                        <a:solidFill>
                          <a:srgbClr val="22385A"/>
                        </a:solidFill>
                        <a:latin typeface="Calibri" panose="020F0502020204030204" pitchFamily="34" charset="0"/>
                        <a:ea typeface="+mn-ea"/>
                        <a:cs typeface="Calibri" panose="020F0502020204030204" pitchFamily="34" charset="0"/>
                      </a:endParaRPr>
                    </a:p>
                  </a:txBody>
                  <a:tcPr marL="68580" marR="68580" marT="0" marB="0"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marL="0" marR="0" indent="0" algn="l" defTabSz="755934" rtl="0" eaLnBrk="1" fontAlgn="auto" latinLnBrk="0" hangingPunct="1">
                        <a:lnSpc>
                          <a:spcPct val="100000"/>
                        </a:lnSpc>
                        <a:spcBef>
                          <a:spcPts val="0"/>
                        </a:spcBef>
                        <a:spcAft>
                          <a:spcPts val="0"/>
                        </a:spcAft>
                        <a:buClrTx/>
                        <a:buSzTx/>
                        <a:buFontTx/>
                        <a:buNone/>
                        <a:tabLst/>
                        <a:defRPr/>
                      </a:pPr>
                      <a:r>
                        <a:rPr lang="de-AT" sz="1100" kern="1200">
                          <a:solidFill>
                            <a:srgbClr val="22385A"/>
                          </a:solidFill>
                          <a:latin typeface="+mn-lt"/>
                          <a:ea typeface="+mn-ea"/>
                          <a:cs typeface="+mn-cs"/>
                        </a:rPr>
                        <a:t>Entwickeln Sie finanzielles und wirtschaftliches Know-How.</a:t>
                      </a:r>
                      <a:endParaRPr lang="en-LB" sz="1100" kern="1200">
                        <a:solidFill>
                          <a:srgbClr val="22385A"/>
                        </a:solidFill>
                        <a:latin typeface="+mn-lt"/>
                        <a:ea typeface="+mn-ea"/>
                        <a:cs typeface="+mn-cs"/>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r>
                        <a:rPr lang="de-AT" sz="1100" kern="1200">
                          <a:solidFill>
                            <a:srgbClr val="22385A"/>
                          </a:solidFill>
                          <a:latin typeface="+mn-lt"/>
                          <a:ea typeface="+mn-ea"/>
                          <a:cs typeface="+mn-cs"/>
                        </a:rPr>
                        <a:t>Gründliche Prüfung der Finanzen in Bezug auf Erträge, Liquidität, Informationsmanagement und Monitoring</a:t>
                      </a:r>
                      <a:endParaRPr lang="en-LB" sz="1100" kern="1200">
                        <a:solidFill>
                          <a:srgbClr val="22385A"/>
                        </a:solidFill>
                        <a:latin typeface="+mn-lt"/>
                        <a:ea typeface="+mn-ea"/>
                        <a:cs typeface="+mn-cs"/>
                      </a:endParaRPr>
                    </a:p>
                    <a:p>
                      <a:r>
                        <a:rPr lang="de-AT" sz="1100" kern="1200">
                          <a:solidFill>
                            <a:srgbClr val="22385A"/>
                          </a:solidFill>
                          <a:latin typeface="+mn-lt"/>
                          <a:ea typeface="+mn-ea"/>
                          <a:cs typeface="+mn-cs"/>
                        </a:rPr>
                        <a:t> </a:t>
                      </a:r>
                      <a:endParaRPr lang="en-LB" sz="1100" kern="1200">
                        <a:solidFill>
                          <a:srgbClr val="22385A"/>
                        </a:solidFill>
                        <a:latin typeface="+mn-lt"/>
                        <a:ea typeface="+mn-ea"/>
                        <a:cs typeface="+mn-cs"/>
                      </a:endParaRPr>
                    </a:p>
                    <a:p>
                      <a:r>
                        <a:rPr lang="de-AT" sz="1100" kern="1200">
                          <a:solidFill>
                            <a:srgbClr val="22385A"/>
                          </a:solidFill>
                          <a:latin typeface="+mn-lt"/>
                          <a:ea typeface="+mn-ea"/>
                          <a:cs typeface="+mn-cs"/>
                        </a:rPr>
                        <a:t>Planung, Umsetzung und Bewertung von finanziellen Entscheidungen im Verlauf eines Projektes</a:t>
                      </a:r>
                      <a:endParaRPr lang="en-LB" sz="1100" kern="1200">
                        <a:solidFill>
                          <a:srgbClr val="22385A"/>
                        </a:solidFill>
                        <a:latin typeface="+mn-lt"/>
                        <a:ea typeface="+mn-ea"/>
                        <a:cs typeface="+mn-cs"/>
                      </a:endParaRPr>
                    </a:p>
                    <a:p>
                      <a:r>
                        <a:rPr lang="de-AT" sz="1100" kern="1200">
                          <a:solidFill>
                            <a:srgbClr val="22385A"/>
                          </a:solidFill>
                          <a:latin typeface="+mn-lt"/>
                          <a:ea typeface="+mn-ea"/>
                          <a:cs typeface="+mn-cs"/>
                        </a:rPr>
                        <a:t> </a:t>
                      </a:r>
                      <a:endParaRPr lang="en-LB" sz="1100" kern="1200">
                        <a:solidFill>
                          <a:srgbClr val="22385A"/>
                        </a:solidFill>
                        <a:latin typeface="+mn-lt"/>
                        <a:ea typeface="+mn-ea"/>
                        <a:cs typeface="+mn-cs"/>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2780901125"/>
                  </a:ext>
                </a:extLst>
              </a:tr>
              <a:tr h="1303830">
                <a:tc>
                  <a:txBody>
                    <a:bodyPr/>
                    <a:lstStyle/>
                    <a:p>
                      <a:pPr algn="ctr"/>
                      <a:r>
                        <a:rPr lang="en-US" sz="1100" b="1" u="sng" kern="1200">
                          <a:solidFill>
                            <a:srgbClr val="22385A"/>
                          </a:solidFill>
                          <a:latin typeface="Calibri" panose="020F0502020204030204" pitchFamily="34" charset="0"/>
                          <a:ea typeface="+mn-ea"/>
                          <a:cs typeface="Calibri" panose="020F0502020204030204" pitchFamily="34" charset="0"/>
                        </a:rPr>
                        <a:t>2.5. Andere mobilisieren</a:t>
                      </a:r>
                      <a:endParaRPr lang="en-LB" sz="1100" b="1" u="sng" kern="1200">
                        <a:solidFill>
                          <a:srgbClr val="22385A"/>
                        </a:solidFill>
                        <a:latin typeface="Calibri" panose="020F0502020204030204" pitchFamily="34" charset="0"/>
                        <a:ea typeface="+mn-ea"/>
                        <a:cs typeface="Calibri" panose="020F0502020204030204" pitchFamily="34" charset="0"/>
                      </a:endParaRPr>
                    </a:p>
                  </a:txBody>
                  <a:tcPr marL="68580" marR="68580" marT="0" marB="0"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marL="0" marR="0" indent="0" algn="l" defTabSz="755934" rtl="0" eaLnBrk="1" fontAlgn="auto" latinLnBrk="0" hangingPunct="1">
                        <a:lnSpc>
                          <a:spcPct val="100000"/>
                        </a:lnSpc>
                        <a:spcBef>
                          <a:spcPts val="0"/>
                        </a:spcBef>
                        <a:spcAft>
                          <a:spcPts val="0"/>
                        </a:spcAft>
                        <a:buClrTx/>
                        <a:buSzTx/>
                        <a:buFontTx/>
                        <a:buNone/>
                        <a:tabLst/>
                        <a:defRPr/>
                      </a:pPr>
                      <a:r>
                        <a:rPr lang="de-AT" sz="1100" kern="1200">
                          <a:solidFill>
                            <a:srgbClr val="22385A"/>
                          </a:solidFill>
                          <a:latin typeface="+mn-lt"/>
                          <a:ea typeface="+mn-ea"/>
                          <a:cs typeface="+mn-cs"/>
                        </a:rPr>
                        <a:t>Begeistern Sie und holen Sie andere mit ins Boot.</a:t>
                      </a:r>
                      <a:endParaRPr lang="en-LB" sz="1100" kern="1200">
                        <a:solidFill>
                          <a:srgbClr val="22385A"/>
                        </a:solidFill>
                        <a:latin typeface="+mn-lt"/>
                        <a:ea typeface="+mn-ea"/>
                        <a:cs typeface="+mn-cs"/>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r>
                        <a:rPr lang="de-AT" sz="1100" kern="1200">
                          <a:solidFill>
                            <a:srgbClr val="22385A"/>
                          </a:solidFill>
                          <a:latin typeface="+mn-lt"/>
                          <a:ea typeface="+mn-ea"/>
                          <a:cs typeface="+mn-cs"/>
                        </a:rPr>
                        <a:t>Inspirieren und begeistern Sie relevanten Interessensgruppen.</a:t>
                      </a:r>
                      <a:endParaRPr lang="en-LB" sz="1100" kern="1200">
                        <a:solidFill>
                          <a:srgbClr val="22385A"/>
                        </a:solidFill>
                        <a:latin typeface="+mn-lt"/>
                        <a:ea typeface="+mn-ea"/>
                        <a:cs typeface="+mn-cs"/>
                      </a:endParaRPr>
                    </a:p>
                    <a:p>
                      <a:r>
                        <a:rPr lang="de-AT" sz="1100" kern="1200">
                          <a:solidFill>
                            <a:srgbClr val="22385A"/>
                          </a:solidFill>
                          <a:latin typeface="+mn-lt"/>
                          <a:ea typeface="+mn-ea"/>
                          <a:cs typeface="+mn-cs"/>
                        </a:rPr>
                        <a:t> </a:t>
                      </a:r>
                      <a:endParaRPr lang="en-LB" sz="1100" kern="1200">
                        <a:solidFill>
                          <a:srgbClr val="22385A"/>
                        </a:solidFill>
                        <a:latin typeface="+mn-lt"/>
                        <a:ea typeface="+mn-ea"/>
                        <a:cs typeface="+mn-cs"/>
                      </a:endParaRPr>
                    </a:p>
                    <a:p>
                      <a:r>
                        <a:rPr lang="de-AT" sz="1100" kern="1200">
                          <a:solidFill>
                            <a:srgbClr val="22385A"/>
                          </a:solidFill>
                          <a:latin typeface="+mn-lt"/>
                          <a:ea typeface="+mn-ea"/>
                          <a:cs typeface="+mn-cs"/>
                        </a:rPr>
                        <a:t>Holen Sie sich bei Bedarf Unterstützung.</a:t>
                      </a:r>
                      <a:endParaRPr lang="en-LB" sz="1100" kern="1200">
                        <a:solidFill>
                          <a:srgbClr val="22385A"/>
                        </a:solidFill>
                        <a:latin typeface="+mn-lt"/>
                        <a:ea typeface="+mn-ea"/>
                        <a:cs typeface="+mn-cs"/>
                      </a:endParaRPr>
                    </a:p>
                    <a:p>
                      <a:r>
                        <a:rPr lang="de-AT" sz="1100" kern="1200">
                          <a:solidFill>
                            <a:srgbClr val="22385A"/>
                          </a:solidFill>
                          <a:latin typeface="+mn-lt"/>
                          <a:ea typeface="+mn-ea"/>
                          <a:cs typeface="+mn-cs"/>
                        </a:rPr>
                        <a:t> </a:t>
                      </a:r>
                      <a:endParaRPr lang="en-LB" sz="1100" kern="1200">
                        <a:solidFill>
                          <a:srgbClr val="22385A"/>
                        </a:solidFill>
                        <a:latin typeface="+mn-lt"/>
                        <a:ea typeface="+mn-ea"/>
                        <a:cs typeface="+mn-cs"/>
                      </a:endParaRPr>
                    </a:p>
                    <a:p>
                      <a:r>
                        <a:rPr lang="de-AT" sz="1100" kern="1200">
                          <a:solidFill>
                            <a:srgbClr val="22385A"/>
                          </a:solidFill>
                          <a:latin typeface="+mn-lt"/>
                          <a:ea typeface="+mn-ea"/>
                          <a:cs typeface="+mn-cs"/>
                        </a:rPr>
                        <a:t>Stellen Sie Ihre Kommunikation, Überzeugungskraft, Ihr Verhandlungsgeschick und Ihre Führungsqualitäten unter Beweis.</a:t>
                      </a:r>
                      <a:endParaRPr lang="en-LB" sz="1100" kern="1200">
                        <a:solidFill>
                          <a:srgbClr val="22385A"/>
                        </a:solidFill>
                        <a:latin typeface="+mn-lt"/>
                        <a:ea typeface="+mn-ea"/>
                        <a:cs typeface="+mn-cs"/>
                      </a:endParaRPr>
                    </a:p>
                    <a:p>
                      <a:r>
                        <a:rPr lang="de-AT" sz="1100" kern="1200">
                          <a:solidFill>
                            <a:srgbClr val="22385A"/>
                          </a:solidFill>
                          <a:latin typeface="+mn-lt"/>
                          <a:ea typeface="+mn-ea"/>
                          <a:cs typeface="+mn-cs"/>
                        </a:rPr>
                        <a:t> </a:t>
                      </a:r>
                      <a:endParaRPr lang="en-LB" sz="1100" kern="1200">
                        <a:solidFill>
                          <a:srgbClr val="22385A"/>
                        </a:solidFill>
                        <a:latin typeface="+mn-lt"/>
                        <a:ea typeface="+mn-ea"/>
                        <a:cs typeface="+mn-cs"/>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2408935467"/>
                  </a:ext>
                </a:extLst>
              </a:tr>
            </a:tbl>
          </a:graphicData>
        </a:graphic>
      </p:graphicFrame>
      <p:graphicFrame>
        <p:nvGraphicFramePr>
          <p:cNvPr id="6" name="Table 5">
            <a:extLst>
              <a:ext uri="{FF2B5EF4-FFF2-40B4-BE49-F238E27FC236}">
                <a16:creationId xmlns:a16="http://schemas.microsoft.com/office/drawing/2014/main" id="{4CF5D9C1-DC27-C0B5-954E-8283F9E03578}"/>
              </a:ext>
            </a:extLst>
          </p:cNvPr>
          <p:cNvGraphicFramePr>
            <a:graphicFrameLocks noGrp="1"/>
          </p:cNvGraphicFramePr>
          <p:nvPr>
            <p:extLst>
              <p:ext uri="{D42A27DB-BD31-4B8C-83A1-F6EECF244321}">
                <p14:modId xmlns:p14="http://schemas.microsoft.com/office/powerpoint/2010/main" val="4264046995"/>
              </p:ext>
            </p:extLst>
          </p:nvPr>
        </p:nvGraphicFramePr>
        <p:xfrm>
          <a:off x="513996" y="6875413"/>
          <a:ext cx="6533982" cy="2189713"/>
        </p:xfrm>
        <a:graphic>
          <a:graphicData uri="http://schemas.openxmlformats.org/drawingml/2006/table">
            <a:tbl>
              <a:tblPr firstRow="1" bandRow="1">
                <a:tableStyleId>{5C22544A-7EE6-4342-B048-85BDC9FD1C3A}</a:tableStyleId>
              </a:tblPr>
              <a:tblGrid>
                <a:gridCol w="2326226">
                  <a:extLst>
                    <a:ext uri="{9D8B030D-6E8A-4147-A177-3AD203B41FA5}">
                      <a16:colId xmlns:a16="http://schemas.microsoft.com/office/drawing/2014/main" val="603741104"/>
                    </a:ext>
                  </a:extLst>
                </a:gridCol>
                <a:gridCol w="2035834">
                  <a:extLst>
                    <a:ext uri="{9D8B030D-6E8A-4147-A177-3AD203B41FA5}">
                      <a16:colId xmlns:a16="http://schemas.microsoft.com/office/drawing/2014/main" val="4177515072"/>
                    </a:ext>
                  </a:extLst>
                </a:gridCol>
                <a:gridCol w="2171922">
                  <a:extLst>
                    <a:ext uri="{9D8B030D-6E8A-4147-A177-3AD203B41FA5}">
                      <a16:colId xmlns:a16="http://schemas.microsoft.com/office/drawing/2014/main" val="4221423907"/>
                    </a:ext>
                  </a:extLst>
                </a:gridCol>
              </a:tblGrid>
              <a:tr h="382697">
                <a:tc>
                  <a:txBody>
                    <a:bodyPr/>
                    <a:lstStyle/>
                    <a:p>
                      <a:pPr algn="ctr"/>
                      <a:r>
                        <a:rPr lang="en-US" sz="1488" b="1" kern="1200">
                          <a:solidFill>
                            <a:schemeClr val="lt1"/>
                          </a:solidFill>
                          <a:effectLst/>
                          <a:latin typeface="+mn-lt"/>
                          <a:ea typeface="+mn-ea"/>
                          <a:cs typeface="+mn-cs"/>
                        </a:rPr>
                        <a:t>Kompetenzen</a:t>
                      </a:r>
                      <a:r>
                        <a:rPr lang="en-LB">
                          <a:effectLst/>
                        </a:rPr>
                        <a:t> </a:t>
                      </a:r>
                      <a:endParaRPr lang="en-RU" dirty="0">
                        <a:solidFill>
                          <a:schemeClr val="bg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US" sz="1488" b="1" kern="1200">
                          <a:solidFill>
                            <a:schemeClr val="lt1"/>
                          </a:solidFill>
                          <a:effectLst/>
                          <a:latin typeface="+mn-lt"/>
                          <a:ea typeface="+mn-ea"/>
                          <a:cs typeface="+mn-cs"/>
                        </a:rPr>
                        <a:t>Tipps</a:t>
                      </a:r>
                      <a:r>
                        <a:rPr lang="en-LB">
                          <a:effectLst/>
                        </a:rPr>
                        <a:t> </a:t>
                      </a:r>
                      <a:endParaRPr lang="en-RU" sz="1488" b="1" kern="1200" dirty="0">
                        <a:solidFill>
                          <a:schemeClr val="lt1"/>
                        </a:solidFill>
                        <a:effectLst/>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tc>
                  <a:txBody>
                    <a:bodyPr/>
                    <a:lstStyle/>
                    <a:p>
                      <a:pPr algn="ctr"/>
                      <a:r>
                        <a:rPr lang="en-US" sz="1488" b="1" kern="1200">
                          <a:solidFill>
                            <a:schemeClr val="lt1"/>
                          </a:solidFill>
                          <a:effectLst/>
                          <a:latin typeface="+mn-lt"/>
                          <a:ea typeface="+mn-ea"/>
                          <a:cs typeface="+mn-cs"/>
                        </a:rPr>
                        <a:t>Beschreibung</a:t>
                      </a:r>
                      <a:r>
                        <a:rPr lang="en-LB">
                          <a:effectLst/>
                        </a:rPr>
                        <a:t> </a:t>
                      </a:r>
                      <a:endParaRPr lang="en-RU" sz="1488" b="1" kern="1200" dirty="0">
                        <a:solidFill>
                          <a:schemeClr val="lt1"/>
                        </a:solidFill>
                        <a:effectLst/>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extLst>
                  <a:ext uri="{0D108BD9-81ED-4DB2-BD59-A6C34878D82A}">
                    <a16:rowId xmlns:a16="http://schemas.microsoft.com/office/drawing/2014/main" val="1533313366"/>
                  </a:ext>
                </a:extLst>
              </a:tr>
              <a:tr h="1807016">
                <a:tc>
                  <a:txBody>
                    <a:bodyPr/>
                    <a:lstStyle/>
                    <a:p>
                      <a:pPr algn="ctr"/>
                      <a:r>
                        <a:rPr lang="de-AT" sz="1100" b="1" u="sng" kern="1200">
                          <a:solidFill>
                            <a:srgbClr val="22385A"/>
                          </a:solidFill>
                          <a:latin typeface="Calibri" panose="020F0502020204030204" pitchFamily="34" charset="0"/>
                          <a:ea typeface="+mn-ea"/>
                          <a:cs typeface="Calibri" panose="020F0502020204030204" pitchFamily="34" charset="0"/>
                        </a:rPr>
                        <a:t>3.1 Die Initiative ergreifen </a:t>
                      </a:r>
                      <a:endParaRPr lang="en-LB" sz="1100" b="1" u="sng" kern="1200">
                        <a:solidFill>
                          <a:srgbClr val="22385A"/>
                        </a:solidFill>
                        <a:latin typeface="Calibri" panose="020F0502020204030204" pitchFamily="34" charset="0"/>
                        <a:ea typeface="+mn-ea"/>
                        <a:cs typeface="Calibri" panose="020F0502020204030204" pitchFamily="34" charset="0"/>
                      </a:endParaRPr>
                    </a:p>
                  </a:txBody>
                  <a:tcPr marL="68580" marR="68580" marT="0" marB="0" anchor="ctr">
                    <a:lnL w="12700" cap="flat" cmpd="sng" algn="ctr">
                      <a:solidFill>
                        <a:schemeClr val="bg1"/>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100" dirty="0">
                          <a:solidFill>
                            <a:srgbClr val="22385A"/>
                          </a:solidFill>
                        </a:rPr>
                        <a:t>Gehen Sies an!</a:t>
                      </a:r>
                    </a:p>
                  </a:txBody>
                  <a:tcPr anchor="ctr">
                    <a:lnL w="12700" cap="flat" cmpd="sng" algn="ctr">
                      <a:solidFill>
                        <a:srgbClr val="22385A"/>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marL="0" marR="0" indent="0" algn="l" defTabSz="755934" rtl="0" eaLnBrk="1" fontAlgn="auto" latinLnBrk="0" hangingPunct="1">
                        <a:lnSpc>
                          <a:spcPct val="100000"/>
                        </a:lnSpc>
                        <a:spcBef>
                          <a:spcPts val="0"/>
                        </a:spcBef>
                        <a:spcAft>
                          <a:spcPts val="0"/>
                        </a:spcAft>
                        <a:buClrTx/>
                        <a:buSzTx/>
                        <a:buFontTx/>
                        <a:buNone/>
                        <a:tabLst/>
                        <a:defRPr/>
                      </a:pPr>
                      <a:r>
                        <a:rPr lang="en-GB" sz="1100" dirty="0">
                          <a:solidFill>
                            <a:srgbClr val="22385A"/>
                          </a:solidFill>
                        </a:rPr>
                        <a:t>Prozesse zur Bewältigung von Problemlagen einleiten</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dirty="0">
                          <a:solidFill>
                            <a:srgbClr val="22385A"/>
                          </a:solidFill>
                        </a:rPr>
                        <a:t> </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dirty="0">
                          <a:solidFill>
                            <a:srgbClr val="22385A"/>
                          </a:solidFill>
                        </a:rPr>
                        <a:t>Herausforderungen annehmen</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dirty="0">
                          <a:solidFill>
                            <a:srgbClr val="22385A"/>
                          </a:solidFill>
                        </a:rPr>
                        <a:t> </a:t>
                      </a:r>
                    </a:p>
                    <a:p>
                      <a:pPr marL="0" marR="0" indent="0" algn="l" defTabSz="755934" rtl="0" eaLnBrk="1" fontAlgn="auto" latinLnBrk="0" hangingPunct="1">
                        <a:lnSpc>
                          <a:spcPct val="100000"/>
                        </a:lnSpc>
                        <a:spcBef>
                          <a:spcPts val="0"/>
                        </a:spcBef>
                        <a:spcAft>
                          <a:spcPts val="0"/>
                        </a:spcAft>
                        <a:buClrTx/>
                        <a:buSzTx/>
                        <a:buFontTx/>
                        <a:buNone/>
                        <a:tabLst/>
                        <a:defRPr/>
                      </a:pPr>
                      <a:r>
                        <a:rPr lang="en-GB" sz="1100" dirty="0">
                          <a:solidFill>
                            <a:srgbClr val="22385A"/>
                          </a:solidFill>
                        </a:rPr>
                        <a:t>Widerstandskraft zeigen und an Vorsätzen festhalten und geplante Aufgaben ausführen</a:t>
                      </a:r>
                    </a:p>
                  </a:txBody>
                  <a:tcPr anchor="ctr">
                    <a:lnL w="12700" cap="flat" cmpd="sng" algn="ctr">
                      <a:solidFill>
                        <a:srgbClr val="22385A"/>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445236727"/>
                  </a:ext>
                </a:extLst>
              </a:tr>
            </a:tbl>
          </a:graphicData>
        </a:graphic>
      </p:graphicFrame>
    </p:spTree>
    <p:extLst>
      <p:ext uri="{BB962C8B-B14F-4D97-AF65-F5344CB8AC3E}">
        <p14:creationId xmlns:p14="http://schemas.microsoft.com/office/powerpoint/2010/main" val="18580808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7CEF0736-1154-0343-BA7E-08A114405280}"/>
              </a:ext>
            </a:extLst>
          </p:cNvPr>
          <p:cNvGraphicFramePr>
            <a:graphicFrameLocks noGrp="1"/>
          </p:cNvGraphicFramePr>
          <p:nvPr>
            <p:extLst>
              <p:ext uri="{D42A27DB-BD31-4B8C-83A1-F6EECF244321}">
                <p14:modId xmlns:p14="http://schemas.microsoft.com/office/powerpoint/2010/main" val="4166428675"/>
              </p:ext>
            </p:extLst>
          </p:nvPr>
        </p:nvGraphicFramePr>
        <p:xfrm>
          <a:off x="503238" y="607282"/>
          <a:ext cx="6533982" cy="8756400"/>
        </p:xfrm>
        <a:graphic>
          <a:graphicData uri="http://schemas.openxmlformats.org/drawingml/2006/table">
            <a:tbl>
              <a:tblPr firstRow="1" bandRow="1">
                <a:tableStyleId>{5C22544A-7EE6-4342-B048-85BDC9FD1C3A}</a:tableStyleId>
              </a:tblPr>
              <a:tblGrid>
                <a:gridCol w="2326226">
                  <a:extLst>
                    <a:ext uri="{9D8B030D-6E8A-4147-A177-3AD203B41FA5}">
                      <a16:colId xmlns:a16="http://schemas.microsoft.com/office/drawing/2014/main" val="603741104"/>
                    </a:ext>
                  </a:extLst>
                </a:gridCol>
                <a:gridCol w="2035834">
                  <a:extLst>
                    <a:ext uri="{9D8B030D-6E8A-4147-A177-3AD203B41FA5}">
                      <a16:colId xmlns:a16="http://schemas.microsoft.com/office/drawing/2014/main" val="4177515072"/>
                    </a:ext>
                  </a:extLst>
                </a:gridCol>
                <a:gridCol w="2171922">
                  <a:extLst>
                    <a:ext uri="{9D8B030D-6E8A-4147-A177-3AD203B41FA5}">
                      <a16:colId xmlns:a16="http://schemas.microsoft.com/office/drawing/2014/main" val="4221423907"/>
                    </a:ext>
                  </a:extLst>
                </a:gridCol>
              </a:tblGrid>
              <a:tr h="374400">
                <a:tc>
                  <a:txBody>
                    <a:bodyPr/>
                    <a:lstStyle/>
                    <a:p>
                      <a:pPr algn="ctr"/>
                      <a:r>
                        <a:rPr lang="en-GB" sz="1488" b="1" kern="1200" dirty="0">
                          <a:solidFill>
                            <a:schemeClr val="lt1"/>
                          </a:solidFill>
                          <a:effectLst/>
                          <a:latin typeface="+mn-lt"/>
                          <a:ea typeface="+mn-ea"/>
                          <a:cs typeface="+mn-cs"/>
                        </a:rPr>
                        <a:t>Competences </a:t>
                      </a:r>
                      <a:endParaRPr lang="en-RU" dirty="0">
                        <a:solidFill>
                          <a:schemeClr val="bg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GB" sz="1488" b="1" kern="1200" dirty="0">
                          <a:solidFill>
                            <a:schemeClr val="lt1"/>
                          </a:solidFill>
                          <a:effectLst/>
                          <a:latin typeface="+mn-lt"/>
                          <a:ea typeface="+mn-ea"/>
                          <a:cs typeface="+mn-cs"/>
                        </a:rPr>
                        <a:t>Hints </a:t>
                      </a:r>
                      <a:endParaRPr lang="en-RU" sz="1488" b="1" kern="1200" dirty="0">
                        <a:solidFill>
                          <a:schemeClr val="lt1"/>
                        </a:solidFill>
                        <a:effectLst/>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tc>
                  <a:txBody>
                    <a:bodyPr/>
                    <a:lstStyle/>
                    <a:p>
                      <a:pPr algn="ctr"/>
                      <a:r>
                        <a:rPr lang="en-US" sz="1488" b="1" kern="1200" dirty="0">
                          <a:solidFill>
                            <a:schemeClr val="lt1"/>
                          </a:solidFill>
                          <a:effectLst/>
                          <a:latin typeface="+mn-lt"/>
                          <a:ea typeface="+mn-ea"/>
                          <a:cs typeface="+mn-cs"/>
                        </a:rPr>
                        <a:t>Descriptors</a:t>
                      </a:r>
                      <a:r>
                        <a:rPr lang="en-RU" dirty="0">
                          <a:effectLst/>
                        </a:rPr>
                        <a:t> </a:t>
                      </a:r>
                      <a:endParaRPr lang="en-RU" sz="1488" b="1" kern="1200" dirty="0">
                        <a:solidFill>
                          <a:schemeClr val="lt1"/>
                        </a:solidFill>
                        <a:effectLst/>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extLst>
                  <a:ext uri="{0D108BD9-81ED-4DB2-BD59-A6C34878D82A}">
                    <a16:rowId xmlns:a16="http://schemas.microsoft.com/office/drawing/2014/main" val="1533313366"/>
                  </a:ext>
                </a:extLst>
              </a:tr>
              <a:tr h="374400">
                <a:tc>
                  <a:txBody>
                    <a:bodyPr/>
                    <a:lstStyle/>
                    <a:p>
                      <a:pPr algn="ctr"/>
                      <a:r>
                        <a:rPr lang="en-GB" sz="1100" b="1" u="sng" kern="1200" dirty="0">
                          <a:solidFill>
                            <a:srgbClr val="22385A"/>
                          </a:solidFill>
                          <a:effectLst/>
                          <a:latin typeface="Calibri" panose="020F0502020204030204" pitchFamily="34" charset="0"/>
                          <a:ea typeface="+mn-ea"/>
                          <a:cs typeface="Calibri" panose="020F0502020204030204" pitchFamily="34" charset="0"/>
                        </a:rPr>
                        <a:t>3.2 Planning and management </a:t>
                      </a:r>
                    </a:p>
                  </a:txBody>
                  <a:tcPr anchor="ctr">
                    <a:lnL w="12700" cap="flat" cmpd="sng" algn="ctr">
                      <a:solidFill>
                        <a:schemeClr val="bg1"/>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marL="0" marR="0" indent="0" algn="l" defTabSz="755934" rtl="0" eaLnBrk="1" fontAlgn="auto" latinLnBrk="0" hangingPunct="1">
                        <a:lnSpc>
                          <a:spcPct val="100000"/>
                        </a:lnSpc>
                        <a:spcBef>
                          <a:spcPts val="0"/>
                        </a:spcBef>
                        <a:spcAft>
                          <a:spcPts val="0"/>
                        </a:spcAft>
                        <a:buClrTx/>
                        <a:buSzTx/>
                        <a:buFontTx/>
                        <a:buNone/>
                        <a:tabLst/>
                        <a:defRPr/>
                      </a:pPr>
                      <a:r>
                        <a:rPr lang="en-IE" sz="1100" b="0" kern="1200">
                          <a:solidFill>
                            <a:srgbClr val="22385A"/>
                          </a:solidFill>
                          <a:latin typeface="+mn-lt"/>
                          <a:ea typeface="+mn-ea"/>
                          <a:cs typeface="+mn-cs"/>
                        </a:rPr>
                        <a:t>Gehen Sies an!</a:t>
                      </a:r>
                      <a:endParaRPr lang="en-LB" sz="1100" b="0" kern="1200">
                        <a:solidFill>
                          <a:srgbClr val="22385A"/>
                        </a:solidFill>
                        <a:latin typeface="+mn-lt"/>
                        <a:ea typeface="+mn-ea"/>
                        <a:cs typeface="+mn-cs"/>
                      </a:endParaRPr>
                    </a:p>
                    <a:p>
                      <a:pPr marL="0" marR="0" indent="0" algn="l" defTabSz="755934" rtl="0" eaLnBrk="1" fontAlgn="auto" latinLnBrk="0" hangingPunct="1">
                        <a:lnSpc>
                          <a:spcPct val="100000"/>
                        </a:lnSpc>
                        <a:spcBef>
                          <a:spcPts val="0"/>
                        </a:spcBef>
                        <a:spcAft>
                          <a:spcPts val="0"/>
                        </a:spcAft>
                        <a:buClrTx/>
                        <a:buSzTx/>
                        <a:buFontTx/>
                        <a:buNone/>
                        <a:tabLst/>
                        <a:defRPr/>
                      </a:pPr>
                      <a:r>
                        <a:rPr lang="en-US"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txBody>
                  <a:tcPr marL="68580" marR="68580" marT="0" marB="0">
                    <a:lnL w="12700" cap="flat" cmpd="sng" algn="ctr">
                      <a:solidFill>
                        <a:srgbClr val="22385A"/>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marL="0" marR="0" indent="0" algn="l" defTabSz="755934" rtl="0" eaLnBrk="1" fontAlgn="auto" latinLnBrk="0" hangingPunct="1">
                        <a:lnSpc>
                          <a:spcPct val="100000"/>
                        </a:lnSpc>
                        <a:spcBef>
                          <a:spcPts val="0"/>
                        </a:spcBef>
                        <a:spcAft>
                          <a:spcPts val="0"/>
                        </a:spcAft>
                        <a:buClrTx/>
                        <a:buSzTx/>
                        <a:buFontTx/>
                        <a:buNone/>
                        <a:tabLst/>
                        <a:defRPr/>
                      </a:pPr>
                      <a:r>
                        <a:rPr lang="de-AT" sz="1100" b="0" kern="1200">
                          <a:solidFill>
                            <a:srgbClr val="22385A"/>
                          </a:solidFill>
                          <a:latin typeface="+mn-lt"/>
                          <a:ea typeface="+mn-ea"/>
                          <a:cs typeface="+mn-cs"/>
                        </a:rPr>
                        <a:t>Prozesse zur Bewältigung von Problemlagen einleiten</a:t>
                      </a:r>
                      <a:endParaRPr lang="en-LB" sz="1100" b="0" kern="1200">
                        <a:solidFill>
                          <a:srgbClr val="22385A"/>
                        </a:solidFill>
                        <a:latin typeface="+mn-lt"/>
                        <a:ea typeface="+mn-ea"/>
                        <a:cs typeface="+mn-cs"/>
                      </a:endParaRPr>
                    </a:p>
                    <a:p>
                      <a:pPr marL="0" marR="0" indent="0" algn="l" defTabSz="755934" rtl="0" eaLnBrk="1" fontAlgn="auto" latinLnBrk="0" hangingPunct="1">
                        <a:lnSpc>
                          <a:spcPct val="100000"/>
                        </a:lnSpc>
                        <a:spcBef>
                          <a:spcPts val="0"/>
                        </a:spcBef>
                        <a:spcAft>
                          <a:spcPts val="0"/>
                        </a:spcAft>
                        <a:buClrTx/>
                        <a:buSzTx/>
                        <a:buFontTx/>
                        <a:buNone/>
                        <a:tabLst/>
                        <a:defRPr/>
                      </a:pPr>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pPr marL="0" marR="0" indent="0" algn="l" defTabSz="755934" rtl="0" eaLnBrk="1" fontAlgn="auto" latinLnBrk="0" hangingPunct="1">
                        <a:lnSpc>
                          <a:spcPct val="100000"/>
                        </a:lnSpc>
                        <a:spcBef>
                          <a:spcPts val="0"/>
                        </a:spcBef>
                        <a:spcAft>
                          <a:spcPts val="0"/>
                        </a:spcAft>
                        <a:buClrTx/>
                        <a:buSzTx/>
                        <a:buFontTx/>
                        <a:buNone/>
                        <a:tabLst/>
                        <a:defRPr/>
                      </a:pPr>
                      <a:r>
                        <a:rPr lang="de-AT" sz="1100" b="0" kern="1200">
                          <a:solidFill>
                            <a:srgbClr val="22385A"/>
                          </a:solidFill>
                          <a:latin typeface="+mn-lt"/>
                          <a:ea typeface="+mn-ea"/>
                          <a:cs typeface="+mn-cs"/>
                        </a:rPr>
                        <a:t>Herausforderungen annehmen</a:t>
                      </a:r>
                      <a:endParaRPr lang="en-LB" sz="1100" b="0" kern="1200">
                        <a:solidFill>
                          <a:srgbClr val="22385A"/>
                        </a:solidFill>
                        <a:latin typeface="+mn-lt"/>
                        <a:ea typeface="+mn-ea"/>
                        <a:cs typeface="+mn-cs"/>
                      </a:endParaRPr>
                    </a:p>
                    <a:p>
                      <a:pPr marL="0" marR="0" indent="0" algn="l" defTabSz="755934" rtl="0" eaLnBrk="1" fontAlgn="auto" latinLnBrk="0" hangingPunct="1">
                        <a:lnSpc>
                          <a:spcPct val="100000"/>
                        </a:lnSpc>
                        <a:spcBef>
                          <a:spcPts val="0"/>
                        </a:spcBef>
                        <a:spcAft>
                          <a:spcPts val="0"/>
                        </a:spcAft>
                        <a:buClrTx/>
                        <a:buSzTx/>
                        <a:buFontTx/>
                        <a:buNone/>
                        <a:tabLst/>
                        <a:defRPr/>
                      </a:pPr>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pPr marL="0" marR="0" indent="0" algn="l" defTabSz="755934" rtl="0" eaLnBrk="1" fontAlgn="auto" latinLnBrk="0" hangingPunct="1">
                        <a:lnSpc>
                          <a:spcPct val="100000"/>
                        </a:lnSpc>
                        <a:spcBef>
                          <a:spcPts val="0"/>
                        </a:spcBef>
                        <a:spcAft>
                          <a:spcPts val="0"/>
                        </a:spcAft>
                        <a:buClrTx/>
                        <a:buSzTx/>
                        <a:buFontTx/>
                        <a:buNone/>
                        <a:tabLst/>
                        <a:defRPr/>
                      </a:pPr>
                      <a:r>
                        <a:rPr lang="de-AT" sz="1100" b="0" kern="1200">
                          <a:solidFill>
                            <a:srgbClr val="22385A"/>
                          </a:solidFill>
                          <a:latin typeface="+mn-lt"/>
                          <a:ea typeface="+mn-ea"/>
                          <a:cs typeface="+mn-cs"/>
                        </a:rPr>
                        <a:t>Widerstandskraft zeigen und an Vorsätzen festhalten und geplante Aufgaben ausführen</a:t>
                      </a:r>
                      <a:endParaRPr lang="en-LB" sz="1100" b="0" kern="1200">
                        <a:solidFill>
                          <a:srgbClr val="22385A"/>
                        </a:solidFill>
                        <a:latin typeface="+mn-lt"/>
                        <a:ea typeface="+mn-ea"/>
                        <a:cs typeface="+mn-cs"/>
                      </a:endParaRPr>
                    </a:p>
                    <a:p>
                      <a:pPr marL="0" marR="0" indent="0" algn="l" defTabSz="755934" rtl="0" eaLnBrk="1" fontAlgn="auto" latinLnBrk="0" hangingPunct="1">
                        <a:lnSpc>
                          <a:spcPct val="100000"/>
                        </a:lnSpc>
                        <a:spcBef>
                          <a:spcPts val="0"/>
                        </a:spcBef>
                        <a:spcAft>
                          <a:spcPts val="0"/>
                        </a:spcAft>
                        <a:buClrTx/>
                        <a:buSzTx/>
                        <a:buFontTx/>
                        <a:buNone/>
                        <a:tabLst/>
                        <a:defRPr/>
                      </a:pPr>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txBody>
                  <a:tcPr marL="68580" marR="68580" marT="0" marB="0">
                    <a:lnL w="12700" cap="flat" cmpd="sng" algn="ctr">
                      <a:solidFill>
                        <a:srgbClr val="22385A"/>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445236727"/>
                  </a:ext>
                </a:extLst>
              </a:tr>
              <a:tr h="374400">
                <a:tc>
                  <a:txBody>
                    <a:bodyPr/>
                    <a:lstStyle/>
                    <a:p>
                      <a:pPr algn="ctr"/>
                      <a:r>
                        <a:rPr lang="en-US" sz="1100" b="1" u="sng" kern="1200">
                          <a:solidFill>
                            <a:srgbClr val="22385A"/>
                          </a:solidFill>
                          <a:effectLst/>
                          <a:latin typeface="Calibri" panose="020F0502020204030204" pitchFamily="34" charset="0"/>
                          <a:ea typeface="+mn-ea"/>
                          <a:cs typeface="Calibri" panose="020F0502020204030204" pitchFamily="34" charset="0"/>
                        </a:rPr>
                        <a:t>3.2 Planung und Management</a:t>
                      </a:r>
                      <a:endParaRPr lang="en-LB" sz="1100" b="1" u="sng" kern="1200">
                        <a:solidFill>
                          <a:srgbClr val="22385A"/>
                        </a:solidFill>
                        <a:effectLst/>
                        <a:latin typeface="Calibri" panose="020F0502020204030204" pitchFamily="34" charset="0"/>
                        <a:ea typeface="+mn-ea"/>
                        <a:cs typeface="Calibri" panose="020F0502020204030204" pitchFamily="34" charset="0"/>
                      </a:endParaRPr>
                    </a:p>
                  </a:txBody>
                  <a:tcPr marL="68580" marR="68580" marT="0" marB="0">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r>
                        <a:rPr lang="de-AT" sz="1100" b="0" kern="1200">
                          <a:solidFill>
                            <a:srgbClr val="22385A"/>
                          </a:solidFill>
                          <a:latin typeface="+mn-lt"/>
                          <a:ea typeface="+mn-ea"/>
                          <a:cs typeface="+mn-cs"/>
                        </a:rPr>
                        <a:t>Prioritäten setzen und Arbeitsschritte planen</a:t>
                      </a:r>
                      <a:endParaRPr lang="en-LB" sz="1100" b="0" kern="1200">
                        <a:solidFill>
                          <a:srgbClr val="22385A"/>
                        </a:solidFill>
                        <a:latin typeface="+mn-lt"/>
                        <a:ea typeface="+mn-ea"/>
                        <a:cs typeface="+mn-cs"/>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r>
                        <a:rPr lang="de-AT" sz="1100" b="0" kern="1200">
                          <a:solidFill>
                            <a:srgbClr val="22385A"/>
                          </a:solidFill>
                          <a:latin typeface="+mn-lt"/>
                          <a:ea typeface="+mn-ea"/>
                          <a:cs typeface="+mn-cs"/>
                        </a:rPr>
                        <a:t>Festlegung von lang-, mittel- und kurzfristigen Zielen</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Festlegung von Prioritäten und Arbeitsschritten, Anpassungen an unvorhergesehene Veränderungen vornehmen</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2780901125"/>
                  </a:ext>
                </a:extLst>
              </a:tr>
              <a:tr h="576141">
                <a:tc>
                  <a:txBody>
                    <a:bodyPr/>
                    <a:lstStyle/>
                    <a:p>
                      <a:pPr algn="ctr"/>
                      <a:r>
                        <a:rPr lang="de-AT" sz="1100" b="1" u="sng" kern="1200">
                          <a:solidFill>
                            <a:srgbClr val="22385A"/>
                          </a:solidFill>
                          <a:effectLst/>
                          <a:latin typeface="Calibri" panose="020F0502020204030204" pitchFamily="34" charset="0"/>
                          <a:ea typeface="+mn-ea"/>
                          <a:cs typeface="Calibri" panose="020F0502020204030204" pitchFamily="34" charset="0"/>
                        </a:rPr>
                        <a:t>3.3 Umgang mit Unsicherheit, Mehrdeutigkeit und Risiko</a:t>
                      </a:r>
                      <a:endParaRPr lang="en-LB" sz="1100" b="1" u="sng" kern="1200">
                        <a:solidFill>
                          <a:srgbClr val="22385A"/>
                        </a:solidFill>
                        <a:effectLst/>
                        <a:latin typeface="Calibri" panose="020F0502020204030204" pitchFamily="34" charset="0"/>
                        <a:ea typeface="+mn-ea"/>
                        <a:cs typeface="Calibri" panose="020F0502020204030204" pitchFamily="34" charset="0"/>
                      </a:endParaRPr>
                    </a:p>
                  </a:txBody>
                  <a:tcPr marL="68580" marR="68580" marT="0" marB="0">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r>
                        <a:rPr lang="de-AT" sz="1100" b="0" kern="1200">
                          <a:solidFill>
                            <a:srgbClr val="22385A"/>
                          </a:solidFill>
                          <a:latin typeface="+mn-lt"/>
                          <a:ea typeface="+mn-ea"/>
                          <a:cs typeface="+mn-cs"/>
                        </a:rPr>
                        <a:t>Entscheidungen so treffen, um auf Unsicherheit, Mehrdeutigkeit und Risiko zu reagieren</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r>
                        <a:rPr lang="de-AT" sz="1100" b="0" kern="1200">
                          <a:solidFill>
                            <a:srgbClr val="22385A"/>
                          </a:solidFill>
                          <a:latin typeface="+mn-lt"/>
                          <a:ea typeface="+mn-ea"/>
                          <a:cs typeface="+mn-cs"/>
                        </a:rPr>
                        <a:t>Treffen Sie Entscheidungen, auch wenn das Ergebnis dieser Entscheidung ungewiss ist oder die verfügbaren Informationen unvollständig oder mehrdeutig sind.</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Binden Sie in den Projektverlauf Verfahren zur Evaluation von Ideen  und Produkten ein, um das Risiko des Scheiterns zu verringern.</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994960872"/>
                  </a:ext>
                </a:extLst>
              </a:tr>
              <a:tr h="373539">
                <a:tc>
                  <a:txBody>
                    <a:bodyPr/>
                    <a:lstStyle/>
                    <a:p>
                      <a:pPr algn="ctr"/>
                      <a:r>
                        <a:rPr lang="en-US" sz="1100" b="1" u="sng" kern="1200">
                          <a:solidFill>
                            <a:srgbClr val="22385A"/>
                          </a:solidFill>
                          <a:effectLst/>
                          <a:latin typeface="Calibri" panose="020F0502020204030204" pitchFamily="34" charset="0"/>
                          <a:ea typeface="+mn-ea"/>
                          <a:cs typeface="Calibri" panose="020F0502020204030204" pitchFamily="34" charset="0"/>
                        </a:rPr>
                        <a:t>3.4 Im Team arbeiten</a:t>
                      </a:r>
                      <a:endParaRPr lang="en-LB" sz="1100" b="1" u="sng" kern="1200">
                        <a:solidFill>
                          <a:srgbClr val="22385A"/>
                        </a:solidFill>
                        <a:effectLst/>
                        <a:latin typeface="Calibri" panose="020F0502020204030204" pitchFamily="34" charset="0"/>
                        <a:ea typeface="+mn-ea"/>
                        <a:cs typeface="Calibri" panose="020F0502020204030204" pitchFamily="34" charset="0"/>
                      </a:endParaRPr>
                    </a:p>
                  </a:txBody>
                  <a:tcPr marL="68580" marR="68580" marT="0" marB="0">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r>
                        <a:rPr lang="de-AT" sz="1100" b="0" kern="1200">
                          <a:solidFill>
                            <a:srgbClr val="22385A"/>
                          </a:solidFill>
                          <a:latin typeface="+mn-lt"/>
                          <a:ea typeface="+mn-ea"/>
                          <a:cs typeface="+mn-cs"/>
                        </a:rPr>
                        <a:t>Arbeiten Sie im Team und vernetzen Sie sich.</a:t>
                      </a:r>
                      <a:endParaRPr lang="en-LB" sz="1100" b="0" kern="1200">
                        <a:solidFill>
                          <a:srgbClr val="22385A"/>
                        </a:solidFill>
                        <a:latin typeface="+mn-lt"/>
                        <a:ea typeface="+mn-ea"/>
                        <a:cs typeface="+mn-cs"/>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r>
                        <a:rPr lang="de-AT" sz="1100" b="0" kern="1200">
                          <a:solidFill>
                            <a:srgbClr val="22385A"/>
                          </a:solidFill>
                          <a:latin typeface="+mn-lt"/>
                          <a:ea typeface="+mn-ea"/>
                          <a:cs typeface="+mn-cs"/>
                        </a:rPr>
                        <a:t>Mit anderen zusammenarbeiten und kooperieren, um Problemlagen zu bewältigen</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Sich mit anderen vernetzen</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Konflikte lösen und sich dem Wettbewerb stellen, wenn es nötig ist</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1069404086"/>
                  </a:ext>
                </a:extLst>
              </a:tr>
              <a:tr h="373539">
                <a:tc>
                  <a:txBody>
                    <a:bodyPr/>
                    <a:lstStyle/>
                    <a:p>
                      <a:pPr algn="ctr"/>
                      <a:r>
                        <a:rPr lang="en-US" sz="1100" b="1" u="sng" kern="1200">
                          <a:solidFill>
                            <a:srgbClr val="22385A"/>
                          </a:solidFill>
                          <a:effectLst/>
                          <a:latin typeface="Calibri" panose="020F0502020204030204" pitchFamily="34" charset="0"/>
                          <a:ea typeface="+mn-ea"/>
                          <a:cs typeface="Calibri" panose="020F0502020204030204" pitchFamily="34" charset="0"/>
                        </a:rPr>
                        <a:t>3.5. Lernen durch Erfahrung</a:t>
                      </a:r>
                      <a:endParaRPr lang="en-LB" sz="1100" b="1" u="sng" kern="1200">
                        <a:solidFill>
                          <a:srgbClr val="22385A"/>
                        </a:solidFill>
                        <a:effectLst/>
                        <a:latin typeface="Calibri" panose="020F0502020204030204" pitchFamily="34" charset="0"/>
                        <a:ea typeface="+mn-ea"/>
                        <a:cs typeface="Calibri" panose="020F0502020204030204" pitchFamily="34" charset="0"/>
                      </a:endParaRPr>
                    </a:p>
                  </a:txBody>
                  <a:tcPr marL="68580" marR="68580" marT="0" marB="0">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r>
                        <a:rPr lang="en-US" sz="1100" b="0" kern="1200">
                          <a:solidFill>
                            <a:srgbClr val="22385A"/>
                          </a:solidFill>
                          <a:latin typeface="+mn-lt"/>
                          <a:ea typeface="+mn-ea"/>
                          <a:cs typeface="+mn-cs"/>
                        </a:rPr>
                        <a:t>“Learning by doing”</a:t>
                      </a:r>
                      <a:endParaRPr lang="en-LB" sz="1100" b="0" kern="1200">
                        <a:solidFill>
                          <a:srgbClr val="22385A"/>
                        </a:solidFill>
                        <a:latin typeface="+mn-lt"/>
                        <a:ea typeface="+mn-ea"/>
                        <a:cs typeface="+mn-cs"/>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r>
                        <a:rPr lang="de-AT" sz="1100" b="0" kern="1200">
                          <a:solidFill>
                            <a:srgbClr val="22385A"/>
                          </a:solidFill>
                          <a:latin typeface="+mn-lt"/>
                          <a:ea typeface="+mn-ea"/>
                          <a:cs typeface="+mn-cs"/>
                        </a:rPr>
                        <a:t>Nutzen Sie möglichst viele Gelegenheiten als Lernmöglichkeiten.</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Lernen Sie zusammen mit und von anderen.</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Reflektieren Sie über Ihre Erfahrungen und lernen Sie sowohl aus Erfolgen als aus Misserfolgen.</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666974452"/>
                  </a:ext>
                </a:extLst>
              </a:tr>
            </a:tbl>
          </a:graphicData>
        </a:graphic>
      </p:graphicFrame>
      <p:sp>
        <p:nvSpPr>
          <p:cNvPr id="3" name="Text Placeholder 35">
            <a:extLst>
              <a:ext uri="{FF2B5EF4-FFF2-40B4-BE49-F238E27FC236}">
                <a16:creationId xmlns:a16="http://schemas.microsoft.com/office/drawing/2014/main" id="{CDF6A017-96F1-BF79-472E-C92635488C7C}"/>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spTree>
    <p:extLst>
      <p:ext uri="{BB962C8B-B14F-4D97-AF65-F5344CB8AC3E}">
        <p14:creationId xmlns:p14="http://schemas.microsoft.com/office/powerpoint/2010/main" val="25395170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6E742E75-966F-6443-9140-8A24A5764C89}"/>
              </a:ext>
            </a:extLst>
          </p:cNvPr>
          <p:cNvSpPr/>
          <p:nvPr/>
        </p:nvSpPr>
        <p:spPr>
          <a:xfrm>
            <a:off x="381979" y="555534"/>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22385A"/>
          </a:solidFill>
          <a:ln w="8971" cap="flat">
            <a:noFill/>
            <a:prstDash val="solid"/>
            <a:miter/>
          </a:ln>
        </p:spPr>
        <p:txBody>
          <a:bodyPr rtlCol="0" anchor="ctr"/>
          <a:lstStyle/>
          <a:p>
            <a:endParaRPr lang="en-RU"/>
          </a:p>
        </p:txBody>
      </p:sp>
      <p:sp>
        <p:nvSpPr>
          <p:cNvPr id="6" name="Text Placeholder 3">
            <a:extLst>
              <a:ext uri="{FF2B5EF4-FFF2-40B4-BE49-F238E27FC236}">
                <a16:creationId xmlns:a16="http://schemas.microsoft.com/office/drawing/2014/main" id="{C83DCABB-BA8A-6340-94EB-24AC6013C389}"/>
              </a:ext>
            </a:extLst>
          </p:cNvPr>
          <p:cNvSpPr txBox="1">
            <a:spLocks/>
          </p:cNvSpPr>
          <p:nvPr/>
        </p:nvSpPr>
        <p:spPr>
          <a:xfrm>
            <a:off x="521852" y="539491"/>
            <a:ext cx="6533982" cy="505269"/>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de-AT" b="1"/>
              <a:t>DigComp (Europäische Referenzrahmen für digitale Kompetenzen)</a:t>
            </a:r>
            <a:endParaRPr lang="en-LB"/>
          </a:p>
        </p:txBody>
      </p:sp>
      <p:graphicFrame>
        <p:nvGraphicFramePr>
          <p:cNvPr id="7" name="Table 6">
            <a:extLst>
              <a:ext uri="{FF2B5EF4-FFF2-40B4-BE49-F238E27FC236}">
                <a16:creationId xmlns:a16="http://schemas.microsoft.com/office/drawing/2014/main" id="{B93DBCFA-1275-D846-91BA-D672D9AD3456}"/>
              </a:ext>
            </a:extLst>
          </p:cNvPr>
          <p:cNvGraphicFramePr>
            <a:graphicFrameLocks noGrp="1"/>
          </p:cNvGraphicFramePr>
          <p:nvPr>
            <p:extLst>
              <p:ext uri="{D42A27DB-BD31-4B8C-83A1-F6EECF244321}">
                <p14:modId xmlns:p14="http://schemas.microsoft.com/office/powerpoint/2010/main" val="3141599174"/>
              </p:ext>
            </p:extLst>
          </p:nvPr>
        </p:nvGraphicFramePr>
        <p:xfrm>
          <a:off x="503238" y="1022944"/>
          <a:ext cx="6533982" cy="8756400"/>
        </p:xfrm>
        <a:graphic>
          <a:graphicData uri="http://schemas.openxmlformats.org/drawingml/2006/table">
            <a:tbl>
              <a:tblPr firstRow="1" bandRow="1">
                <a:tableStyleId>{5C22544A-7EE6-4342-B048-85BDC9FD1C3A}</a:tableStyleId>
              </a:tblPr>
              <a:tblGrid>
                <a:gridCol w="2326226">
                  <a:extLst>
                    <a:ext uri="{9D8B030D-6E8A-4147-A177-3AD203B41FA5}">
                      <a16:colId xmlns:a16="http://schemas.microsoft.com/office/drawing/2014/main" val="603741104"/>
                    </a:ext>
                  </a:extLst>
                </a:gridCol>
                <a:gridCol w="2035834">
                  <a:extLst>
                    <a:ext uri="{9D8B030D-6E8A-4147-A177-3AD203B41FA5}">
                      <a16:colId xmlns:a16="http://schemas.microsoft.com/office/drawing/2014/main" val="4177515072"/>
                    </a:ext>
                  </a:extLst>
                </a:gridCol>
                <a:gridCol w="2171922">
                  <a:extLst>
                    <a:ext uri="{9D8B030D-6E8A-4147-A177-3AD203B41FA5}">
                      <a16:colId xmlns:a16="http://schemas.microsoft.com/office/drawing/2014/main" val="4221423907"/>
                    </a:ext>
                  </a:extLst>
                </a:gridCol>
              </a:tblGrid>
              <a:tr h="374400">
                <a:tc>
                  <a:txBody>
                    <a:bodyPr/>
                    <a:lstStyle/>
                    <a:p>
                      <a:pPr algn="ctr"/>
                      <a:r>
                        <a:rPr lang="en-GB" sz="1488" b="1" kern="1200" dirty="0">
                          <a:solidFill>
                            <a:schemeClr val="lt1"/>
                          </a:solidFill>
                          <a:effectLst/>
                          <a:latin typeface="+mn-lt"/>
                          <a:ea typeface="+mn-ea"/>
                          <a:cs typeface="+mn-cs"/>
                        </a:rPr>
                        <a:t>Competences </a:t>
                      </a:r>
                      <a:endParaRPr lang="en-RU" dirty="0">
                        <a:solidFill>
                          <a:schemeClr val="bg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tc>
                  <a:txBody>
                    <a:bodyPr/>
                    <a:lstStyle/>
                    <a:p>
                      <a:pPr marL="0" marR="0" indent="0" algn="ctr" defTabSz="755934" rtl="0" eaLnBrk="1" fontAlgn="auto" latinLnBrk="0" hangingPunct="1">
                        <a:lnSpc>
                          <a:spcPct val="100000"/>
                        </a:lnSpc>
                        <a:spcBef>
                          <a:spcPts val="0"/>
                        </a:spcBef>
                        <a:spcAft>
                          <a:spcPts val="0"/>
                        </a:spcAft>
                        <a:buClrTx/>
                        <a:buSzTx/>
                        <a:buFontTx/>
                        <a:buNone/>
                        <a:tabLst/>
                        <a:defRPr/>
                      </a:pPr>
                      <a:r>
                        <a:rPr lang="en-US" sz="1488" b="1" kern="1200" dirty="0">
                          <a:solidFill>
                            <a:schemeClr val="lt1"/>
                          </a:solidFill>
                          <a:effectLst/>
                          <a:latin typeface="+mn-lt"/>
                          <a:ea typeface="+mn-ea"/>
                          <a:cs typeface="+mn-cs"/>
                        </a:rPr>
                        <a:t>Descriptors</a:t>
                      </a:r>
                      <a:endParaRPr lang="en-RU" sz="1488" b="1" kern="1200" dirty="0">
                        <a:solidFill>
                          <a:schemeClr val="lt1"/>
                        </a:solidFill>
                        <a:effectLst/>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tc>
                  <a:txBody>
                    <a:bodyPr/>
                    <a:lstStyle/>
                    <a:p>
                      <a:pPr algn="ctr"/>
                      <a:r>
                        <a:rPr lang="en-US" sz="1488" b="1" kern="1200" dirty="0">
                          <a:solidFill>
                            <a:schemeClr val="lt1"/>
                          </a:solidFill>
                          <a:effectLst/>
                          <a:latin typeface="+mn-lt"/>
                          <a:ea typeface="+mn-ea"/>
                          <a:cs typeface="+mn-cs"/>
                        </a:rPr>
                        <a:t>Relevant Modules</a:t>
                      </a:r>
                      <a:r>
                        <a:rPr lang="en-RU" dirty="0">
                          <a:effectLst/>
                        </a:rPr>
                        <a:t>  </a:t>
                      </a:r>
                      <a:endParaRPr lang="en-RU" sz="1488" b="1" kern="1200" dirty="0">
                        <a:solidFill>
                          <a:schemeClr val="lt1"/>
                        </a:solidFill>
                        <a:effectLst/>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extLst>
                  <a:ext uri="{0D108BD9-81ED-4DB2-BD59-A6C34878D82A}">
                    <a16:rowId xmlns:a16="http://schemas.microsoft.com/office/drawing/2014/main" val="1533313366"/>
                  </a:ext>
                </a:extLst>
              </a:tr>
              <a:tr h="248252">
                <a:tc>
                  <a:txBody>
                    <a:bodyPr/>
                    <a:lstStyle/>
                    <a:p>
                      <a:pPr algn="ctr"/>
                      <a:r>
                        <a:rPr lang="de-DE" sz="1100" b="1" u="sng" kern="1200">
                          <a:solidFill>
                            <a:srgbClr val="22385A"/>
                          </a:solidFill>
                          <a:effectLst/>
                          <a:latin typeface="Calibri" panose="020F0502020204030204" pitchFamily="34" charset="0"/>
                          <a:ea typeface="+mn-ea"/>
                          <a:cs typeface="Calibri" panose="020F0502020204030204" pitchFamily="34" charset="0"/>
                        </a:rPr>
                        <a:t>Informations- und Datenkompetenz</a:t>
                      </a:r>
                      <a:endParaRPr lang="en-LB" sz="1100" b="1" u="sng" kern="1200">
                        <a:solidFill>
                          <a:srgbClr val="22385A"/>
                        </a:solidFill>
                        <a:effectLst/>
                        <a:latin typeface="Calibri" panose="020F0502020204030204" pitchFamily="34" charset="0"/>
                        <a:ea typeface="+mn-ea"/>
                        <a:cs typeface="Calibri" panose="020F0502020204030204" pitchFamily="34" charset="0"/>
                      </a:endParaRPr>
                    </a:p>
                  </a:txBody>
                  <a:tcPr marL="68580" marR="68580" marT="0" marB="0">
                    <a:lnL w="12700" cap="flat" cmpd="sng" algn="ctr">
                      <a:solidFill>
                        <a:schemeClr val="bg1"/>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r>
                        <a:rPr lang="de-AT" sz="1100" b="0" kern="1200">
                          <a:solidFill>
                            <a:srgbClr val="22385A"/>
                          </a:solidFill>
                          <a:latin typeface="+mn-lt"/>
                          <a:ea typeface="+mn-ea"/>
                          <a:cs typeface="+mn-cs"/>
                        </a:rPr>
                        <a:t>Recherche, Suche und Filterung von Daten, Informationen und digitalen Inhalten</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Die Relevanz und Seriosität von Quellen und ihres Inhalts beurteilen</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Speichern, Verwalten und Organisieren von digitalen Daten, Informationen und Inhalten</a:t>
                      </a:r>
                      <a:endParaRPr lang="en-LB" sz="1100" b="0" kern="1200">
                        <a:solidFill>
                          <a:srgbClr val="22385A"/>
                        </a:solidFill>
                        <a:latin typeface="+mn-lt"/>
                        <a:ea typeface="+mn-ea"/>
                        <a:cs typeface="+mn-cs"/>
                      </a:endParaRPr>
                    </a:p>
                  </a:txBody>
                  <a:tcPr marL="68580" marR="68580" marT="0" marB="0">
                    <a:lnL w="12700" cap="flat" cmpd="sng" algn="ctr">
                      <a:solidFill>
                        <a:srgbClr val="22385A"/>
                      </a:solidFill>
                      <a:prstDash val="solid"/>
                      <a:round/>
                      <a:headEnd type="none" w="med" len="med"/>
                      <a:tailEnd type="none" w="med" len="med"/>
                    </a:lnL>
                    <a:lnR w="12700" cap="flat" cmpd="sng" algn="ctr">
                      <a:solidFill>
                        <a:srgbClr val="22385A"/>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r>
                        <a:rPr lang="de-AT" sz="1100" b="0" kern="1200">
                          <a:solidFill>
                            <a:srgbClr val="22385A"/>
                          </a:solidFill>
                          <a:latin typeface="+mn-lt"/>
                          <a:ea typeface="+mn-ea"/>
                          <a:cs typeface="+mn-cs"/>
                        </a:rPr>
                        <a:t>Modul1: Die Studierenden werden in das Thema des bürgerschaftlichen Engagements eingeführt. Sie erfahren, welche Rolle digitale Technologien dabei spielen und wie sie Aktivitäten und Projekte für digitales studentisches Engagement suchen und als solche einordnen können.</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Modul 6: Die Studierenden finden Möglichkeiten, digitale Technologien für die Zusammenarbeit mit anderen zu nutzen.</a:t>
                      </a:r>
                      <a:endParaRPr lang="en-LB" sz="1100" b="0" kern="1200">
                        <a:solidFill>
                          <a:srgbClr val="22385A"/>
                        </a:solidFill>
                        <a:latin typeface="+mn-lt"/>
                        <a:ea typeface="+mn-ea"/>
                        <a:cs typeface="+mn-cs"/>
                      </a:endParaRPr>
                    </a:p>
                  </a:txBody>
                  <a:tcPr marL="68580" marR="68580" marT="0" marB="0">
                    <a:lnL w="12700" cap="flat" cmpd="sng" algn="ctr">
                      <a:solidFill>
                        <a:srgbClr val="22385A"/>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22385A"/>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445236727"/>
                  </a:ext>
                </a:extLst>
              </a:tr>
              <a:tr h="0">
                <a:tc>
                  <a:txBody>
                    <a:bodyPr/>
                    <a:lstStyle/>
                    <a:p>
                      <a:pPr algn="ctr"/>
                      <a:r>
                        <a:rPr lang="de-DE" sz="1100" b="1" u="sng" kern="1200">
                          <a:solidFill>
                            <a:srgbClr val="22385A"/>
                          </a:solidFill>
                          <a:effectLst/>
                          <a:latin typeface="Calibri" panose="020F0502020204030204" pitchFamily="34" charset="0"/>
                          <a:ea typeface="+mn-ea"/>
                          <a:cs typeface="Calibri" panose="020F0502020204030204" pitchFamily="34" charset="0"/>
                        </a:rPr>
                        <a:t>Kommunikation und Kooperation</a:t>
                      </a:r>
                      <a:endParaRPr lang="en-LB" sz="1100" b="1" u="sng" kern="1200">
                        <a:solidFill>
                          <a:srgbClr val="22385A"/>
                        </a:solidFill>
                        <a:effectLst/>
                        <a:latin typeface="Calibri" panose="020F0502020204030204" pitchFamily="34" charset="0"/>
                        <a:ea typeface="+mn-ea"/>
                        <a:cs typeface="Calibri" panose="020F0502020204030204" pitchFamily="34" charset="0"/>
                      </a:endParaRPr>
                    </a:p>
                  </a:txBody>
                  <a:tcPr marL="68580" marR="68580" marT="0" marB="0">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r>
                        <a:rPr lang="de-AT" sz="1100" b="0" kern="1200">
                          <a:solidFill>
                            <a:srgbClr val="22385A"/>
                          </a:solidFill>
                          <a:latin typeface="+mn-lt"/>
                          <a:ea typeface="+mn-ea"/>
                          <a:cs typeface="+mn-cs"/>
                        </a:rPr>
                        <a:t>Kommunikation und Zusammenarbeit mit Hilfe digitaler Technologien unter Berücksichtigung von kultureller und generationaler Vielfalt</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Ein eigenes „digitales Profil“ entwickeln und verantwortlich damit umgehen</a:t>
                      </a:r>
                      <a:endParaRPr lang="en-LB" sz="1100" b="0" kern="1200">
                        <a:solidFill>
                          <a:srgbClr val="22385A"/>
                        </a:solidFill>
                        <a:latin typeface="+mn-lt"/>
                        <a:ea typeface="+mn-ea"/>
                        <a:cs typeface="+mn-cs"/>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r>
                        <a:rPr lang="de-AT" sz="1100" b="0" kern="1200">
                          <a:solidFill>
                            <a:srgbClr val="22385A"/>
                          </a:solidFill>
                          <a:latin typeface="+mn-lt"/>
                          <a:ea typeface="+mn-ea"/>
                          <a:cs typeface="+mn-cs"/>
                        </a:rPr>
                        <a:t>Modul 2: Die Studierenden entwickeln ein Verständnis und Kompetenz dafür, wie sie sich mit Hilfe digitaler Technologien bürgerschaftlich engagieren können.</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Modul 6: Die Studierenden finden Informationen darüber, wie sie ihre Projekte vermarkten können und wie sie ein Profil für ihr digitales studentisches Engagement kreieren können.</a:t>
                      </a:r>
                      <a:endParaRPr lang="en-LB" sz="1100" b="0" kern="1200">
                        <a:solidFill>
                          <a:srgbClr val="22385A"/>
                        </a:solidFill>
                        <a:latin typeface="+mn-lt"/>
                        <a:ea typeface="+mn-ea"/>
                        <a:cs typeface="+mn-cs"/>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22385A"/>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2780901125"/>
                  </a:ext>
                </a:extLst>
              </a:tr>
              <a:tr h="481162">
                <a:tc>
                  <a:txBody>
                    <a:bodyPr/>
                    <a:lstStyle/>
                    <a:p>
                      <a:pPr algn="ctr"/>
                      <a:r>
                        <a:rPr lang="de-DE" sz="1100" b="1" u="sng" kern="1200">
                          <a:solidFill>
                            <a:srgbClr val="22385A"/>
                          </a:solidFill>
                          <a:effectLst/>
                          <a:latin typeface="Calibri" panose="020F0502020204030204" pitchFamily="34" charset="0"/>
                          <a:ea typeface="+mn-ea"/>
                          <a:cs typeface="Calibri" panose="020F0502020204030204" pitchFamily="34" charset="0"/>
                        </a:rPr>
                        <a:t>Erstellung von digitalen Inhalten</a:t>
                      </a:r>
                      <a:endParaRPr lang="en-LB" sz="1100" b="1" u="sng" kern="1200">
                        <a:solidFill>
                          <a:srgbClr val="22385A"/>
                        </a:solidFill>
                        <a:effectLst/>
                        <a:latin typeface="Calibri" panose="020F0502020204030204" pitchFamily="34" charset="0"/>
                        <a:ea typeface="+mn-ea"/>
                        <a:cs typeface="Calibri" panose="020F0502020204030204" pitchFamily="34" charset="0"/>
                      </a:endParaRPr>
                    </a:p>
                  </a:txBody>
                  <a:tcPr marL="68580" marR="68580" marT="0" marB="0">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r>
                        <a:rPr lang="de-AT" sz="1100" b="0" kern="1200">
                          <a:solidFill>
                            <a:srgbClr val="22385A"/>
                          </a:solidFill>
                          <a:latin typeface="+mn-lt"/>
                          <a:ea typeface="+mn-ea"/>
                          <a:cs typeface="+mn-cs"/>
                        </a:rPr>
                        <a:t>Entwicklung von digitalen Inhalten</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Integration und Neuausarbeitung von digitalen Inhalten</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r>
                        <a:rPr lang="de-AT" sz="1100" b="0" kern="1200">
                          <a:solidFill>
                            <a:srgbClr val="22385A"/>
                          </a:solidFill>
                          <a:latin typeface="+mn-lt"/>
                          <a:ea typeface="+mn-ea"/>
                          <a:cs typeface="+mn-cs"/>
                        </a:rPr>
                        <a:t>Die Kompetenz zur Verbesserung und Integration von Informationen und Inhalten in bestehende Wissensbestände können die Studierenden durch die Auseinandersetzung mit allen Modulen entwickeln.</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994960872"/>
                  </a:ext>
                </a:extLst>
              </a:tr>
              <a:tr h="374400">
                <a:tc>
                  <a:txBody>
                    <a:bodyPr/>
                    <a:lstStyle/>
                    <a:p>
                      <a:pPr algn="ctr"/>
                      <a:r>
                        <a:rPr lang="de-DE" sz="1100" b="1" u="sng" kern="1200">
                          <a:solidFill>
                            <a:srgbClr val="22385A"/>
                          </a:solidFill>
                          <a:effectLst/>
                          <a:latin typeface="Calibri" panose="020F0502020204030204" pitchFamily="34" charset="0"/>
                          <a:ea typeface="+mn-ea"/>
                          <a:cs typeface="Calibri" panose="020F0502020204030204" pitchFamily="34" charset="0"/>
                        </a:rPr>
                        <a:t>Sicherheit</a:t>
                      </a:r>
                      <a:endParaRPr lang="en-LB" sz="1100" b="1" u="sng" kern="1200">
                        <a:solidFill>
                          <a:srgbClr val="22385A"/>
                        </a:solidFill>
                        <a:effectLst/>
                        <a:latin typeface="Calibri" panose="020F0502020204030204" pitchFamily="34" charset="0"/>
                        <a:ea typeface="+mn-ea"/>
                        <a:cs typeface="Calibri" panose="020F0502020204030204" pitchFamily="34" charset="0"/>
                      </a:endParaRPr>
                    </a:p>
                  </a:txBody>
                  <a:tcPr marL="68580" marR="68580" marT="0" marB="0">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r>
                        <a:rPr lang="de-AT" sz="1100" b="0" kern="1200">
                          <a:solidFill>
                            <a:srgbClr val="22385A"/>
                          </a:solidFill>
                          <a:latin typeface="+mn-lt"/>
                          <a:ea typeface="+mn-ea"/>
                          <a:cs typeface="+mn-cs"/>
                        </a:rPr>
                        <a:t>Schutz von Geräten, persönlichen Daten und der Privatsphäre</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Schutz der physischen und psychischen Gesundheit und Sensibilisierung für den Einsatz digitaler Technologien für das soziale Wohlbefinden und die soziale Integration</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Sich der Umweltauswirkungen digitaler Technologien bewusst zu sein</a:t>
                      </a:r>
                      <a:endParaRPr lang="en-LB" sz="1100" b="0" kern="1200">
                        <a:solidFill>
                          <a:srgbClr val="22385A"/>
                        </a:solidFill>
                        <a:latin typeface="+mn-lt"/>
                        <a:ea typeface="+mn-ea"/>
                        <a:cs typeface="+mn-cs"/>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r>
                        <a:rPr lang="de-AT" sz="1100" b="0" kern="1200">
                          <a:solidFill>
                            <a:srgbClr val="22385A"/>
                          </a:solidFill>
                          <a:latin typeface="+mn-lt"/>
                          <a:ea typeface="+mn-ea"/>
                          <a:cs typeface="+mn-cs"/>
                        </a:rPr>
                        <a:t>Die Studierenden werden in allen sechs Modulen mit diesen Kompetenzen vertraut gemacht.</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Modul 6: Die Studierenden erhalten Informationen über die sichere Nutzung digitaler Technologien und wie sie diese verantwortlich einsetzen können.</a:t>
                      </a:r>
                      <a:endParaRPr lang="en-LB" sz="1100" b="0" kern="1200">
                        <a:solidFill>
                          <a:srgbClr val="22385A"/>
                        </a:solidFill>
                        <a:latin typeface="+mn-lt"/>
                        <a:ea typeface="+mn-ea"/>
                        <a:cs typeface="+mn-cs"/>
                      </a:endParaRPr>
                    </a:p>
                    <a:p>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1671931227"/>
                  </a:ext>
                </a:extLst>
              </a:tr>
            </a:tbl>
          </a:graphicData>
        </a:graphic>
      </p:graphicFrame>
      <p:sp>
        <p:nvSpPr>
          <p:cNvPr id="3" name="Text Placeholder 35">
            <a:extLst>
              <a:ext uri="{FF2B5EF4-FFF2-40B4-BE49-F238E27FC236}">
                <a16:creationId xmlns:a16="http://schemas.microsoft.com/office/drawing/2014/main" id="{2B1878AA-A9D8-CD56-CEF4-515F4DB7DE14}"/>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spTree>
    <p:extLst>
      <p:ext uri="{BB962C8B-B14F-4D97-AF65-F5344CB8AC3E}">
        <p14:creationId xmlns:p14="http://schemas.microsoft.com/office/powerpoint/2010/main" val="27917463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4E110D58-2C53-5B4F-97A8-4814C18CF76F}"/>
              </a:ext>
            </a:extLst>
          </p:cNvPr>
          <p:cNvGraphicFramePr>
            <a:graphicFrameLocks noGrp="1"/>
          </p:cNvGraphicFramePr>
          <p:nvPr>
            <p:extLst>
              <p:ext uri="{D42A27DB-BD31-4B8C-83A1-F6EECF244321}">
                <p14:modId xmlns:p14="http://schemas.microsoft.com/office/powerpoint/2010/main" val="3475862647"/>
              </p:ext>
            </p:extLst>
          </p:nvPr>
        </p:nvGraphicFramePr>
        <p:xfrm>
          <a:off x="503238" y="609862"/>
          <a:ext cx="6533982" cy="3511196"/>
        </p:xfrm>
        <a:graphic>
          <a:graphicData uri="http://schemas.openxmlformats.org/drawingml/2006/table">
            <a:tbl>
              <a:tblPr firstRow="1" bandRow="1">
                <a:tableStyleId>{5C22544A-7EE6-4342-B048-85BDC9FD1C3A}</a:tableStyleId>
              </a:tblPr>
              <a:tblGrid>
                <a:gridCol w="2326226">
                  <a:extLst>
                    <a:ext uri="{9D8B030D-6E8A-4147-A177-3AD203B41FA5}">
                      <a16:colId xmlns:a16="http://schemas.microsoft.com/office/drawing/2014/main" val="603741104"/>
                    </a:ext>
                  </a:extLst>
                </a:gridCol>
                <a:gridCol w="2035834">
                  <a:extLst>
                    <a:ext uri="{9D8B030D-6E8A-4147-A177-3AD203B41FA5}">
                      <a16:colId xmlns:a16="http://schemas.microsoft.com/office/drawing/2014/main" val="4177515072"/>
                    </a:ext>
                  </a:extLst>
                </a:gridCol>
                <a:gridCol w="2171922">
                  <a:extLst>
                    <a:ext uri="{9D8B030D-6E8A-4147-A177-3AD203B41FA5}">
                      <a16:colId xmlns:a16="http://schemas.microsoft.com/office/drawing/2014/main" val="4221423907"/>
                    </a:ext>
                  </a:extLst>
                </a:gridCol>
              </a:tblGrid>
              <a:tr h="326036">
                <a:tc>
                  <a:txBody>
                    <a:bodyPr/>
                    <a:lstStyle/>
                    <a:p>
                      <a:pPr algn="ctr"/>
                      <a:r>
                        <a:rPr lang="en-US" sz="1488" b="1" kern="1200">
                          <a:solidFill>
                            <a:schemeClr val="lt1"/>
                          </a:solidFill>
                          <a:effectLst/>
                          <a:latin typeface="+mn-lt"/>
                          <a:ea typeface="+mn-ea"/>
                          <a:cs typeface="+mn-cs"/>
                        </a:rPr>
                        <a:t>Kompetenzen</a:t>
                      </a:r>
                      <a:r>
                        <a:rPr lang="en-LB">
                          <a:effectLst/>
                        </a:rPr>
                        <a:t> </a:t>
                      </a:r>
                      <a:endParaRPr lang="en-RU" dirty="0">
                        <a:solidFill>
                          <a:schemeClr val="bg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tc>
                  <a:txBody>
                    <a:bodyPr/>
                    <a:lstStyle/>
                    <a:p>
                      <a:pPr marL="0" marR="0" indent="0" algn="l" defTabSz="755934" rtl="0" eaLnBrk="1" fontAlgn="auto" latinLnBrk="0" hangingPunct="1">
                        <a:lnSpc>
                          <a:spcPct val="100000"/>
                        </a:lnSpc>
                        <a:spcBef>
                          <a:spcPts val="0"/>
                        </a:spcBef>
                        <a:spcAft>
                          <a:spcPts val="0"/>
                        </a:spcAft>
                        <a:buClrTx/>
                        <a:buSzTx/>
                        <a:buFontTx/>
                        <a:buNone/>
                        <a:tabLst/>
                        <a:defRPr/>
                      </a:pPr>
                      <a:r>
                        <a:rPr lang="en-US" sz="1100" b="0" kern="1200">
                          <a:solidFill>
                            <a:srgbClr val="22385A"/>
                          </a:solidFill>
                          <a:latin typeface="+mn-lt"/>
                          <a:ea typeface="+mn-ea"/>
                          <a:cs typeface="+mn-cs"/>
                        </a:rPr>
                        <a:t>Beschreibung</a:t>
                      </a:r>
                      <a:r>
                        <a:rPr lang="en-LB" sz="1100" b="0" kern="1200">
                          <a:solidFill>
                            <a:srgbClr val="22385A"/>
                          </a:solidFill>
                          <a:latin typeface="+mn-lt"/>
                          <a:ea typeface="+mn-ea"/>
                          <a:cs typeface="+mn-cs"/>
                        </a:rPr>
                        <a:t> </a:t>
                      </a:r>
                      <a:endParaRPr lang="en-RU" sz="1100" b="0" kern="1200" dirty="0">
                        <a:solidFill>
                          <a:srgbClr val="22385A"/>
                        </a:solidFill>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tc>
                  <a:txBody>
                    <a:bodyPr/>
                    <a:lstStyle/>
                    <a:p>
                      <a:pPr marL="0" algn="l" defTabSz="755934" rtl="0" eaLnBrk="1" latinLnBrk="0" hangingPunct="1"/>
                      <a:r>
                        <a:rPr lang="en-US" sz="1100" b="0" kern="1200">
                          <a:solidFill>
                            <a:srgbClr val="22385A"/>
                          </a:solidFill>
                          <a:latin typeface="+mn-lt"/>
                          <a:ea typeface="+mn-ea"/>
                          <a:cs typeface="+mn-cs"/>
                        </a:rPr>
                        <a:t>Referenz zu Modulen</a:t>
                      </a:r>
                      <a:r>
                        <a:rPr lang="en-LB" sz="1100" b="0" kern="1200">
                          <a:solidFill>
                            <a:srgbClr val="22385A"/>
                          </a:solidFill>
                          <a:latin typeface="+mn-lt"/>
                          <a:ea typeface="+mn-ea"/>
                          <a:cs typeface="+mn-cs"/>
                        </a:rPr>
                        <a:t> </a:t>
                      </a:r>
                      <a:endParaRPr lang="en-RU" sz="1100" b="0" kern="1200" dirty="0">
                        <a:solidFill>
                          <a:srgbClr val="22385A"/>
                        </a:solidFill>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solidFill>
                  </a:tcPr>
                </a:tc>
                <a:extLst>
                  <a:ext uri="{0D108BD9-81ED-4DB2-BD59-A6C34878D82A}">
                    <a16:rowId xmlns:a16="http://schemas.microsoft.com/office/drawing/2014/main" val="1533313366"/>
                  </a:ext>
                </a:extLst>
              </a:tr>
              <a:tr h="2813523">
                <a:tc>
                  <a:txBody>
                    <a:bodyPr/>
                    <a:lstStyle/>
                    <a:p>
                      <a:pPr marL="0" algn="ctr" defTabSz="755934" rtl="0" eaLnBrk="1" latinLnBrk="0" hangingPunct="1"/>
                      <a:r>
                        <a:rPr lang="de-DE" sz="1100" b="1" u="sng" kern="1200">
                          <a:solidFill>
                            <a:srgbClr val="22385A"/>
                          </a:solidFill>
                          <a:effectLst/>
                          <a:latin typeface="Calibri" panose="020F0502020204030204" pitchFamily="34" charset="0"/>
                          <a:ea typeface="+mn-ea"/>
                          <a:cs typeface="Calibri" panose="020F0502020204030204" pitchFamily="34" charset="0"/>
                        </a:rPr>
                        <a:t>Problemlösung</a:t>
                      </a:r>
                      <a:endParaRPr lang="en-LB" sz="1100" b="1" u="sng" kern="1200">
                        <a:solidFill>
                          <a:srgbClr val="22385A"/>
                        </a:solidFill>
                        <a:effectLst/>
                        <a:latin typeface="Calibri" panose="020F0502020204030204" pitchFamily="34" charset="0"/>
                        <a:ea typeface="+mn-ea"/>
                        <a:cs typeface="Calibri" panose="020F0502020204030204" pitchFamily="34" charset="0"/>
                      </a:endParaRPr>
                    </a:p>
                  </a:txBody>
                  <a:tcPr marL="68580" marR="68580" marT="0" marB="0">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marL="0" algn="l" defTabSz="755934" rtl="0" eaLnBrk="1" latinLnBrk="0" hangingPunct="1"/>
                      <a:r>
                        <a:rPr lang="de-AT" sz="1100" b="0" kern="1200">
                          <a:solidFill>
                            <a:srgbClr val="22385A"/>
                          </a:solidFill>
                          <a:latin typeface="+mn-lt"/>
                          <a:ea typeface="+mn-ea"/>
                          <a:cs typeface="+mn-cs"/>
                        </a:rPr>
                        <a:t>Bedürfnisse und Probleme erkennen und konzeptionelle Lösungen für digitale Umgebungen entwerfen</a:t>
                      </a:r>
                      <a:endParaRPr lang="en-LB" sz="1100" b="0" kern="1200">
                        <a:solidFill>
                          <a:srgbClr val="22385A"/>
                        </a:solidFill>
                        <a:latin typeface="+mn-lt"/>
                        <a:ea typeface="+mn-ea"/>
                        <a:cs typeface="+mn-cs"/>
                      </a:endParaRPr>
                    </a:p>
                    <a:p>
                      <a:pPr marL="0" algn="l" defTabSz="755934" rtl="0" eaLnBrk="1" latinLnBrk="0" hangingPunct="1"/>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pPr marL="0" algn="l" defTabSz="755934" rtl="0" eaLnBrk="1" latinLnBrk="0" hangingPunct="1"/>
                      <a:r>
                        <a:rPr lang="de-AT" sz="1100" b="0" kern="1200">
                          <a:solidFill>
                            <a:srgbClr val="22385A"/>
                          </a:solidFill>
                          <a:latin typeface="+mn-lt"/>
                          <a:ea typeface="+mn-ea"/>
                          <a:cs typeface="+mn-cs"/>
                        </a:rPr>
                        <a:t>Nutzung von digitalen Tools zur Innovation von Prozessen und Produkten</a:t>
                      </a:r>
                      <a:endParaRPr lang="en-LB" sz="1100" b="0" kern="1200">
                        <a:solidFill>
                          <a:srgbClr val="22385A"/>
                        </a:solidFill>
                        <a:latin typeface="+mn-lt"/>
                        <a:ea typeface="+mn-ea"/>
                        <a:cs typeface="+mn-cs"/>
                      </a:endParaRPr>
                    </a:p>
                    <a:p>
                      <a:pPr marL="0" algn="l" defTabSz="755934" rtl="0" eaLnBrk="1" latinLnBrk="0" hangingPunct="1"/>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pPr marL="0" algn="l" defTabSz="755934" rtl="0" eaLnBrk="1" latinLnBrk="0" hangingPunct="1"/>
                      <a:r>
                        <a:rPr lang="de-AT" sz="1100" b="0" kern="1200">
                          <a:solidFill>
                            <a:srgbClr val="22385A"/>
                          </a:solidFill>
                          <a:latin typeface="+mn-lt"/>
                          <a:ea typeface="+mn-ea"/>
                          <a:cs typeface="+mn-cs"/>
                        </a:rPr>
                        <a:t>Mit der digitalen Entwicklung Schritt halten</a:t>
                      </a:r>
                      <a:endParaRPr lang="en-LB" sz="1100" b="0" kern="1200">
                        <a:solidFill>
                          <a:srgbClr val="22385A"/>
                        </a:solidFill>
                        <a:latin typeface="+mn-lt"/>
                        <a:ea typeface="+mn-ea"/>
                        <a:cs typeface="+mn-cs"/>
                      </a:endParaRPr>
                    </a:p>
                    <a:p>
                      <a:pPr marL="0" algn="l" defTabSz="755934" rtl="0" eaLnBrk="1" latinLnBrk="0" hangingPunct="1"/>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pPr marL="0" algn="l" defTabSz="755934" rtl="0" eaLnBrk="1" latinLnBrk="0" hangingPunct="1"/>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tc>
                  <a:txBody>
                    <a:bodyPr/>
                    <a:lstStyle/>
                    <a:p>
                      <a:pPr marL="0" algn="l" defTabSz="755934" rtl="0" eaLnBrk="1" latinLnBrk="0" hangingPunct="1"/>
                      <a:r>
                        <a:rPr lang="de-AT" sz="1100" b="0" kern="1200">
                          <a:solidFill>
                            <a:srgbClr val="22385A"/>
                          </a:solidFill>
                          <a:latin typeface="+mn-lt"/>
                          <a:ea typeface="+mn-ea"/>
                          <a:cs typeface="+mn-cs"/>
                        </a:rPr>
                        <a:t>Modul 1: Die Studierenden werden in das Konzept des digitalen studentischen Engagements eingeführt und erfahren, wie sie Problemlagen in lokalen Gemeinschaften erkennen und Lösungen dafür finden können.</a:t>
                      </a:r>
                      <a:endParaRPr lang="en-LB" sz="1100" b="0" kern="1200">
                        <a:solidFill>
                          <a:srgbClr val="22385A"/>
                        </a:solidFill>
                        <a:latin typeface="+mn-lt"/>
                        <a:ea typeface="+mn-ea"/>
                        <a:cs typeface="+mn-cs"/>
                      </a:endParaRPr>
                    </a:p>
                    <a:p>
                      <a:pPr marL="0" algn="l" defTabSz="755934" rtl="0" eaLnBrk="1" latinLnBrk="0" hangingPunct="1"/>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pPr marL="0" algn="l" defTabSz="755934" rtl="0" eaLnBrk="1" latinLnBrk="0" hangingPunct="1"/>
                      <a:r>
                        <a:rPr lang="de-AT" sz="1100" b="0" kern="1200">
                          <a:solidFill>
                            <a:srgbClr val="22385A"/>
                          </a:solidFill>
                          <a:latin typeface="+mn-lt"/>
                          <a:ea typeface="+mn-ea"/>
                          <a:cs typeface="+mn-cs"/>
                        </a:rPr>
                        <a:t>Modul 2: Die Studierenden erhalten verschiedene Tools und Wissensressourcen, die sie unterstützen, Probleme in lokalen Gemeinschaften zu bearbeiten.</a:t>
                      </a:r>
                      <a:endParaRPr lang="en-LB" sz="1100" b="0" kern="1200">
                        <a:solidFill>
                          <a:srgbClr val="22385A"/>
                        </a:solidFill>
                        <a:latin typeface="+mn-lt"/>
                        <a:ea typeface="+mn-ea"/>
                        <a:cs typeface="+mn-cs"/>
                      </a:endParaRPr>
                    </a:p>
                    <a:p>
                      <a:pPr marL="0" algn="l" defTabSz="755934" rtl="0" eaLnBrk="1" latinLnBrk="0" hangingPunct="1"/>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p>
                      <a:pPr marL="0" algn="l" defTabSz="755934" rtl="0" eaLnBrk="1" latinLnBrk="0" hangingPunct="1"/>
                      <a:r>
                        <a:rPr lang="de-AT" sz="1100" b="0" kern="1200">
                          <a:solidFill>
                            <a:srgbClr val="22385A"/>
                          </a:solidFill>
                          <a:latin typeface="+mn-lt"/>
                          <a:ea typeface="+mn-ea"/>
                          <a:cs typeface="+mn-cs"/>
                        </a:rPr>
                        <a:t>Modul 4: In diesem Modul erfahren die Studierenden, wie sie ein Team für digitales studentisches Engagement gründen.</a:t>
                      </a:r>
                      <a:endParaRPr lang="en-LB" sz="1100" b="0" kern="1200">
                        <a:solidFill>
                          <a:srgbClr val="22385A"/>
                        </a:solidFill>
                        <a:latin typeface="+mn-lt"/>
                        <a:ea typeface="+mn-ea"/>
                        <a:cs typeface="+mn-cs"/>
                      </a:endParaRPr>
                    </a:p>
                    <a:p>
                      <a:pPr marL="0" algn="l" defTabSz="755934" rtl="0" eaLnBrk="1" latinLnBrk="0" hangingPunct="1"/>
                      <a:r>
                        <a:rPr lang="de-AT" sz="1100" b="0" kern="1200">
                          <a:solidFill>
                            <a:srgbClr val="22385A"/>
                          </a:solidFill>
                          <a:latin typeface="+mn-lt"/>
                          <a:ea typeface="+mn-ea"/>
                          <a:cs typeface="+mn-cs"/>
                        </a:rPr>
                        <a:t> </a:t>
                      </a:r>
                      <a:endParaRPr lang="en-LB" sz="1100" b="0" kern="1200">
                        <a:solidFill>
                          <a:srgbClr val="22385A"/>
                        </a:solidFill>
                        <a:latin typeface="+mn-lt"/>
                        <a:ea typeface="+mn-ea"/>
                        <a:cs typeface="+mn-cs"/>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26B4D">
                        <a:alpha val="21176"/>
                      </a:srgbClr>
                    </a:solidFill>
                  </a:tcPr>
                </a:tc>
                <a:extLst>
                  <a:ext uri="{0D108BD9-81ED-4DB2-BD59-A6C34878D82A}">
                    <a16:rowId xmlns:a16="http://schemas.microsoft.com/office/drawing/2014/main" val="3384144239"/>
                  </a:ext>
                </a:extLst>
              </a:tr>
            </a:tbl>
          </a:graphicData>
        </a:graphic>
      </p:graphicFrame>
      <p:sp>
        <p:nvSpPr>
          <p:cNvPr id="6" name="Text Placeholder 3">
            <a:extLst>
              <a:ext uri="{FF2B5EF4-FFF2-40B4-BE49-F238E27FC236}">
                <a16:creationId xmlns:a16="http://schemas.microsoft.com/office/drawing/2014/main" id="{EB822416-8960-D547-9DF3-09BD3F0E04DB}"/>
              </a:ext>
            </a:extLst>
          </p:cNvPr>
          <p:cNvSpPr txBox="1">
            <a:spLocks/>
          </p:cNvSpPr>
          <p:nvPr/>
        </p:nvSpPr>
        <p:spPr>
          <a:xfrm>
            <a:off x="522456" y="4301170"/>
            <a:ext cx="6533982" cy="5788134"/>
          </a:xfrm>
          <a:prstGeom prst="rect">
            <a:avLst/>
          </a:prstGeom>
        </p:spPr>
        <p:txBody>
          <a:bodyPr vert="horz" lIns="91440" tIns="45720" rIns="91440" bIns="45720" rtlCol="0" anchor="t">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IE" b="1" i="1" dirty="0"/>
              <a:t>4.5. Didaktischer Einsatz der Module </a:t>
            </a:r>
            <a:endParaRPr lang="en-RU" b="1" i="1" dirty="0"/>
          </a:p>
          <a:p>
            <a:r>
              <a:rPr lang="de-AT"/>
              <a:t>Die Module für digitales studentisches Engagement wurden erarbeitet, sodass sie von Hochschullehrenden und Pädagog*innen nach eigenen Bedürfnissen verwendet werden können. Einige Beispiele für ihre Verwendung sind:</a:t>
            </a:r>
            <a:endParaRPr lang="en-GB" dirty="0"/>
          </a:p>
          <a:p>
            <a:pPr lvl="0"/>
            <a:r>
              <a:rPr lang="en-GB" dirty="0"/>
              <a:t>	</a:t>
            </a:r>
            <a:r>
              <a:rPr lang="de-AT"/>
              <a:t>Als </a:t>
            </a:r>
            <a:r>
              <a:rPr lang="de-AT" i="1"/>
              <a:t>eigenständiges Lernmaterial</a:t>
            </a:r>
            <a:r>
              <a:rPr lang="de-AT"/>
              <a:t>, das für einen gesamten Semesterkurs oder für einzelne 	Lehrveranstaltungseinheiten verwendet werden kann</a:t>
            </a:r>
            <a:endParaRPr lang="en-LB"/>
          </a:p>
          <a:p>
            <a:pPr lvl="0"/>
            <a:r>
              <a:rPr lang="de-AT"/>
              <a:t>	Als </a:t>
            </a:r>
            <a:r>
              <a:rPr lang="de-AT" i="1"/>
              <a:t>variables Lernmaterial</a:t>
            </a:r>
            <a:r>
              <a:rPr lang="de-AT"/>
              <a:t>, bei dem eigene Inhalte und Beispiele hinzugefügt werden können</a:t>
            </a:r>
            <a:endParaRPr lang="en-LB"/>
          </a:p>
          <a:p>
            <a:pPr lvl="0"/>
            <a:r>
              <a:rPr lang="de-AT"/>
              <a:t>	Als </a:t>
            </a:r>
            <a:r>
              <a:rPr lang="de-AT" i="1"/>
              <a:t>frei wählbares Lernmaterial</a:t>
            </a:r>
            <a:r>
              <a:rPr lang="de-AT"/>
              <a:t>, mit dem Studierende autonom arbeiten können</a:t>
            </a:r>
            <a:endParaRPr lang="en-LB"/>
          </a:p>
          <a:p>
            <a:pPr lvl="0"/>
            <a:r>
              <a:rPr lang="de-AT"/>
              <a:t>	Als Lernmaterial für </a:t>
            </a:r>
            <a:r>
              <a:rPr lang="de-AT" i="1"/>
              <a:t>Flipped Classroom</a:t>
            </a:r>
            <a:r>
              <a:rPr lang="de-AT"/>
              <a:t>, bei der Studierende Ergebnisse in den Seminarraum 	bringen, mit denen interaktiv weitergearbeitet wird</a:t>
            </a:r>
            <a:endParaRPr lang="en-LB"/>
          </a:p>
          <a:p>
            <a:r>
              <a:rPr lang="en-GB" dirty="0"/>
              <a:t> </a:t>
            </a:r>
          </a:p>
          <a:p>
            <a:r>
              <a:rPr lang="de-AT"/>
              <a:t>Die Module zu digitalem studentischem Engagement an Hochschulen können als </a:t>
            </a:r>
            <a:r>
              <a:rPr lang="de-AT" i="1"/>
              <a:t>obligatorisches Modell</a:t>
            </a:r>
            <a:r>
              <a:rPr lang="de-AT"/>
              <a:t> (z. B. als Teil eines bestehenden Lehrplans), als </a:t>
            </a:r>
            <a:r>
              <a:rPr lang="de-AT" i="1"/>
              <a:t>offenes Modell</a:t>
            </a:r>
            <a:r>
              <a:rPr lang="de-AT"/>
              <a:t> (z. B. im Rahmen von freien Wahlfächern) oder als </a:t>
            </a:r>
            <a:r>
              <a:rPr lang="de-AT" i="1"/>
              <a:t>außercurriculares Modell</a:t>
            </a:r>
            <a:r>
              <a:rPr lang="de-AT"/>
              <a:t> (z. B. als freiwilliges Angebot im Rahmen von Weiterbildungsinitiativen) eingesetzt werden. Werden die Module in Lehrpläne an Hochschulen integriert und eine eigene Lehrveranstaltung dafür angeboten, ist es wichtig, den Arbeitsaufwand der Studierenden (ECTS-Punkte) zu berücksichtigen und Aufgaben der Leistungsbeurteilung einzubeziehen.</a:t>
            </a:r>
            <a:endParaRPr lang="en-LB"/>
          </a:p>
          <a:p>
            <a:r>
              <a:rPr lang="en-GB" dirty="0"/>
              <a:t> </a:t>
            </a:r>
            <a:endParaRPr lang="en-RU" dirty="0"/>
          </a:p>
        </p:txBody>
      </p:sp>
      <p:sp>
        <p:nvSpPr>
          <p:cNvPr id="7" name="Freeform 6">
            <a:extLst>
              <a:ext uri="{FF2B5EF4-FFF2-40B4-BE49-F238E27FC236}">
                <a16:creationId xmlns:a16="http://schemas.microsoft.com/office/drawing/2014/main" id="{5B657AD0-C707-0B43-A266-77383D65D1C3}"/>
              </a:ext>
            </a:extLst>
          </p:cNvPr>
          <p:cNvSpPr/>
          <p:nvPr/>
        </p:nvSpPr>
        <p:spPr>
          <a:xfrm>
            <a:off x="381979" y="4325541"/>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22385A"/>
          </a:solidFill>
          <a:ln w="8971" cap="flat">
            <a:noFill/>
            <a:prstDash val="solid"/>
            <a:miter/>
          </a:ln>
        </p:spPr>
        <p:txBody>
          <a:bodyPr rtlCol="0" anchor="ctr"/>
          <a:lstStyle/>
          <a:p>
            <a:endParaRPr lang="en-RU"/>
          </a:p>
        </p:txBody>
      </p:sp>
      <p:sp>
        <p:nvSpPr>
          <p:cNvPr id="10" name="Freeform 9">
            <a:extLst>
              <a:ext uri="{FF2B5EF4-FFF2-40B4-BE49-F238E27FC236}">
                <a16:creationId xmlns:a16="http://schemas.microsoft.com/office/drawing/2014/main" id="{6594DDB8-50B5-C24B-891B-64FAA639E9EF}"/>
              </a:ext>
            </a:extLst>
          </p:cNvPr>
          <p:cNvSpPr/>
          <p:nvPr/>
        </p:nvSpPr>
        <p:spPr>
          <a:xfrm>
            <a:off x="1148098" y="5140119"/>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F26B4D"/>
          </a:solidFill>
          <a:ln w="8971" cap="flat">
            <a:noFill/>
            <a:prstDash val="solid"/>
            <a:miter/>
          </a:ln>
        </p:spPr>
        <p:txBody>
          <a:bodyPr rtlCol="0" anchor="ctr"/>
          <a:lstStyle/>
          <a:p>
            <a:endParaRPr lang="en-RU"/>
          </a:p>
        </p:txBody>
      </p:sp>
      <p:sp>
        <p:nvSpPr>
          <p:cNvPr id="11" name="Freeform 10">
            <a:extLst>
              <a:ext uri="{FF2B5EF4-FFF2-40B4-BE49-F238E27FC236}">
                <a16:creationId xmlns:a16="http://schemas.microsoft.com/office/drawing/2014/main" id="{6B23DF34-E3AD-674B-A920-EF9A2D226788}"/>
              </a:ext>
            </a:extLst>
          </p:cNvPr>
          <p:cNvSpPr/>
          <p:nvPr/>
        </p:nvSpPr>
        <p:spPr>
          <a:xfrm>
            <a:off x="1148098" y="5530663"/>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F26B4D"/>
          </a:solidFill>
          <a:ln w="8971" cap="flat">
            <a:noFill/>
            <a:prstDash val="solid"/>
            <a:miter/>
          </a:ln>
        </p:spPr>
        <p:txBody>
          <a:bodyPr rtlCol="0" anchor="ctr"/>
          <a:lstStyle/>
          <a:p>
            <a:endParaRPr lang="en-RU"/>
          </a:p>
        </p:txBody>
      </p:sp>
      <p:sp>
        <p:nvSpPr>
          <p:cNvPr id="12" name="Freeform 11">
            <a:extLst>
              <a:ext uri="{FF2B5EF4-FFF2-40B4-BE49-F238E27FC236}">
                <a16:creationId xmlns:a16="http://schemas.microsoft.com/office/drawing/2014/main" id="{B4C4D391-D8BD-D943-93E2-8DA678A6F1D5}"/>
              </a:ext>
            </a:extLst>
          </p:cNvPr>
          <p:cNvSpPr/>
          <p:nvPr/>
        </p:nvSpPr>
        <p:spPr>
          <a:xfrm>
            <a:off x="1148098" y="5786036"/>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F26B4D"/>
          </a:solidFill>
          <a:ln w="8971" cap="flat">
            <a:noFill/>
            <a:prstDash val="solid"/>
            <a:miter/>
          </a:ln>
        </p:spPr>
        <p:txBody>
          <a:bodyPr rtlCol="0" anchor="ctr"/>
          <a:lstStyle/>
          <a:p>
            <a:endParaRPr lang="en-RU"/>
          </a:p>
        </p:txBody>
      </p:sp>
      <p:sp>
        <p:nvSpPr>
          <p:cNvPr id="13" name="Freeform 12">
            <a:extLst>
              <a:ext uri="{FF2B5EF4-FFF2-40B4-BE49-F238E27FC236}">
                <a16:creationId xmlns:a16="http://schemas.microsoft.com/office/drawing/2014/main" id="{FF714E1C-C1BC-BB4B-9BAB-D79F3CF49784}"/>
              </a:ext>
            </a:extLst>
          </p:cNvPr>
          <p:cNvSpPr/>
          <p:nvPr/>
        </p:nvSpPr>
        <p:spPr>
          <a:xfrm>
            <a:off x="1148098" y="6041410"/>
            <a:ext cx="128442" cy="187825"/>
          </a:xfrm>
          <a:custGeom>
            <a:avLst/>
            <a:gdLst>
              <a:gd name="connsiteX0" fmla="*/ 1831560 w 1831560"/>
              <a:gd name="connsiteY0" fmla="*/ 1339177 h 2678353"/>
              <a:gd name="connsiteX1" fmla="*/ 0 w 1831560"/>
              <a:gd name="connsiteY1" fmla="*/ 0 h 2678353"/>
              <a:gd name="connsiteX2" fmla="*/ 0 w 1831560"/>
              <a:gd name="connsiteY2" fmla="*/ 2678354 h 2678353"/>
            </a:gdLst>
            <a:ahLst/>
            <a:cxnLst>
              <a:cxn ang="0">
                <a:pos x="connsiteX0" y="connsiteY0"/>
              </a:cxn>
              <a:cxn ang="0">
                <a:pos x="connsiteX1" y="connsiteY1"/>
              </a:cxn>
              <a:cxn ang="0">
                <a:pos x="connsiteX2" y="connsiteY2"/>
              </a:cxn>
            </a:cxnLst>
            <a:rect l="l" t="t" r="r" b="b"/>
            <a:pathLst>
              <a:path w="1831560" h="2678353">
                <a:moveTo>
                  <a:pt x="1831560" y="1339177"/>
                </a:moveTo>
                <a:lnTo>
                  <a:pt x="0" y="0"/>
                </a:lnTo>
                <a:lnTo>
                  <a:pt x="0" y="2678354"/>
                </a:lnTo>
                <a:close/>
              </a:path>
            </a:pathLst>
          </a:custGeom>
          <a:solidFill>
            <a:srgbClr val="F26B4D"/>
          </a:solidFill>
          <a:ln w="8971" cap="flat">
            <a:noFill/>
            <a:prstDash val="solid"/>
            <a:miter/>
          </a:ln>
        </p:spPr>
        <p:txBody>
          <a:bodyPr rtlCol="0" anchor="ctr"/>
          <a:lstStyle/>
          <a:p>
            <a:endParaRPr lang="en-RU"/>
          </a:p>
        </p:txBody>
      </p:sp>
      <p:sp>
        <p:nvSpPr>
          <p:cNvPr id="15" name="Rectangle 14">
            <a:extLst>
              <a:ext uri="{FF2B5EF4-FFF2-40B4-BE49-F238E27FC236}">
                <a16:creationId xmlns:a16="http://schemas.microsoft.com/office/drawing/2014/main" id="{A693DE8C-1B85-604C-93A0-EA05504D6124}"/>
              </a:ext>
            </a:extLst>
          </p:cNvPr>
          <p:cNvSpPr/>
          <p:nvPr/>
        </p:nvSpPr>
        <p:spPr>
          <a:xfrm>
            <a:off x="0" y="7991605"/>
            <a:ext cx="7559675" cy="2138461"/>
          </a:xfrm>
          <a:prstGeom prst="rect">
            <a:avLst/>
          </a:prstGeom>
          <a:blipFill>
            <a:blip r:embed="rId2"/>
            <a:srcRect/>
            <a:stretch>
              <a:fillRect l="127" t="-18163" r="-127" b="-117509"/>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35">
            <a:extLst>
              <a:ext uri="{FF2B5EF4-FFF2-40B4-BE49-F238E27FC236}">
                <a16:creationId xmlns:a16="http://schemas.microsoft.com/office/drawing/2014/main" id="{84E855D0-5B68-30BA-564B-2858549DCBDD}"/>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spTree>
    <p:extLst>
      <p:ext uri="{BB962C8B-B14F-4D97-AF65-F5344CB8AC3E}">
        <p14:creationId xmlns:p14="http://schemas.microsoft.com/office/powerpoint/2010/main" val="3165072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a:extLst>
              <a:ext uri="{FF2B5EF4-FFF2-40B4-BE49-F238E27FC236}">
                <a16:creationId xmlns:a16="http://schemas.microsoft.com/office/drawing/2014/main" id="{C38D76DE-BD45-FB42-A4CC-02A56136EF32}"/>
              </a:ext>
            </a:extLst>
          </p:cNvPr>
          <p:cNvPicPr>
            <a:picLocks noGrp="1" noChangeAspect="1"/>
          </p:cNvPicPr>
          <p:nvPr>
            <p:ph type="pic" sz="quarter" idx="33"/>
          </p:nvPr>
        </p:nvPicPr>
        <p:blipFill>
          <a:blip r:embed="rId2"/>
          <a:srcRect l="207" r="207"/>
          <a:stretch>
            <a:fillRect/>
          </a:stretch>
        </p:blipFill>
        <p:spPr/>
      </p:pic>
      <p:pic>
        <p:nvPicPr>
          <p:cNvPr id="17" name="Picture Placeholder 16">
            <a:extLst>
              <a:ext uri="{FF2B5EF4-FFF2-40B4-BE49-F238E27FC236}">
                <a16:creationId xmlns:a16="http://schemas.microsoft.com/office/drawing/2014/main" id="{4A66EF95-EACC-CD4F-9891-1697BBC17DE5}"/>
              </a:ext>
            </a:extLst>
          </p:cNvPr>
          <p:cNvPicPr>
            <a:picLocks noGrp="1" noChangeAspect="1"/>
          </p:cNvPicPr>
          <p:nvPr>
            <p:ph type="pic" sz="quarter" idx="34"/>
          </p:nvPr>
        </p:nvPicPr>
        <p:blipFill rotWithShape="1">
          <a:blip r:embed="rId3"/>
          <a:srcRect l="26200" t="9545" r="34010" b="649"/>
          <a:stretch/>
        </p:blipFill>
        <p:spPr>
          <a:xfrm>
            <a:off x="4879975" y="6075363"/>
            <a:ext cx="2166937" cy="3263900"/>
          </a:xfrm>
        </p:spPr>
      </p:pic>
      <p:sp>
        <p:nvSpPr>
          <p:cNvPr id="5" name="Text Placeholder 4">
            <a:extLst>
              <a:ext uri="{FF2B5EF4-FFF2-40B4-BE49-F238E27FC236}">
                <a16:creationId xmlns:a16="http://schemas.microsoft.com/office/drawing/2014/main" id="{2E2E29AE-982C-3549-88DA-1B99B82AADEE}"/>
              </a:ext>
            </a:extLst>
          </p:cNvPr>
          <p:cNvSpPr>
            <a:spLocks noGrp="1"/>
          </p:cNvSpPr>
          <p:nvPr>
            <p:ph type="body" sz="quarter" idx="14"/>
          </p:nvPr>
        </p:nvSpPr>
        <p:spPr/>
        <p:txBody>
          <a:bodyPr/>
          <a:lstStyle/>
          <a:p>
            <a:pPr lvl="0"/>
            <a:r>
              <a:rPr lang="de-AT"/>
              <a:t>Digitales studentisches Engagement wird zu einer vollständigen Lehrveranstaltung innerhalb von bestehenden oder neuen Studiengängen</a:t>
            </a:r>
            <a:endParaRPr lang="en-LB"/>
          </a:p>
        </p:txBody>
      </p:sp>
      <p:sp>
        <p:nvSpPr>
          <p:cNvPr id="6" name="Text Placeholder 5">
            <a:extLst>
              <a:ext uri="{FF2B5EF4-FFF2-40B4-BE49-F238E27FC236}">
                <a16:creationId xmlns:a16="http://schemas.microsoft.com/office/drawing/2014/main" id="{33C3D9A6-3D09-0B48-AE65-2C075E50BCAD}"/>
              </a:ext>
            </a:extLst>
          </p:cNvPr>
          <p:cNvSpPr>
            <a:spLocks noGrp="1"/>
          </p:cNvSpPr>
          <p:nvPr>
            <p:ph type="body" sz="quarter" idx="35"/>
          </p:nvPr>
        </p:nvSpPr>
        <p:spPr/>
        <p:txBody>
          <a:bodyPr/>
          <a:lstStyle/>
          <a:p>
            <a:pPr lvl="0"/>
            <a:r>
              <a:rPr lang="de-AT"/>
              <a:t>Digitales studentisches Engagement wird in ein bereits bestehendes Modul eines Studiengangs integriert</a:t>
            </a:r>
            <a:endParaRPr lang="en-LB"/>
          </a:p>
        </p:txBody>
      </p:sp>
      <p:sp>
        <p:nvSpPr>
          <p:cNvPr id="7" name="Text Placeholder 6">
            <a:extLst>
              <a:ext uri="{FF2B5EF4-FFF2-40B4-BE49-F238E27FC236}">
                <a16:creationId xmlns:a16="http://schemas.microsoft.com/office/drawing/2014/main" id="{9AF4D326-6025-9F44-B421-3726240F492C}"/>
              </a:ext>
            </a:extLst>
          </p:cNvPr>
          <p:cNvSpPr>
            <a:spLocks noGrp="1"/>
          </p:cNvSpPr>
          <p:nvPr>
            <p:ph type="body" sz="quarter" idx="36"/>
          </p:nvPr>
        </p:nvSpPr>
        <p:spPr/>
        <p:txBody>
          <a:bodyPr/>
          <a:lstStyle/>
          <a:p>
            <a:pPr lvl="0"/>
            <a:r>
              <a:rPr lang="de-AT"/>
              <a:t>Digitales studentisches Engagement wird in Teilen übernommen und für eigene Lehrveranstaltungen adaptiert</a:t>
            </a:r>
            <a:endParaRPr lang="en-LB"/>
          </a:p>
        </p:txBody>
      </p:sp>
      <p:sp>
        <p:nvSpPr>
          <p:cNvPr id="9" name="Text Placeholder 8">
            <a:extLst>
              <a:ext uri="{FF2B5EF4-FFF2-40B4-BE49-F238E27FC236}">
                <a16:creationId xmlns:a16="http://schemas.microsoft.com/office/drawing/2014/main" id="{477FBA85-09FD-7B42-B3B0-8632FD768438}"/>
              </a:ext>
            </a:extLst>
          </p:cNvPr>
          <p:cNvSpPr>
            <a:spLocks noGrp="1"/>
          </p:cNvSpPr>
          <p:nvPr>
            <p:ph type="body" sz="quarter" idx="38"/>
          </p:nvPr>
        </p:nvSpPr>
        <p:spPr/>
        <p:txBody>
          <a:bodyPr/>
          <a:lstStyle/>
          <a:p>
            <a:r>
              <a:rPr lang="de-AT"/>
              <a:t>Für die Einführung von </a:t>
            </a:r>
            <a:r>
              <a:rPr lang="de-AT" i="1"/>
              <a:t>digitalem studentischem Engagement </a:t>
            </a:r>
            <a:r>
              <a:rPr lang="de-AT"/>
              <a:t>im Rahmen der Hochschullehre sind unterschiedliche Rahmenbedingungen und Varianten zu erwägen:</a:t>
            </a:r>
            <a:endParaRPr lang="en-LB"/>
          </a:p>
          <a:p>
            <a:endParaRPr lang="en-RU" dirty="0"/>
          </a:p>
        </p:txBody>
      </p:sp>
      <p:sp>
        <p:nvSpPr>
          <p:cNvPr id="10" name="Text Placeholder 9">
            <a:extLst>
              <a:ext uri="{FF2B5EF4-FFF2-40B4-BE49-F238E27FC236}">
                <a16:creationId xmlns:a16="http://schemas.microsoft.com/office/drawing/2014/main" id="{59C5C4F8-B3C8-7D49-911F-0287072BE36C}"/>
              </a:ext>
            </a:extLst>
          </p:cNvPr>
          <p:cNvSpPr>
            <a:spLocks noGrp="1"/>
          </p:cNvSpPr>
          <p:nvPr>
            <p:ph type="body" sz="quarter" idx="39"/>
          </p:nvPr>
        </p:nvSpPr>
        <p:spPr>
          <a:xfrm>
            <a:off x="510427" y="6057051"/>
            <a:ext cx="3347945" cy="601684"/>
          </a:xfrm>
        </p:spPr>
        <p:txBody>
          <a:bodyPr/>
          <a:lstStyle/>
          <a:p>
            <a:r>
              <a:rPr lang="de-AT"/>
              <a:t>Daneben können unterschiedliche didaktische Formate infrage kommen:</a:t>
            </a:r>
            <a:endParaRPr lang="en-LB"/>
          </a:p>
          <a:p>
            <a:endParaRPr lang="en-RU" dirty="0"/>
          </a:p>
        </p:txBody>
      </p:sp>
      <p:sp>
        <p:nvSpPr>
          <p:cNvPr id="11" name="Text Placeholder 10">
            <a:extLst>
              <a:ext uri="{FF2B5EF4-FFF2-40B4-BE49-F238E27FC236}">
                <a16:creationId xmlns:a16="http://schemas.microsoft.com/office/drawing/2014/main" id="{8156F42E-BEF5-234B-9764-4C22F14B1653}"/>
              </a:ext>
            </a:extLst>
          </p:cNvPr>
          <p:cNvSpPr>
            <a:spLocks noGrp="1"/>
          </p:cNvSpPr>
          <p:nvPr>
            <p:ph type="body" sz="quarter" idx="40"/>
          </p:nvPr>
        </p:nvSpPr>
        <p:spPr/>
        <p:txBody>
          <a:bodyPr/>
          <a:lstStyle/>
          <a:p>
            <a:pPr lvl="0"/>
            <a:r>
              <a:rPr lang="de-AT"/>
              <a:t>Digitales studentisches Engagement als Präsenzkurs</a:t>
            </a:r>
            <a:endParaRPr lang="en-LB"/>
          </a:p>
        </p:txBody>
      </p:sp>
      <p:sp>
        <p:nvSpPr>
          <p:cNvPr id="12" name="Text Placeholder 11">
            <a:extLst>
              <a:ext uri="{FF2B5EF4-FFF2-40B4-BE49-F238E27FC236}">
                <a16:creationId xmlns:a16="http://schemas.microsoft.com/office/drawing/2014/main" id="{C8A94603-A9D7-804C-8559-8F313AA8968D}"/>
              </a:ext>
            </a:extLst>
          </p:cNvPr>
          <p:cNvSpPr>
            <a:spLocks noGrp="1"/>
          </p:cNvSpPr>
          <p:nvPr>
            <p:ph type="body" sz="quarter" idx="41"/>
          </p:nvPr>
        </p:nvSpPr>
        <p:spPr/>
        <p:txBody>
          <a:bodyPr/>
          <a:lstStyle/>
          <a:p>
            <a:pPr lvl="0"/>
            <a:r>
              <a:rPr lang="de-AT"/>
              <a:t>Digitales studentisches Engagement als Online-Komponente eines hybriden Kurses</a:t>
            </a:r>
            <a:endParaRPr lang="en-LB"/>
          </a:p>
        </p:txBody>
      </p:sp>
      <p:sp>
        <p:nvSpPr>
          <p:cNvPr id="13" name="Text Placeholder 12">
            <a:extLst>
              <a:ext uri="{FF2B5EF4-FFF2-40B4-BE49-F238E27FC236}">
                <a16:creationId xmlns:a16="http://schemas.microsoft.com/office/drawing/2014/main" id="{9A95F633-FB7F-0947-ACF6-9642A344142E}"/>
              </a:ext>
            </a:extLst>
          </p:cNvPr>
          <p:cNvSpPr>
            <a:spLocks noGrp="1"/>
          </p:cNvSpPr>
          <p:nvPr>
            <p:ph type="body" sz="quarter" idx="42"/>
          </p:nvPr>
        </p:nvSpPr>
        <p:spPr/>
        <p:txBody>
          <a:bodyPr/>
          <a:lstStyle/>
          <a:p>
            <a:pPr lvl="0"/>
            <a:r>
              <a:rPr lang="de-AT"/>
              <a:t>Digitales studentisches Engagement im Rahmen von </a:t>
            </a:r>
            <a:r>
              <a:rPr lang="de-AT" i="1"/>
              <a:t>distance learning</a:t>
            </a:r>
            <a:r>
              <a:rPr lang="de-AT"/>
              <a:t> (z. B. bei einem Fernstudium)</a:t>
            </a:r>
            <a:endParaRPr lang="en-LB"/>
          </a:p>
        </p:txBody>
      </p:sp>
      <p:pic>
        <p:nvPicPr>
          <p:cNvPr id="18" name="Picture 17" descr="Icon&#10;&#10;Description automatically generated">
            <a:extLst>
              <a:ext uri="{FF2B5EF4-FFF2-40B4-BE49-F238E27FC236}">
                <a16:creationId xmlns:a16="http://schemas.microsoft.com/office/drawing/2014/main" id="{427D510B-FFD3-1445-AE00-42B86152B15B}"/>
              </a:ext>
            </a:extLst>
          </p:cNvPr>
          <p:cNvPicPr>
            <a:picLocks noChangeAspect="1"/>
          </p:cNvPicPr>
          <p:nvPr/>
        </p:nvPicPr>
        <p:blipFill rotWithShape="1">
          <a:blip r:embed="rId4"/>
          <a:srcRect r="67058" b="31977"/>
          <a:stretch/>
        </p:blipFill>
        <p:spPr>
          <a:xfrm flipH="1">
            <a:off x="2246675" y="4457443"/>
            <a:ext cx="1503480" cy="1498600"/>
          </a:xfrm>
          <a:prstGeom prst="rect">
            <a:avLst/>
          </a:prstGeom>
        </p:spPr>
      </p:pic>
      <p:sp>
        <p:nvSpPr>
          <p:cNvPr id="2" name="Text Placeholder 35">
            <a:extLst>
              <a:ext uri="{FF2B5EF4-FFF2-40B4-BE49-F238E27FC236}">
                <a16:creationId xmlns:a16="http://schemas.microsoft.com/office/drawing/2014/main" id="{A998170D-C9D9-EED0-E349-9F277D4CE7BC}"/>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spTree>
    <p:extLst>
      <p:ext uri="{BB962C8B-B14F-4D97-AF65-F5344CB8AC3E}">
        <p14:creationId xmlns:p14="http://schemas.microsoft.com/office/powerpoint/2010/main" val="4635720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A04CEF4-A9A2-601F-AB70-2879CA539DB3}"/>
              </a:ext>
            </a:extLst>
          </p:cNvPr>
          <p:cNvSpPr/>
          <p:nvPr/>
        </p:nvSpPr>
        <p:spPr>
          <a:xfrm>
            <a:off x="2172569" y="2330867"/>
            <a:ext cx="5387105" cy="615881"/>
          </a:xfrm>
          <a:prstGeom prst="rect">
            <a:avLst/>
          </a:prstGeom>
          <a:solidFill>
            <a:srgbClr val="F26B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RU"/>
          </a:p>
        </p:txBody>
      </p:sp>
      <p:pic>
        <p:nvPicPr>
          <p:cNvPr id="5" name="Picture Placeholder 4">
            <a:extLst>
              <a:ext uri="{FF2B5EF4-FFF2-40B4-BE49-F238E27FC236}">
                <a16:creationId xmlns:a16="http://schemas.microsoft.com/office/drawing/2014/main" id="{01B8A158-AE98-4A4E-9AF9-B723DB35CBD6}"/>
              </a:ext>
            </a:extLst>
          </p:cNvPr>
          <p:cNvPicPr>
            <a:picLocks noGrp="1" noChangeAspect="1"/>
          </p:cNvPicPr>
          <p:nvPr>
            <p:ph type="pic" sz="quarter" idx="10"/>
          </p:nvPr>
        </p:nvPicPr>
        <p:blipFill>
          <a:blip r:embed="rId2"/>
          <a:srcRect t="7454" b="7454"/>
          <a:stretch>
            <a:fillRect/>
          </a:stretch>
        </p:blipFill>
        <p:spPr/>
      </p:pic>
      <p:sp>
        <p:nvSpPr>
          <p:cNvPr id="3" name="Text Placeholder 2">
            <a:extLst>
              <a:ext uri="{FF2B5EF4-FFF2-40B4-BE49-F238E27FC236}">
                <a16:creationId xmlns:a16="http://schemas.microsoft.com/office/drawing/2014/main" id="{55BC8EA0-A0FB-1E41-B42C-604D6BFA6FB2}"/>
              </a:ext>
            </a:extLst>
          </p:cNvPr>
          <p:cNvSpPr>
            <a:spLocks noGrp="1"/>
          </p:cNvSpPr>
          <p:nvPr>
            <p:ph type="body" sz="quarter" idx="14"/>
          </p:nvPr>
        </p:nvSpPr>
        <p:spPr>
          <a:xfrm>
            <a:off x="2146852" y="2305879"/>
            <a:ext cx="5330394" cy="635759"/>
          </a:xfrm>
        </p:spPr>
        <p:txBody>
          <a:bodyPr/>
          <a:lstStyle/>
          <a:p>
            <a:r>
              <a:rPr lang="en-RU" b="1" dirty="0"/>
              <a:t>05.	</a:t>
            </a:r>
            <a:r>
              <a:rPr lang="en-US" b="1"/>
              <a:t>WEITERFÜHRENDE LINKS</a:t>
            </a:r>
            <a:endParaRPr lang="en-LB" b="1"/>
          </a:p>
        </p:txBody>
      </p:sp>
      <p:grpSp>
        <p:nvGrpSpPr>
          <p:cNvPr id="17" name="Graphic 7">
            <a:extLst>
              <a:ext uri="{FF2B5EF4-FFF2-40B4-BE49-F238E27FC236}">
                <a16:creationId xmlns:a16="http://schemas.microsoft.com/office/drawing/2014/main" id="{FB325235-6444-2D4F-9D62-891E357E71B4}"/>
              </a:ext>
            </a:extLst>
          </p:cNvPr>
          <p:cNvGrpSpPr/>
          <p:nvPr/>
        </p:nvGrpSpPr>
        <p:grpSpPr>
          <a:xfrm>
            <a:off x="6095054" y="3072527"/>
            <a:ext cx="800048" cy="208517"/>
            <a:chOff x="63925" y="4378813"/>
            <a:chExt cx="7430837" cy="1936702"/>
          </a:xfrm>
          <a:solidFill>
            <a:schemeClr val="bg1"/>
          </a:solidFill>
        </p:grpSpPr>
        <p:sp>
          <p:nvSpPr>
            <p:cNvPr id="18" name="Freeform 17">
              <a:extLst>
                <a:ext uri="{FF2B5EF4-FFF2-40B4-BE49-F238E27FC236}">
                  <a16:creationId xmlns:a16="http://schemas.microsoft.com/office/drawing/2014/main" id="{87061633-620D-8E41-A091-26D71B99B483}"/>
                </a:ext>
              </a:extLst>
            </p:cNvPr>
            <p:cNvSpPr/>
            <p:nvPr/>
          </p:nvSpPr>
          <p:spPr>
            <a:xfrm>
              <a:off x="63925" y="4378813"/>
              <a:ext cx="804898" cy="805716"/>
            </a:xfrm>
            <a:custGeom>
              <a:avLst/>
              <a:gdLst>
                <a:gd name="connsiteX0" fmla="*/ 804899 w 804898"/>
                <a:gd name="connsiteY0" fmla="*/ 402723 h 805716"/>
                <a:gd name="connsiteX1" fmla="*/ 402494 w 804898"/>
                <a:gd name="connsiteY1" fmla="*/ 805716 h 805716"/>
                <a:gd name="connsiteX2" fmla="*/ 0 w 804898"/>
                <a:gd name="connsiteY2" fmla="*/ 402723 h 805716"/>
                <a:gd name="connsiteX3" fmla="*/ 402494 w 804898"/>
                <a:gd name="connsiteY3" fmla="*/ 0 h 805716"/>
                <a:gd name="connsiteX4" fmla="*/ 804899 w 804898"/>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898" h="805716">
                  <a:moveTo>
                    <a:pt x="804899" y="402723"/>
                  </a:moveTo>
                  <a:cubicBezTo>
                    <a:pt x="804899" y="625111"/>
                    <a:pt x="624706" y="805716"/>
                    <a:pt x="402494" y="805716"/>
                  </a:cubicBezTo>
                  <a:cubicBezTo>
                    <a:pt x="180014" y="805716"/>
                    <a:pt x="0" y="625111"/>
                    <a:pt x="0" y="402723"/>
                  </a:cubicBezTo>
                  <a:cubicBezTo>
                    <a:pt x="0" y="180336"/>
                    <a:pt x="180014" y="0"/>
                    <a:pt x="402494" y="0"/>
                  </a:cubicBezTo>
                  <a:cubicBezTo>
                    <a:pt x="624795" y="0"/>
                    <a:pt x="804899" y="180336"/>
                    <a:pt x="804899" y="402723"/>
                  </a:cubicBezTo>
                </a:path>
              </a:pathLst>
            </a:custGeom>
            <a:grpFill/>
            <a:ln w="8971" cap="flat">
              <a:noFill/>
              <a:prstDash val="solid"/>
              <a:miter/>
            </a:ln>
          </p:spPr>
          <p:txBody>
            <a:bodyPr rtlCol="0" anchor="ctr"/>
            <a:lstStyle/>
            <a:p>
              <a:endParaRPr lang="en-RU"/>
            </a:p>
          </p:txBody>
        </p:sp>
        <p:sp>
          <p:nvSpPr>
            <p:cNvPr id="19" name="Freeform 18">
              <a:extLst>
                <a:ext uri="{FF2B5EF4-FFF2-40B4-BE49-F238E27FC236}">
                  <a16:creationId xmlns:a16="http://schemas.microsoft.com/office/drawing/2014/main" id="{9F2EA8D9-5D81-4645-817A-95D37F827B77}"/>
                </a:ext>
              </a:extLst>
            </p:cNvPr>
            <p:cNvSpPr/>
            <p:nvPr/>
          </p:nvSpPr>
          <p:spPr>
            <a:xfrm>
              <a:off x="1519117" y="4378813"/>
              <a:ext cx="804898" cy="805716"/>
            </a:xfrm>
            <a:custGeom>
              <a:avLst/>
              <a:gdLst>
                <a:gd name="connsiteX0" fmla="*/ 804899 w 804898"/>
                <a:gd name="connsiteY0" fmla="*/ 402723 h 805716"/>
                <a:gd name="connsiteX1" fmla="*/ 402494 w 804898"/>
                <a:gd name="connsiteY1" fmla="*/ 805716 h 805716"/>
                <a:gd name="connsiteX2" fmla="*/ 0 w 804898"/>
                <a:gd name="connsiteY2" fmla="*/ 402723 h 805716"/>
                <a:gd name="connsiteX3" fmla="*/ 402494 w 804898"/>
                <a:gd name="connsiteY3" fmla="*/ 0 h 805716"/>
                <a:gd name="connsiteX4" fmla="*/ 804899 w 804898"/>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898" h="805716">
                  <a:moveTo>
                    <a:pt x="804899" y="402723"/>
                  </a:moveTo>
                  <a:cubicBezTo>
                    <a:pt x="804899" y="625111"/>
                    <a:pt x="624706" y="805716"/>
                    <a:pt x="402494" y="805716"/>
                  </a:cubicBezTo>
                  <a:cubicBezTo>
                    <a:pt x="180283" y="805716"/>
                    <a:pt x="0" y="625111"/>
                    <a:pt x="0" y="402723"/>
                  </a:cubicBezTo>
                  <a:cubicBezTo>
                    <a:pt x="0" y="180336"/>
                    <a:pt x="180283" y="0"/>
                    <a:pt x="402494" y="0"/>
                  </a:cubicBezTo>
                  <a:cubicBezTo>
                    <a:pt x="624706" y="0"/>
                    <a:pt x="804899" y="180336"/>
                    <a:pt x="804899" y="402723"/>
                  </a:cubicBezTo>
                </a:path>
              </a:pathLst>
            </a:custGeom>
            <a:grpFill/>
            <a:ln w="8971" cap="flat">
              <a:noFill/>
              <a:prstDash val="solid"/>
              <a:miter/>
            </a:ln>
          </p:spPr>
          <p:txBody>
            <a:bodyPr rtlCol="0" anchor="ctr"/>
            <a:lstStyle/>
            <a:p>
              <a:endParaRPr lang="en-RU"/>
            </a:p>
          </p:txBody>
        </p:sp>
        <p:sp>
          <p:nvSpPr>
            <p:cNvPr id="20" name="Freeform 19">
              <a:extLst>
                <a:ext uri="{FF2B5EF4-FFF2-40B4-BE49-F238E27FC236}">
                  <a16:creationId xmlns:a16="http://schemas.microsoft.com/office/drawing/2014/main" id="{310A605A-CE6C-F447-AF05-13DBCDC3A9A7}"/>
                </a:ext>
              </a:extLst>
            </p:cNvPr>
            <p:cNvSpPr/>
            <p:nvPr/>
          </p:nvSpPr>
          <p:spPr>
            <a:xfrm>
              <a:off x="2974220" y="4378813"/>
              <a:ext cx="805078" cy="805716"/>
            </a:xfrm>
            <a:custGeom>
              <a:avLst/>
              <a:gdLst>
                <a:gd name="connsiteX0" fmla="*/ 805079 w 805078"/>
                <a:gd name="connsiteY0" fmla="*/ 402723 h 805716"/>
                <a:gd name="connsiteX1" fmla="*/ 402674 w 805078"/>
                <a:gd name="connsiteY1" fmla="*/ 805716 h 805716"/>
                <a:gd name="connsiteX2" fmla="*/ 0 w 805078"/>
                <a:gd name="connsiteY2" fmla="*/ 402723 h 805716"/>
                <a:gd name="connsiteX3" fmla="*/ 402674 w 805078"/>
                <a:gd name="connsiteY3" fmla="*/ 0 h 805716"/>
                <a:gd name="connsiteX4" fmla="*/ 805079 w 805078"/>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716">
                  <a:moveTo>
                    <a:pt x="805079" y="402723"/>
                  </a:moveTo>
                  <a:cubicBezTo>
                    <a:pt x="805079" y="625111"/>
                    <a:pt x="624885" y="805716"/>
                    <a:pt x="402674" y="805716"/>
                  </a:cubicBezTo>
                  <a:cubicBezTo>
                    <a:pt x="180463" y="805716"/>
                    <a:pt x="0" y="625111"/>
                    <a:pt x="0" y="402723"/>
                  </a:cubicBezTo>
                  <a:cubicBezTo>
                    <a:pt x="0" y="180336"/>
                    <a:pt x="180463" y="0"/>
                    <a:pt x="402674" y="0"/>
                  </a:cubicBezTo>
                  <a:cubicBezTo>
                    <a:pt x="624885" y="0"/>
                    <a:pt x="805079" y="180336"/>
                    <a:pt x="805079" y="402723"/>
                  </a:cubicBezTo>
                </a:path>
              </a:pathLst>
            </a:custGeom>
            <a:grpFill/>
            <a:ln w="8971" cap="flat">
              <a:noFill/>
              <a:prstDash val="solid"/>
              <a:miter/>
            </a:ln>
          </p:spPr>
          <p:txBody>
            <a:bodyPr rtlCol="0" anchor="ctr"/>
            <a:lstStyle/>
            <a:p>
              <a:endParaRPr lang="en-RU"/>
            </a:p>
          </p:txBody>
        </p:sp>
        <p:sp>
          <p:nvSpPr>
            <p:cNvPr id="21" name="Freeform 20">
              <a:extLst>
                <a:ext uri="{FF2B5EF4-FFF2-40B4-BE49-F238E27FC236}">
                  <a16:creationId xmlns:a16="http://schemas.microsoft.com/office/drawing/2014/main" id="{80DE072E-DF0D-424C-A1F5-619C6F68AC6E}"/>
                </a:ext>
              </a:extLst>
            </p:cNvPr>
            <p:cNvSpPr/>
            <p:nvPr/>
          </p:nvSpPr>
          <p:spPr>
            <a:xfrm>
              <a:off x="4429502" y="4378813"/>
              <a:ext cx="804899" cy="805716"/>
            </a:xfrm>
            <a:custGeom>
              <a:avLst/>
              <a:gdLst>
                <a:gd name="connsiteX0" fmla="*/ 804899 w 804899"/>
                <a:gd name="connsiteY0" fmla="*/ 402723 h 805716"/>
                <a:gd name="connsiteX1" fmla="*/ 402495 w 804899"/>
                <a:gd name="connsiteY1" fmla="*/ 805716 h 805716"/>
                <a:gd name="connsiteX2" fmla="*/ 0 w 804899"/>
                <a:gd name="connsiteY2" fmla="*/ 402723 h 805716"/>
                <a:gd name="connsiteX3" fmla="*/ 402495 w 804899"/>
                <a:gd name="connsiteY3" fmla="*/ 0 h 805716"/>
                <a:gd name="connsiteX4" fmla="*/ 804899 w 804899"/>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899" h="805716">
                  <a:moveTo>
                    <a:pt x="804899" y="402723"/>
                  </a:moveTo>
                  <a:cubicBezTo>
                    <a:pt x="804899" y="625111"/>
                    <a:pt x="624706" y="805716"/>
                    <a:pt x="402495" y="805716"/>
                  </a:cubicBezTo>
                  <a:cubicBezTo>
                    <a:pt x="180283" y="805716"/>
                    <a:pt x="0" y="625111"/>
                    <a:pt x="0" y="402723"/>
                  </a:cubicBezTo>
                  <a:cubicBezTo>
                    <a:pt x="0" y="180336"/>
                    <a:pt x="180283" y="0"/>
                    <a:pt x="402495" y="0"/>
                  </a:cubicBezTo>
                  <a:cubicBezTo>
                    <a:pt x="624796" y="0"/>
                    <a:pt x="804899" y="180336"/>
                    <a:pt x="804899" y="402723"/>
                  </a:cubicBezTo>
                </a:path>
              </a:pathLst>
            </a:custGeom>
            <a:grpFill/>
            <a:ln w="8971" cap="flat">
              <a:noFill/>
              <a:prstDash val="solid"/>
              <a:miter/>
            </a:ln>
          </p:spPr>
          <p:txBody>
            <a:bodyPr rtlCol="0" anchor="ctr"/>
            <a:lstStyle/>
            <a:p>
              <a:endParaRPr lang="en-RU"/>
            </a:p>
          </p:txBody>
        </p:sp>
        <p:sp>
          <p:nvSpPr>
            <p:cNvPr id="22" name="Freeform 21">
              <a:extLst>
                <a:ext uri="{FF2B5EF4-FFF2-40B4-BE49-F238E27FC236}">
                  <a16:creationId xmlns:a16="http://schemas.microsoft.com/office/drawing/2014/main" id="{EB5C32AD-D789-3349-9D83-F37FFAAF6A6B}"/>
                </a:ext>
              </a:extLst>
            </p:cNvPr>
            <p:cNvSpPr/>
            <p:nvPr/>
          </p:nvSpPr>
          <p:spPr>
            <a:xfrm>
              <a:off x="5884695" y="4378813"/>
              <a:ext cx="804899" cy="805716"/>
            </a:xfrm>
            <a:custGeom>
              <a:avLst/>
              <a:gdLst>
                <a:gd name="connsiteX0" fmla="*/ 804899 w 804899"/>
                <a:gd name="connsiteY0" fmla="*/ 402723 h 805716"/>
                <a:gd name="connsiteX1" fmla="*/ 402495 w 804899"/>
                <a:gd name="connsiteY1" fmla="*/ 805716 h 805716"/>
                <a:gd name="connsiteX2" fmla="*/ 0 w 804899"/>
                <a:gd name="connsiteY2" fmla="*/ 402723 h 805716"/>
                <a:gd name="connsiteX3" fmla="*/ 402495 w 804899"/>
                <a:gd name="connsiteY3" fmla="*/ 0 h 805716"/>
                <a:gd name="connsiteX4" fmla="*/ 804899 w 804899"/>
                <a:gd name="connsiteY4" fmla="*/ 402723 h 805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899" h="805716">
                  <a:moveTo>
                    <a:pt x="804899" y="402723"/>
                  </a:moveTo>
                  <a:cubicBezTo>
                    <a:pt x="804899" y="625111"/>
                    <a:pt x="624706" y="805716"/>
                    <a:pt x="402495" y="805716"/>
                  </a:cubicBezTo>
                  <a:cubicBezTo>
                    <a:pt x="180283" y="805716"/>
                    <a:pt x="0" y="625111"/>
                    <a:pt x="0" y="402723"/>
                  </a:cubicBezTo>
                  <a:cubicBezTo>
                    <a:pt x="0" y="180336"/>
                    <a:pt x="180283" y="0"/>
                    <a:pt x="402495" y="0"/>
                  </a:cubicBezTo>
                  <a:cubicBezTo>
                    <a:pt x="624706" y="0"/>
                    <a:pt x="804899" y="180336"/>
                    <a:pt x="804899" y="402723"/>
                  </a:cubicBezTo>
                </a:path>
              </a:pathLst>
            </a:custGeom>
            <a:grpFill/>
            <a:ln w="8971" cap="flat">
              <a:noFill/>
              <a:prstDash val="solid"/>
              <a:miter/>
            </a:ln>
          </p:spPr>
          <p:txBody>
            <a:bodyPr rtlCol="0" anchor="ctr"/>
            <a:lstStyle/>
            <a:p>
              <a:endParaRPr lang="en-RU"/>
            </a:p>
          </p:txBody>
        </p:sp>
        <p:sp>
          <p:nvSpPr>
            <p:cNvPr id="23" name="Freeform 22">
              <a:extLst>
                <a:ext uri="{FF2B5EF4-FFF2-40B4-BE49-F238E27FC236}">
                  <a16:creationId xmlns:a16="http://schemas.microsoft.com/office/drawing/2014/main" id="{DF995D35-9044-0347-9FCA-62DBB5B3275C}"/>
                </a:ext>
              </a:extLst>
            </p:cNvPr>
            <p:cNvSpPr/>
            <p:nvPr/>
          </p:nvSpPr>
          <p:spPr>
            <a:xfrm>
              <a:off x="868823" y="5509889"/>
              <a:ext cx="805078" cy="805626"/>
            </a:xfrm>
            <a:custGeom>
              <a:avLst/>
              <a:gdLst>
                <a:gd name="connsiteX0" fmla="*/ 805079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9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9" y="402724"/>
                  </a:moveTo>
                  <a:cubicBezTo>
                    <a:pt x="805079" y="625111"/>
                    <a:pt x="624885" y="805627"/>
                    <a:pt x="402674" y="805627"/>
                  </a:cubicBezTo>
                  <a:cubicBezTo>
                    <a:pt x="180193" y="805627"/>
                    <a:pt x="0" y="625201"/>
                    <a:pt x="0" y="402724"/>
                  </a:cubicBezTo>
                  <a:cubicBezTo>
                    <a:pt x="0" y="180336"/>
                    <a:pt x="180193" y="0"/>
                    <a:pt x="402674" y="0"/>
                  </a:cubicBezTo>
                  <a:cubicBezTo>
                    <a:pt x="624975" y="0"/>
                    <a:pt x="805079" y="180246"/>
                    <a:pt x="805079" y="402724"/>
                  </a:cubicBezTo>
                </a:path>
              </a:pathLst>
            </a:custGeom>
            <a:grpFill/>
            <a:ln w="8971" cap="flat">
              <a:noFill/>
              <a:prstDash val="solid"/>
              <a:miter/>
            </a:ln>
          </p:spPr>
          <p:txBody>
            <a:bodyPr rtlCol="0" anchor="ctr"/>
            <a:lstStyle/>
            <a:p>
              <a:endParaRPr lang="en-RU"/>
            </a:p>
          </p:txBody>
        </p:sp>
        <p:sp>
          <p:nvSpPr>
            <p:cNvPr id="24" name="Freeform 23">
              <a:extLst>
                <a:ext uri="{FF2B5EF4-FFF2-40B4-BE49-F238E27FC236}">
                  <a16:creationId xmlns:a16="http://schemas.microsoft.com/office/drawing/2014/main" id="{F70F1E51-AE5B-2E42-90DF-293A6EB4D96C}"/>
                </a:ext>
              </a:extLst>
            </p:cNvPr>
            <p:cNvSpPr/>
            <p:nvPr/>
          </p:nvSpPr>
          <p:spPr>
            <a:xfrm>
              <a:off x="2324106" y="5509889"/>
              <a:ext cx="805078" cy="805626"/>
            </a:xfrm>
            <a:custGeom>
              <a:avLst/>
              <a:gdLst>
                <a:gd name="connsiteX0" fmla="*/ 805079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9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9" y="402724"/>
                  </a:moveTo>
                  <a:cubicBezTo>
                    <a:pt x="805079" y="625111"/>
                    <a:pt x="624885" y="805627"/>
                    <a:pt x="402674" y="805627"/>
                  </a:cubicBezTo>
                  <a:cubicBezTo>
                    <a:pt x="180463" y="805627"/>
                    <a:pt x="0" y="625201"/>
                    <a:pt x="0" y="402724"/>
                  </a:cubicBezTo>
                  <a:cubicBezTo>
                    <a:pt x="0" y="180336"/>
                    <a:pt x="180463" y="0"/>
                    <a:pt x="402674" y="0"/>
                  </a:cubicBezTo>
                  <a:cubicBezTo>
                    <a:pt x="624885" y="0"/>
                    <a:pt x="805079" y="180246"/>
                    <a:pt x="805079" y="402724"/>
                  </a:cubicBezTo>
                </a:path>
              </a:pathLst>
            </a:custGeom>
            <a:grpFill/>
            <a:ln w="8971" cap="flat">
              <a:noFill/>
              <a:prstDash val="solid"/>
              <a:miter/>
            </a:ln>
          </p:spPr>
          <p:txBody>
            <a:bodyPr rtlCol="0" anchor="ctr"/>
            <a:lstStyle/>
            <a:p>
              <a:endParaRPr lang="en-RU"/>
            </a:p>
          </p:txBody>
        </p:sp>
        <p:sp>
          <p:nvSpPr>
            <p:cNvPr id="25" name="Freeform 24">
              <a:extLst>
                <a:ext uri="{FF2B5EF4-FFF2-40B4-BE49-F238E27FC236}">
                  <a16:creationId xmlns:a16="http://schemas.microsoft.com/office/drawing/2014/main" id="{40894D89-27A5-0E4E-A72A-6A199C0C1869}"/>
                </a:ext>
              </a:extLst>
            </p:cNvPr>
            <p:cNvSpPr/>
            <p:nvPr/>
          </p:nvSpPr>
          <p:spPr>
            <a:xfrm>
              <a:off x="3779298" y="5509889"/>
              <a:ext cx="805078" cy="805626"/>
            </a:xfrm>
            <a:custGeom>
              <a:avLst/>
              <a:gdLst>
                <a:gd name="connsiteX0" fmla="*/ 805078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8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8" y="402724"/>
                  </a:moveTo>
                  <a:cubicBezTo>
                    <a:pt x="805078" y="625111"/>
                    <a:pt x="624885" y="805627"/>
                    <a:pt x="402674" y="805627"/>
                  </a:cubicBezTo>
                  <a:cubicBezTo>
                    <a:pt x="180463" y="805627"/>
                    <a:pt x="0" y="625201"/>
                    <a:pt x="0" y="402724"/>
                  </a:cubicBezTo>
                  <a:cubicBezTo>
                    <a:pt x="0" y="180336"/>
                    <a:pt x="180463" y="0"/>
                    <a:pt x="402674" y="0"/>
                  </a:cubicBezTo>
                  <a:cubicBezTo>
                    <a:pt x="624885" y="0"/>
                    <a:pt x="805078" y="180246"/>
                    <a:pt x="805078" y="402724"/>
                  </a:cubicBezTo>
                </a:path>
              </a:pathLst>
            </a:custGeom>
            <a:grpFill/>
            <a:ln w="8971" cap="flat">
              <a:noFill/>
              <a:prstDash val="solid"/>
              <a:miter/>
            </a:ln>
          </p:spPr>
          <p:txBody>
            <a:bodyPr rtlCol="0" anchor="ctr"/>
            <a:lstStyle/>
            <a:p>
              <a:endParaRPr lang="en-RU"/>
            </a:p>
          </p:txBody>
        </p:sp>
        <p:sp>
          <p:nvSpPr>
            <p:cNvPr id="26" name="Freeform 25">
              <a:extLst>
                <a:ext uri="{FF2B5EF4-FFF2-40B4-BE49-F238E27FC236}">
                  <a16:creationId xmlns:a16="http://schemas.microsoft.com/office/drawing/2014/main" id="{26604F1A-9AAF-E741-A054-DC488F537F40}"/>
                </a:ext>
              </a:extLst>
            </p:cNvPr>
            <p:cNvSpPr/>
            <p:nvPr/>
          </p:nvSpPr>
          <p:spPr>
            <a:xfrm>
              <a:off x="5234401" y="5509889"/>
              <a:ext cx="805078" cy="805626"/>
            </a:xfrm>
            <a:custGeom>
              <a:avLst/>
              <a:gdLst>
                <a:gd name="connsiteX0" fmla="*/ 805078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8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8" y="402724"/>
                  </a:moveTo>
                  <a:cubicBezTo>
                    <a:pt x="805078" y="625111"/>
                    <a:pt x="624885" y="805627"/>
                    <a:pt x="402674" y="805627"/>
                  </a:cubicBezTo>
                  <a:cubicBezTo>
                    <a:pt x="180462" y="805627"/>
                    <a:pt x="0" y="625201"/>
                    <a:pt x="0" y="402724"/>
                  </a:cubicBezTo>
                  <a:cubicBezTo>
                    <a:pt x="0" y="180336"/>
                    <a:pt x="180462" y="0"/>
                    <a:pt x="402674" y="0"/>
                  </a:cubicBezTo>
                  <a:cubicBezTo>
                    <a:pt x="624885" y="0"/>
                    <a:pt x="805078" y="180246"/>
                    <a:pt x="805078" y="402724"/>
                  </a:cubicBezTo>
                </a:path>
              </a:pathLst>
            </a:custGeom>
            <a:grpFill/>
            <a:ln w="8971" cap="flat">
              <a:noFill/>
              <a:prstDash val="solid"/>
              <a:miter/>
            </a:ln>
          </p:spPr>
          <p:txBody>
            <a:bodyPr rtlCol="0" anchor="ctr"/>
            <a:lstStyle/>
            <a:p>
              <a:endParaRPr lang="en-RU"/>
            </a:p>
          </p:txBody>
        </p:sp>
        <p:sp>
          <p:nvSpPr>
            <p:cNvPr id="27" name="Freeform 26">
              <a:extLst>
                <a:ext uri="{FF2B5EF4-FFF2-40B4-BE49-F238E27FC236}">
                  <a16:creationId xmlns:a16="http://schemas.microsoft.com/office/drawing/2014/main" id="{5B6C422A-4B89-6544-B04C-B8E17DDD4C2E}"/>
                </a:ext>
              </a:extLst>
            </p:cNvPr>
            <p:cNvSpPr/>
            <p:nvPr/>
          </p:nvSpPr>
          <p:spPr>
            <a:xfrm>
              <a:off x="6689683" y="5509889"/>
              <a:ext cx="805078" cy="805626"/>
            </a:xfrm>
            <a:custGeom>
              <a:avLst/>
              <a:gdLst>
                <a:gd name="connsiteX0" fmla="*/ 805079 w 805078"/>
                <a:gd name="connsiteY0" fmla="*/ 402724 h 805626"/>
                <a:gd name="connsiteX1" fmla="*/ 402674 w 805078"/>
                <a:gd name="connsiteY1" fmla="*/ 805627 h 805626"/>
                <a:gd name="connsiteX2" fmla="*/ 0 w 805078"/>
                <a:gd name="connsiteY2" fmla="*/ 402724 h 805626"/>
                <a:gd name="connsiteX3" fmla="*/ 402674 w 805078"/>
                <a:gd name="connsiteY3" fmla="*/ 0 h 805626"/>
                <a:gd name="connsiteX4" fmla="*/ 805079 w 805078"/>
                <a:gd name="connsiteY4" fmla="*/ 402724 h 805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078" h="805626">
                  <a:moveTo>
                    <a:pt x="805079" y="402724"/>
                  </a:moveTo>
                  <a:cubicBezTo>
                    <a:pt x="805079" y="625111"/>
                    <a:pt x="624886" y="805627"/>
                    <a:pt x="402674" y="805627"/>
                  </a:cubicBezTo>
                  <a:cubicBezTo>
                    <a:pt x="180463" y="805627"/>
                    <a:pt x="0" y="625201"/>
                    <a:pt x="0" y="402724"/>
                  </a:cubicBezTo>
                  <a:cubicBezTo>
                    <a:pt x="0" y="180336"/>
                    <a:pt x="180463" y="0"/>
                    <a:pt x="402674" y="0"/>
                  </a:cubicBezTo>
                  <a:cubicBezTo>
                    <a:pt x="624886" y="0"/>
                    <a:pt x="805079" y="180246"/>
                    <a:pt x="805079" y="402724"/>
                  </a:cubicBezTo>
                </a:path>
              </a:pathLst>
            </a:custGeom>
            <a:grpFill/>
            <a:ln w="8971" cap="flat">
              <a:noFill/>
              <a:prstDash val="solid"/>
              <a:miter/>
            </a:ln>
          </p:spPr>
          <p:txBody>
            <a:bodyPr rtlCol="0" anchor="ctr"/>
            <a:lstStyle/>
            <a:p>
              <a:endParaRPr lang="en-RU"/>
            </a:p>
          </p:txBody>
        </p:sp>
      </p:grpSp>
    </p:spTree>
    <p:extLst>
      <p:ext uri="{BB962C8B-B14F-4D97-AF65-F5344CB8AC3E}">
        <p14:creationId xmlns:p14="http://schemas.microsoft.com/office/powerpoint/2010/main" val="630185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FE63CA7-CC93-8648-AA8F-480DD6CB7EAE}"/>
              </a:ext>
            </a:extLst>
          </p:cNvPr>
          <p:cNvPicPr>
            <a:picLocks noChangeAspect="1"/>
          </p:cNvPicPr>
          <p:nvPr/>
        </p:nvPicPr>
        <p:blipFill>
          <a:blip r:embed="rId2"/>
          <a:stretch>
            <a:fillRect/>
          </a:stretch>
        </p:blipFill>
        <p:spPr>
          <a:xfrm>
            <a:off x="328016" y="1234725"/>
            <a:ext cx="952500" cy="495300"/>
          </a:xfrm>
          <a:prstGeom prst="rect">
            <a:avLst/>
          </a:prstGeom>
        </p:spPr>
      </p:pic>
      <p:sp>
        <p:nvSpPr>
          <p:cNvPr id="6" name="Text Placeholder 25">
            <a:extLst>
              <a:ext uri="{FF2B5EF4-FFF2-40B4-BE49-F238E27FC236}">
                <a16:creationId xmlns:a16="http://schemas.microsoft.com/office/drawing/2014/main" id="{6FAB023B-B4DF-284F-8755-78CB9D2CEDA2}"/>
              </a:ext>
            </a:extLst>
          </p:cNvPr>
          <p:cNvSpPr txBox="1">
            <a:spLocks/>
          </p:cNvSpPr>
          <p:nvPr/>
        </p:nvSpPr>
        <p:spPr>
          <a:xfrm>
            <a:off x="379179" y="1234725"/>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01</a:t>
            </a:r>
          </a:p>
        </p:txBody>
      </p:sp>
      <p:sp>
        <p:nvSpPr>
          <p:cNvPr id="7" name="Text Placeholder 3">
            <a:extLst>
              <a:ext uri="{FF2B5EF4-FFF2-40B4-BE49-F238E27FC236}">
                <a16:creationId xmlns:a16="http://schemas.microsoft.com/office/drawing/2014/main" id="{E57034D1-F62A-FF44-A36F-B1F7F43894DB}"/>
              </a:ext>
            </a:extLst>
          </p:cNvPr>
          <p:cNvSpPr txBox="1">
            <a:spLocks/>
          </p:cNvSpPr>
          <p:nvPr/>
        </p:nvSpPr>
        <p:spPr>
          <a:xfrm>
            <a:off x="1267949" y="1323376"/>
            <a:ext cx="2702168" cy="468603"/>
          </a:xfrm>
          <a:prstGeom prst="rect">
            <a:avLst/>
          </a:prstGeom>
        </p:spPr>
        <p:txBody>
          <a:bodyPr vert="horz" lIns="91440" tIns="45720" rIns="91440" bIns="45720" rtlCol="0" anchor="ctr">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US" dirty="0"/>
              <a:t>Projekt-Website Students as Digital Civic Engagers </a:t>
            </a:r>
            <a:endParaRPr lang="en-RU" dirty="0"/>
          </a:p>
        </p:txBody>
      </p:sp>
      <p:pic>
        <p:nvPicPr>
          <p:cNvPr id="8" name="Picture 7">
            <a:extLst>
              <a:ext uri="{FF2B5EF4-FFF2-40B4-BE49-F238E27FC236}">
                <a16:creationId xmlns:a16="http://schemas.microsoft.com/office/drawing/2014/main" id="{654F540C-9C44-0942-9ACB-EBF3E6E14100}"/>
              </a:ext>
            </a:extLst>
          </p:cNvPr>
          <p:cNvPicPr>
            <a:picLocks noChangeAspect="1"/>
          </p:cNvPicPr>
          <p:nvPr/>
        </p:nvPicPr>
        <p:blipFill>
          <a:blip r:embed="rId3"/>
          <a:stretch>
            <a:fillRect/>
          </a:stretch>
        </p:blipFill>
        <p:spPr>
          <a:xfrm flipH="1">
            <a:off x="6123053" y="3372215"/>
            <a:ext cx="952500" cy="495300"/>
          </a:xfrm>
          <a:prstGeom prst="rect">
            <a:avLst/>
          </a:prstGeom>
        </p:spPr>
      </p:pic>
      <p:sp>
        <p:nvSpPr>
          <p:cNvPr id="9" name="Text Placeholder 25">
            <a:extLst>
              <a:ext uri="{FF2B5EF4-FFF2-40B4-BE49-F238E27FC236}">
                <a16:creationId xmlns:a16="http://schemas.microsoft.com/office/drawing/2014/main" id="{92875B06-5854-264A-8343-F7EEF3B3951F}"/>
              </a:ext>
            </a:extLst>
          </p:cNvPr>
          <p:cNvSpPr txBox="1">
            <a:spLocks/>
          </p:cNvSpPr>
          <p:nvPr/>
        </p:nvSpPr>
        <p:spPr>
          <a:xfrm>
            <a:off x="6426164" y="3372215"/>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02</a:t>
            </a:r>
          </a:p>
        </p:txBody>
      </p:sp>
      <p:pic>
        <p:nvPicPr>
          <p:cNvPr id="10" name="Picture 9">
            <a:extLst>
              <a:ext uri="{FF2B5EF4-FFF2-40B4-BE49-F238E27FC236}">
                <a16:creationId xmlns:a16="http://schemas.microsoft.com/office/drawing/2014/main" id="{7376D6C2-5225-5741-97AD-8E8559F2E7EF}"/>
              </a:ext>
            </a:extLst>
          </p:cNvPr>
          <p:cNvPicPr>
            <a:picLocks noChangeAspect="1"/>
          </p:cNvPicPr>
          <p:nvPr/>
        </p:nvPicPr>
        <p:blipFill>
          <a:blip r:embed="rId4"/>
          <a:stretch>
            <a:fillRect/>
          </a:stretch>
        </p:blipFill>
        <p:spPr>
          <a:xfrm>
            <a:off x="286220" y="6058311"/>
            <a:ext cx="952500" cy="495300"/>
          </a:xfrm>
          <a:prstGeom prst="rect">
            <a:avLst/>
          </a:prstGeom>
        </p:spPr>
      </p:pic>
      <p:sp>
        <p:nvSpPr>
          <p:cNvPr id="11" name="Text Placeholder 25">
            <a:extLst>
              <a:ext uri="{FF2B5EF4-FFF2-40B4-BE49-F238E27FC236}">
                <a16:creationId xmlns:a16="http://schemas.microsoft.com/office/drawing/2014/main" id="{A872269C-50E6-B341-9B2E-4E14B2B6950D}"/>
              </a:ext>
            </a:extLst>
          </p:cNvPr>
          <p:cNvSpPr txBox="1">
            <a:spLocks/>
          </p:cNvSpPr>
          <p:nvPr/>
        </p:nvSpPr>
        <p:spPr>
          <a:xfrm>
            <a:off x="334935" y="6088125"/>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03</a:t>
            </a:r>
          </a:p>
        </p:txBody>
      </p:sp>
      <p:pic>
        <p:nvPicPr>
          <p:cNvPr id="12" name="Picture 11">
            <a:extLst>
              <a:ext uri="{FF2B5EF4-FFF2-40B4-BE49-F238E27FC236}">
                <a16:creationId xmlns:a16="http://schemas.microsoft.com/office/drawing/2014/main" id="{05DEE894-8766-0A4F-A38E-E9BF3E8E8C99}"/>
              </a:ext>
            </a:extLst>
          </p:cNvPr>
          <p:cNvPicPr>
            <a:picLocks noChangeAspect="1"/>
          </p:cNvPicPr>
          <p:nvPr/>
        </p:nvPicPr>
        <p:blipFill>
          <a:blip r:embed="rId5"/>
          <a:stretch>
            <a:fillRect/>
          </a:stretch>
        </p:blipFill>
        <p:spPr>
          <a:xfrm flipH="1">
            <a:off x="6098367" y="8474557"/>
            <a:ext cx="952500" cy="495300"/>
          </a:xfrm>
          <a:prstGeom prst="rect">
            <a:avLst/>
          </a:prstGeom>
        </p:spPr>
      </p:pic>
      <p:sp>
        <p:nvSpPr>
          <p:cNvPr id="13" name="Text Placeholder 25">
            <a:extLst>
              <a:ext uri="{FF2B5EF4-FFF2-40B4-BE49-F238E27FC236}">
                <a16:creationId xmlns:a16="http://schemas.microsoft.com/office/drawing/2014/main" id="{FA4E91A8-5556-854A-8A83-2108134F4D2C}"/>
              </a:ext>
            </a:extLst>
          </p:cNvPr>
          <p:cNvSpPr txBox="1">
            <a:spLocks/>
          </p:cNvSpPr>
          <p:nvPr/>
        </p:nvSpPr>
        <p:spPr>
          <a:xfrm>
            <a:off x="6407534" y="8489051"/>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04</a:t>
            </a:r>
          </a:p>
        </p:txBody>
      </p:sp>
      <p:pic>
        <p:nvPicPr>
          <p:cNvPr id="14" name="Picture 13">
            <a:extLst>
              <a:ext uri="{FF2B5EF4-FFF2-40B4-BE49-F238E27FC236}">
                <a16:creationId xmlns:a16="http://schemas.microsoft.com/office/drawing/2014/main" id="{BAEB8BAB-4354-FA4C-A1AD-8325054C91F2}"/>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3840620" y="503052"/>
            <a:ext cx="3511667" cy="2133556"/>
          </a:xfrm>
          <a:prstGeom prst="rect">
            <a:avLst/>
          </a:prstGeom>
        </p:spPr>
      </p:pic>
      <p:pic>
        <p:nvPicPr>
          <p:cNvPr id="15" name="Picture 14">
            <a:hlinkClick r:id="rId7"/>
            <a:extLst>
              <a:ext uri="{FF2B5EF4-FFF2-40B4-BE49-F238E27FC236}">
                <a16:creationId xmlns:a16="http://schemas.microsoft.com/office/drawing/2014/main" id="{B525A267-8DD1-FE43-9F72-1A2CC47E2E78}"/>
              </a:ext>
            </a:extLst>
          </p:cNvPr>
          <p:cNvPicPr>
            <a:picLocks noChangeAspect="1"/>
          </p:cNvPicPr>
          <p:nvPr/>
        </p:nvPicPr>
        <p:blipFill>
          <a:blip r:embed="rId8"/>
          <a:srcRect l="3554" r="3554"/>
          <a:stretch/>
        </p:blipFill>
        <p:spPr>
          <a:xfrm>
            <a:off x="4365893" y="696953"/>
            <a:ext cx="2488557" cy="1532966"/>
          </a:xfrm>
          <a:prstGeom prst="rect">
            <a:avLst/>
          </a:prstGeom>
        </p:spPr>
      </p:pic>
      <p:grpSp>
        <p:nvGrpSpPr>
          <p:cNvPr id="38" name="Group 37">
            <a:extLst>
              <a:ext uri="{FF2B5EF4-FFF2-40B4-BE49-F238E27FC236}">
                <a16:creationId xmlns:a16="http://schemas.microsoft.com/office/drawing/2014/main" id="{43EE3187-F4B8-D049-978D-DB11DF10C5A7}"/>
              </a:ext>
            </a:extLst>
          </p:cNvPr>
          <p:cNvGrpSpPr/>
          <p:nvPr/>
        </p:nvGrpSpPr>
        <p:grpSpPr>
          <a:xfrm>
            <a:off x="3654655" y="1906823"/>
            <a:ext cx="942892" cy="910807"/>
            <a:chOff x="3654655" y="1906823"/>
            <a:chExt cx="942892" cy="910807"/>
          </a:xfrm>
        </p:grpSpPr>
        <p:sp>
          <p:nvSpPr>
            <p:cNvPr id="17" name="Oval 16">
              <a:hlinkClick r:id="rId7"/>
              <a:extLst>
                <a:ext uri="{FF2B5EF4-FFF2-40B4-BE49-F238E27FC236}">
                  <a16:creationId xmlns:a16="http://schemas.microsoft.com/office/drawing/2014/main" id="{99E77361-20FC-1546-8B8F-7376F611625D}"/>
                </a:ext>
              </a:extLst>
            </p:cNvPr>
            <p:cNvSpPr/>
            <p:nvPr/>
          </p:nvSpPr>
          <p:spPr>
            <a:xfrm>
              <a:off x="3686739" y="1906823"/>
              <a:ext cx="910807" cy="910807"/>
            </a:xfrm>
            <a:prstGeom prst="ellipse">
              <a:avLst/>
            </a:prstGeom>
            <a:solidFill>
              <a:srgbClr val="F26B4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F340C0D2-93ED-2A4C-A8F0-847D92C3A09D}"/>
                </a:ext>
              </a:extLst>
            </p:cNvPr>
            <p:cNvSpPr/>
            <p:nvPr/>
          </p:nvSpPr>
          <p:spPr>
            <a:xfrm>
              <a:off x="3654655" y="2094689"/>
              <a:ext cx="942892" cy="523220"/>
            </a:xfrm>
            <a:prstGeom prst="rect">
              <a:avLst/>
            </a:prstGeom>
          </p:spPr>
          <p:txBody>
            <a:bodyPr wrap="square">
              <a:spAutoFit/>
            </a:bodyPr>
            <a:lstStyle/>
            <a:p>
              <a:pPr algn="ctr"/>
              <a:r>
                <a:rPr lang="en-US" sz="1400" dirty="0">
                  <a:solidFill>
                    <a:schemeClr val="bg1"/>
                  </a:solidFill>
                  <a:latin typeface="Calibri" panose="020F0502020204030204" pitchFamily="34" charset="0"/>
                  <a:cs typeface="Calibri" panose="020F0502020204030204" pitchFamily="34" charset="0"/>
                </a:rPr>
                <a:t>CLICK </a:t>
              </a:r>
            </a:p>
            <a:p>
              <a:pPr algn="ctr"/>
              <a:r>
                <a:rPr lang="en-US" sz="1400" dirty="0">
                  <a:solidFill>
                    <a:schemeClr val="bg1"/>
                  </a:solidFill>
                  <a:latin typeface="Calibri" panose="020F0502020204030204" pitchFamily="34" charset="0"/>
                  <a:cs typeface="Calibri" panose="020F0502020204030204" pitchFamily="34" charset="0"/>
                </a:rPr>
                <a:t>TO </a:t>
              </a:r>
              <a:r>
                <a:rPr lang="en-US" sz="1400" b="1" u="sng" dirty="0">
                  <a:solidFill>
                    <a:schemeClr val="bg1"/>
                  </a:solidFill>
                  <a:latin typeface="Calibri" panose="020F0502020204030204" pitchFamily="34" charset="0"/>
                  <a:cs typeface="Calibri" panose="020F0502020204030204" pitchFamily="34" charset="0"/>
                </a:rPr>
                <a:t>VIEW</a:t>
              </a:r>
            </a:p>
          </p:txBody>
        </p:sp>
      </p:grpSp>
      <p:sp>
        <p:nvSpPr>
          <p:cNvPr id="20" name="Text Placeholder 3">
            <a:extLst>
              <a:ext uri="{FF2B5EF4-FFF2-40B4-BE49-F238E27FC236}">
                <a16:creationId xmlns:a16="http://schemas.microsoft.com/office/drawing/2014/main" id="{B51BBCC8-2C5E-5241-A61D-8AC24ECB26E7}"/>
              </a:ext>
            </a:extLst>
          </p:cNvPr>
          <p:cNvSpPr txBox="1">
            <a:spLocks/>
          </p:cNvSpPr>
          <p:nvPr/>
        </p:nvSpPr>
        <p:spPr>
          <a:xfrm>
            <a:off x="3654654" y="3466076"/>
            <a:ext cx="2468399" cy="406649"/>
          </a:xfrm>
          <a:prstGeom prst="rect">
            <a:avLst/>
          </a:prstGeom>
        </p:spPr>
        <p:txBody>
          <a:bodyPr vert="horz" lIns="91440" tIns="45720" rIns="91440" bIns="45720" rtlCol="0" anchor="ctr">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dirty="0"/>
              <a:t>Handbuch zu digitalem studentischem Engagement </a:t>
            </a:r>
            <a:endParaRPr lang="en-RU" dirty="0"/>
          </a:p>
        </p:txBody>
      </p:sp>
      <p:pic>
        <p:nvPicPr>
          <p:cNvPr id="21" name="Picture 20">
            <a:extLst>
              <a:ext uri="{FF2B5EF4-FFF2-40B4-BE49-F238E27FC236}">
                <a16:creationId xmlns:a16="http://schemas.microsoft.com/office/drawing/2014/main" id="{9C46A7C8-2B49-D04A-B9A1-238ADDAFC301}"/>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60190" y="3123422"/>
            <a:ext cx="3507789" cy="2131200"/>
          </a:xfrm>
          <a:prstGeom prst="rect">
            <a:avLst/>
          </a:prstGeom>
        </p:spPr>
      </p:pic>
      <p:pic>
        <p:nvPicPr>
          <p:cNvPr id="22" name="Picture 21">
            <a:hlinkClick r:id="rId9"/>
            <a:extLst>
              <a:ext uri="{FF2B5EF4-FFF2-40B4-BE49-F238E27FC236}">
                <a16:creationId xmlns:a16="http://schemas.microsoft.com/office/drawing/2014/main" id="{11BDB104-46EF-984B-83ED-8E220A47D701}"/>
              </a:ext>
            </a:extLst>
          </p:cNvPr>
          <p:cNvPicPr>
            <a:picLocks noChangeAspect="1"/>
          </p:cNvPicPr>
          <p:nvPr/>
        </p:nvPicPr>
        <p:blipFill>
          <a:blip r:embed="rId10"/>
          <a:srcRect l="3554" r="3554"/>
          <a:stretch/>
        </p:blipFill>
        <p:spPr>
          <a:xfrm>
            <a:off x="585463" y="3317323"/>
            <a:ext cx="2488557" cy="1532966"/>
          </a:xfrm>
          <a:prstGeom prst="rect">
            <a:avLst/>
          </a:prstGeom>
        </p:spPr>
      </p:pic>
      <p:grpSp>
        <p:nvGrpSpPr>
          <p:cNvPr id="39" name="Group 38">
            <a:extLst>
              <a:ext uri="{FF2B5EF4-FFF2-40B4-BE49-F238E27FC236}">
                <a16:creationId xmlns:a16="http://schemas.microsoft.com/office/drawing/2014/main" id="{2D6BFF52-B89C-9D47-84DD-513A322A0A1E}"/>
              </a:ext>
            </a:extLst>
          </p:cNvPr>
          <p:cNvGrpSpPr/>
          <p:nvPr/>
        </p:nvGrpSpPr>
        <p:grpSpPr>
          <a:xfrm>
            <a:off x="2650309" y="3898786"/>
            <a:ext cx="942892" cy="910807"/>
            <a:chOff x="2650309" y="3898786"/>
            <a:chExt cx="942892" cy="910807"/>
          </a:xfrm>
        </p:grpSpPr>
        <p:sp>
          <p:nvSpPr>
            <p:cNvPr id="24" name="Oval 23">
              <a:hlinkClick r:id="rId9"/>
              <a:extLst>
                <a:ext uri="{FF2B5EF4-FFF2-40B4-BE49-F238E27FC236}">
                  <a16:creationId xmlns:a16="http://schemas.microsoft.com/office/drawing/2014/main" id="{C5395BE5-FA63-0C42-BD60-BEA20E8036BE}"/>
                </a:ext>
              </a:extLst>
            </p:cNvPr>
            <p:cNvSpPr/>
            <p:nvPr/>
          </p:nvSpPr>
          <p:spPr>
            <a:xfrm>
              <a:off x="2682393" y="3898786"/>
              <a:ext cx="910807" cy="910807"/>
            </a:xfrm>
            <a:prstGeom prst="ellipse">
              <a:avLst/>
            </a:prstGeom>
            <a:solidFill>
              <a:srgbClr val="F26B4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B064FD0-8746-8D4C-9D7B-77E6A3F3B92C}"/>
                </a:ext>
              </a:extLst>
            </p:cNvPr>
            <p:cNvSpPr/>
            <p:nvPr/>
          </p:nvSpPr>
          <p:spPr>
            <a:xfrm>
              <a:off x="2650309" y="4086652"/>
              <a:ext cx="942892" cy="523220"/>
            </a:xfrm>
            <a:prstGeom prst="rect">
              <a:avLst/>
            </a:prstGeom>
          </p:spPr>
          <p:txBody>
            <a:bodyPr wrap="square">
              <a:spAutoFit/>
            </a:bodyPr>
            <a:lstStyle/>
            <a:p>
              <a:pPr algn="ctr"/>
              <a:r>
                <a:rPr lang="en-US" sz="1400" dirty="0">
                  <a:solidFill>
                    <a:schemeClr val="bg1"/>
                  </a:solidFill>
                  <a:latin typeface="Calibri" panose="020F0502020204030204" pitchFamily="34" charset="0"/>
                  <a:cs typeface="Calibri" panose="020F0502020204030204" pitchFamily="34" charset="0"/>
                </a:rPr>
                <a:t>CLICK </a:t>
              </a:r>
            </a:p>
            <a:p>
              <a:pPr algn="ctr"/>
              <a:r>
                <a:rPr lang="en-US" sz="1400" dirty="0">
                  <a:solidFill>
                    <a:schemeClr val="bg1"/>
                  </a:solidFill>
                  <a:latin typeface="Calibri" panose="020F0502020204030204" pitchFamily="34" charset="0"/>
                  <a:cs typeface="Calibri" panose="020F0502020204030204" pitchFamily="34" charset="0"/>
                </a:rPr>
                <a:t>TO </a:t>
              </a:r>
              <a:r>
                <a:rPr lang="en-US" sz="1400" b="1" u="sng" dirty="0">
                  <a:solidFill>
                    <a:schemeClr val="bg1"/>
                  </a:solidFill>
                  <a:latin typeface="Calibri" panose="020F0502020204030204" pitchFamily="34" charset="0"/>
                  <a:cs typeface="Calibri" panose="020F0502020204030204" pitchFamily="34" charset="0"/>
                </a:rPr>
                <a:t>VIEW</a:t>
              </a:r>
            </a:p>
          </p:txBody>
        </p:sp>
      </p:grpSp>
      <p:sp>
        <p:nvSpPr>
          <p:cNvPr id="26" name="Text Placeholder 3">
            <a:extLst>
              <a:ext uri="{FF2B5EF4-FFF2-40B4-BE49-F238E27FC236}">
                <a16:creationId xmlns:a16="http://schemas.microsoft.com/office/drawing/2014/main" id="{48949C7A-4702-1E48-83B6-AB0233F2EB0F}"/>
              </a:ext>
            </a:extLst>
          </p:cNvPr>
          <p:cNvSpPr txBox="1">
            <a:spLocks/>
          </p:cNvSpPr>
          <p:nvPr/>
        </p:nvSpPr>
        <p:spPr>
          <a:xfrm>
            <a:off x="1308892" y="6141036"/>
            <a:ext cx="2463490" cy="406649"/>
          </a:xfrm>
          <a:prstGeom prst="rect">
            <a:avLst/>
          </a:prstGeom>
        </p:spPr>
        <p:txBody>
          <a:bodyPr vert="horz" lIns="91440" tIns="45720" rIns="91440" bIns="45720" rtlCol="0" anchor="ctr">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r>
              <a:rPr lang="en-US" dirty="0"/>
              <a:t>Toolbox zu digitalem studentischem Engagement </a:t>
            </a:r>
            <a:endParaRPr lang="en-RU" dirty="0"/>
          </a:p>
        </p:txBody>
      </p:sp>
      <p:pic>
        <p:nvPicPr>
          <p:cNvPr id="27" name="Picture 26">
            <a:extLst>
              <a:ext uri="{FF2B5EF4-FFF2-40B4-BE49-F238E27FC236}">
                <a16:creationId xmlns:a16="http://schemas.microsoft.com/office/drawing/2014/main" id="{835C09F4-5014-9E4C-85D1-53D71A7FBA5A}"/>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3772381" y="5416247"/>
            <a:ext cx="3511667" cy="2133556"/>
          </a:xfrm>
          <a:prstGeom prst="rect">
            <a:avLst/>
          </a:prstGeom>
        </p:spPr>
      </p:pic>
      <p:pic>
        <p:nvPicPr>
          <p:cNvPr id="28" name="Picture 27">
            <a:hlinkClick r:id="rId11"/>
            <a:extLst>
              <a:ext uri="{FF2B5EF4-FFF2-40B4-BE49-F238E27FC236}">
                <a16:creationId xmlns:a16="http://schemas.microsoft.com/office/drawing/2014/main" id="{003014B4-9695-014A-86D3-B6E86CFD20BB}"/>
              </a:ext>
            </a:extLst>
          </p:cNvPr>
          <p:cNvPicPr>
            <a:picLocks noChangeAspect="1"/>
          </p:cNvPicPr>
          <p:nvPr/>
        </p:nvPicPr>
        <p:blipFill>
          <a:blip r:embed="rId12"/>
          <a:srcRect l="5188" r="5188"/>
          <a:stretch/>
        </p:blipFill>
        <p:spPr>
          <a:xfrm>
            <a:off x="4297654" y="5610148"/>
            <a:ext cx="2488557" cy="1532966"/>
          </a:xfrm>
          <a:prstGeom prst="rect">
            <a:avLst/>
          </a:prstGeom>
        </p:spPr>
      </p:pic>
      <p:grpSp>
        <p:nvGrpSpPr>
          <p:cNvPr id="40" name="Group 39">
            <a:extLst>
              <a:ext uri="{FF2B5EF4-FFF2-40B4-BE49-F238E27FC236}">
                <a16:creationId xmlns:a16="http://schemas.microsoft.com/office/drawing/2014/main" id="{4F2DEF2C-F98C-C24A-87A1-CB42EC09F2C8}"/>
              </a:ext>
            </a:extLst>
          </p:cNvPr>
          <p:cNvGrpSpPr/>
          <p:nvPr/>
        </p:nvGrpSpPr>
        <p:grpSpPr>
          <a:xfrm>
            <a:off x="3608158" y="6842702"/>
            <a:ext cx="942892" cy="910807"/>
            <a:chOff x="3608158" y="6842702"/>
            <a:chExt cx="942892" cy="910807"/>
          </a:xfrm>
        </p:grpSpPr>
        <p:sp>
          <p:nvSpPr>
            <p:cNvPr id="30" name="Oval 29">
              <a:hlinkClick r:id="rId11"/>
              <a:extLst>
                <a:ext uri="{FF2B5EF4-FFF2-40B4-BE49-F238E27FC236}">
                  <a16:creationId xmlns:a16="http://schemas.microsoft.com/office/drawing/2014/main" id="{F2C3EDAB-B17F-194F-9140-5CEECA611646}"/>
                </a:ext>
              </a:extLst>
            </p:cNvPr>
            <p:cNvSpPr/>
            <p:nvPr/>
          </p:nvSpPr>
          <p:spPr>
            <a:xfrm>
              <a:off x="3640242" y="6842702"/>
              <a:ext cx="910807" cy="910807"/>
            </a:xfrm>
            <a:prstGeom prst="ellipse">
              <a:avLst/>
            </a:prstGeom>
            <a:solidFill>
              <a:srgbClr val="F26B4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7B09C921-B2E9-6540-B3F5-195480D42F6B}"/>
                </a:ext>
              </a:extLst>
            </p:cNvPr>
            <p:cNvSpPr/>
            <p:nvPr/>
          </p:nvSpPr>
          <p:spPr>
            <a:xfrm>
              <a:off x="3608158" y="7030568"/>
              <a:ext cx="942892" cy="523220"/>
            </a:xfrm>
            <a:prstGeom prst="rect">
              <a:avLst/>
            </a:prstGeom>
          </p:spPr>
          <p:txBody>
            <a:bodyPr wrap="square">
              <a:spAutoFit/>
            </a:bodyPr>
            <a:lstStyle/>
            <a:p>
              <a:pPr algn="ctr"/>
              <a:r>
                <a:rPr lang="en-US" sz="1400" dirty="0">
                  <a:solidFill>
                    <a:schemeClr val="bg1"/>
                  </a:solidFill>
                  <a:latin typeface="Calibri" panose="020F0502020204030204" pitchFamily="34" charset="0"/>
                  <a:cs typeface="Calibri" panose="020F0502020204030204" pitchFamily="34" charset="0"/>
                </a:rPr>
                <a:t>CLICK </a:t>
              </a:r>
            </a:p>
            <a:p>
              <a:pPr algn="ctr"/>
              <a:r>
                <a:rPr lang="en-US" sz="1400" dirty="0">
                  <a:solidFill>
                    <a:schemeClr val="bg1"/>
                  </a:solidFill>
                  <a:latin typeface="Calibri" panose="020F0502020204030204" pitchFamily="34" charset="0"/>
                  <a:cs typeface="Calibri" panose="020F0502020204030204" pitchFamily="34" charset="0"/>
                </a:rPr>
                <a:t>TO </a:t>
              </a:r>
              <a:r>
                <a:rPr lang="en-US" sz="1400" b="1" u="sng" dirty="0">
                  <a:solidFill>
                    <a:schemeClr val="bg1"/>
                  </a:solidFill>
                  <a:latin typeface="Calibri" panose="020F0502020204030204" pitchFamily="34" charset="0"/>
                  <a:cs typeface="Calibri" panose="020F0502020204030204" pitchFamily="34" charset="0"/>
                </a:rPr>
                <a:t>VIEW</a:t>
              </a:r>
            </a:p>
          </p:txBody>
        </p:sp>
      </p:grpSp>
      <p:pic>
        <p:nvPicPr>
          <p:cNvPr id="32" name="Picture 31">
            <a:extLst>
              <a:ext uri="{FF2B5EF4-FFF2-40B4-BE49-F238E27FC236}">
                <a16:creationId xmlns:a16="http://schemas.microsoft.com/office/drawing/2014/main" id="{7D2D42FE-6CC6-E24A-B636-A7E15789330E}"/>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46542" y="7668127"/>
            <a:ext cx="3507789" cy="2131200"/>
          </a:xfrm>
          <a:prstGeom prst="rect">
            <a:avLst/>
          </a:prstGeom>
        </p:spPr>
      </p:pic>
      <p:pic>
        <p:nvPicPr>
          <p:cNvPr id="33" name="Picture 32">
            <a:hlinkClick r:id="rId11"/>
            <a:extLst>
              <a:ext uri="{FF2B5EF4-FFF2-40B4-BE49-F238E27FC236}">
                <a16:creationId xmlns:a16="http://schemas.microsoft.com/office/drawing/2014/main" id="{06CC9329-6960-BA41-87D1-95B59FAE8416}"/>
              </a:ext>
            </a:extLst>
          </p:cNvPr>
          <p:cNvPicPr>
            <a:picLocks noChangeAspect="1"/>
          </p:cNvPicPr>
          <p:nvPr/>
        </p:nvPicPr>
        <p:blipFill>
          <a:blip r:embed="rId13"/>
          <a:srcRect t="3826" b="3826"/>
          <a:stretch/>
        </p:blipFill>
        <p:spPr>
          <a:xfrm>
            <a:off x="571815" y="7862028"/>
            <a:ext cx="2488557" cy="1532966"/>
          </a:xfrm>
          <a:prstGeom prst="rect">
            <a:avLst/>
          </a:prstGeom>
        </p:spPr>
      </p:pic>
      <p:grpSp>
        <p:nvGrpSpPr>
          <p:cNvPr id="34" name="Group 33">
            <a:extLst>
              <a:ext uri="{FF2B5EF4-FFF2-40B4-BE49-F238E27FC236}">
                <a16:creationId xmlns:a16="http://schemas.microsoft.com/office/drawing/2014/main" id="{766EF18C-779A-9242-AA4D-C4547CDC5DD1}"/>
              </a:ext>
            </a:extLst>
          </p:cNvPr>
          <p:cNvGrpSpPr/>
          <p:nvPr/>
        </p:nvGrpSpPr>
        <p:grpSpPr>
          <a:xfrm>
            <a:off x="2636661" y="8443491"/>
            <a:ext cx="942892" cy="910807"/>
            <a:chOff x="6430739" y="1278416"/>
            <a:chExt cx="942892" cy="910807"/>
          </a:xfrm>
        </p:grpSpPr>
        <p:sp>
          <p:nvSpPr>
            <p:cNvPr id="35" name="Oval 34">
              <a:extLst>
                <a:ext uri="{FF2B5EF4-FFF2-40B4-BE49-F238E27FC236}">
                  <a16:creationId xmlns:a16="http://schemas.microsoft.com/office/drawing/2014/main" id="{313A6FF3-49D5-004F-872D-91C5A6061FD8}"/>
                </a:ext>
              </a:extLst>
            </p:cNvPr>
            <p:cNvSpPr/>
            <p:nvPr/>
          </p:nvSpPr>
          <p:spPr>
            <a:xfrm>
              <a:off x="6462823" y="1278416"/>
              <a:ext cx="910807" cy="910807"/>
            </a:xfrm>
            <a:prstGeom prst="ellipse">
              <a:avLst/>
            </a:prstGeom>
            <a:solidFill>
              <a:srgbClr val="F26B4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A39F31FB-5704-F24D-9529-8B92398A576A}"/>
                </a:ext>
              </a:extLst>
            </p:cNvPr>
            <p:cNvSpPr/>
            <p:nvPr/>
          </p:nvSpPr>
          <p:spPr>
            <a:xfrm>
              <a:off x="6430739" y="1466282"/>
              <a:ext cx="942892" cy="523220"/>
            </a:xfrm>
            <a:prstGeom prst="rect">
              <a:avLst/>
            </a:prstGeom>
          </p:spPr>
          <p:txBody>
            <a:bodyPr wrap="square">
              <a:spAutoFit/>
            </a:bodyPr>
            <a:lstStyle/>
            <a:p>
              <a:pPr algn="ctr"/>
              <a:r>
                <a:rPr lang="en-US" sz="1400" dirty="0">
                  <a:solidFill>
                    <a:schemeClr val="bg1"/>
                  </a:solidFill>
                  <a:latin typeface="Calibri" panose="020F0502020204030204" pitchFamily="34" charset="0"/>
                  <a:cs typeface="Calibri" panose="020F0502020204030204" pitchFamily="34" charset="0"/>
                </a:rPr>
                <a:t>CLICK </a:t>
              </a:r>
            </a:p>
            <a:p>
              <a:pPr algn="ctr"/>
              <a:r>
                <a:rPr lang="en-US" sz="1400" dirty="0">
                  <a:solidFill>
                    <a:schemeClr val="bg1"/>
                  </a:solidFill>
                  <a:latin typeface="Calibri" panose="020F0502020204030204" pitchFamily="34" charset="0"/>
                  <a:cs typeface="Calibri" panose="020F0502020204030204" pitchFamily="34" charset="0"/>
                </a:rPr>
                <a:t>TO </a:t>
              </a:r>
              <a:r>
                <a:rPr lang="en-US" sz="1400" b="1" u="sng" dirty="0">
                  <a:solidFill>
                    <a:schemeClr val="bg1"/>
                  </a:solidFill>
                  <a:latin typeface="Calibri" panose="020F0502020204030204" pitchFamily="34" charset="0"/>
                  <a:cs typeface="Calibri" panose="020F0502020204030204" pitchFamily="34" charset="0"/>
                </a:rPr>
                <a:t>VIEW</a:t>
              </a:r>
            </a:p>
          </p:txBody>
        </p:sp>
      </p:grpSp>
      <p:sp>
        <p:nvSpPr>
          <p:cNvPr id="37" name="Text Placeholder 3">
            <a:extLst>
              <a:ext uri="{FF2B5EF4-FFF2-40B4-BE49-F238E27FC236}">
                <a16:creationId xmlns:a16="http://schemas.microsoft.com/office/drawing/2014/main" id="{E7E408D7-E3F6-2041-8309-D65D2B2DF4D8}"/>
              </a:ext>
            </a:extLst>
          </p:cNvPr>
          <p:cNvSpPr txBox="1">
            <a:spLocks/>
          </p:cNvSpPr>
          <p:nvPr/>
        </p:nvSpPr>
        <p:spPr>
          <a:xfrm>
            <a:off x="3772380" y="8583987"/>
            <a:ext cx="2337025" cy="406649"/>
          </a:xfrm>
          <a:prstGeom prst="rect">
            <a:avLst/>
          </a:prstGeom>
        </p:spPr>
        <p:txBody>
          <a:bodyPr vert="horz" lIns="91440" tIns="45720" rIns="91440" bIns="45720" rtlCol="0" anchor="ctr">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spcBef>
                <a:spcPts val="0"/>
              </a:spcBef>
            </a:pPr>
            <a:r>
              <a:rPr lang="en-US" dirty="0"/>
              <a:t>Toolkit zu digitalem studentischem Engagement inkl. OERs (Open Educational Resources) </a:t>
            </a:r>
            <a:endParaRPr lang="en-RU" dirty="0"/>
          </a:p>
        </p:txBody>
      </p:sp>
      <p:sp>
        <p:nvSpPr>
          <p:cNvPr id="3" name="Text Placeholder 35">
            <a:extLst>
              <a:ext uri="{FF2B5EF4-FFF2-40B4-BE49-F238E27FC236}">
                <a16:creationId xmlns:a16="http://schemas.microsoft.com/office/drawing/2014/main" id="{5F034DC0-73F5-1AD8-91B5-FEC6686554D7}"/>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spTree>
    <p:extLst>
      <p:ext uri="{BB962C8B-B14F-4D97-AF65-F5344CB8AC3E}">
        <p14:creationId xmlns:p14="http://schemas.microsoft.com/office/powerpoint/2010/main" val="14245558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FE63CA7-CC93-8648-AA8F-480DD6CB7EAE}"/>
              </a:ext>
            </a:extLst>
          </p:cNvPr>
          <p:cNvPicPr>
            <a:picLocks noChangeAspect="1"/>
          </p:cNvPicPr>
          <p:nvPr/>
        </p:nvPicPr>
        <p:blipFill>
          <a:blip r:embed="rId2"/>
          <a:stretch>
            <a:fillRect/>
          </a:stretch>
        </p:blipFill>
        <p:spPr>
          <a:xfrm>
            <a:off x="328016" y="1234725"/>
            <a:ext cx="952500" cy="495300"/>
          </a:xfrm>
          <a:prstGeom prst="rect">
            <a:avLst/>
          </a:prstGeom>
        </p:spPr>
      </p:pic>
      <p:sp>
        <p:nvSpPr>
          <p:cNvPr id="6" name="Text Placeholder 25">
            <a:extLst>
              <a:ext uri="{FF2B5EF4-FFF2-40B4-BE49-F238E27FC236}">
                <a16:creationId xmlns:a16="http://schemas.microsoft.com/office/drawing/2014/main" id="{6FAB023B-B4DF-284F-8755-78CB9D2CEDA2}"/>
              </a:ext>
            </a:extLst>
          </p:cNvPr>
          <p:cNvSpPr txBox="1">
            <a:spLocks/>
          </p:cNvSpPr>
          <p:nvPr/>
        </p:nvSpPr>
        <p:spPr>
          <a:xfrm>
            <a:off x="379179" y="1234725"/>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a:t>
            </a:r>
            <a:r>
              <a:rPr lang="ru-RU" sz="2500" b="1" dirty="0">
                <a:solidFill>
                  <a:srgbClr val="22385A"/>
                </a:solidFill>
                <a:latin typeface="Calibri" panose="020F0502020204030204" pitchFamily="34" charset="0"/>
              </a:rPr>
              <a:t>5</a:t>
            </a:r>
            <a:endParaRPr lang="en-US" sz="2500" b="1" dirty="0">
              <a:solidFill>
                <a:srgbClr val="22385A"/>
              </a:solidFill>
              <a:latin typeface="Calibri" panose="020F0502020204030204" pitchFamily="34" charset="0"/>
            </a:endParaRPr>
          </a:p>
        </p:txBody>
      </p:sp>
      <p:sp>
        <p:nvSpPr>
          <p:cNvPr id="7" name="Text Placeholder 3">
            <a:extLst>
              <a:ext uri="{FF2B5EF4-FFF2-40B4-BE49-F238E27FC236}">
                <a16:creationId xmlns:a16="http://schemas.microsoft.com/office/drawing/2014/main" id="{E57034D1-F62A-FF44-A36F-B1F7F43894DB}"/>
              </a:ext>
            </a:extLst>
          </p:cNvPr>
          <p:cNvSpPr txBox="1">
            <a:spLocks/>
          </p:cNvSpPr>
          <p:nvPr/>
        </p:nvSpPr>
        <p:spPr>
          <a:xfrm>
            <a:off x="1267949" y="1323376"/>
            <a:ext cx="2572672" cy="394959"/>
          </a:xfrm>
          <a:prstGeom prst="rect">
            <a:avLst/>
          </a:prstGeom>
        </p:spPr>
        <p:txBody>
          <a:bodyPr vert="horz" lIns="91440" tIns="45720" rIns="91440" bIns="45720" rtlCol="0" anchor="ctr">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l" fontAlgn="base"/>
            <a:r>
              <a:rPr lang="en-GB" dirty="0"/>
              <a:t>Was ist bürgerschaftliches</a:t>
            </a:r>
            <a:br>
              <a:rPr lang="en-GB" dirty="0"/>
            </a:br>
            <a:r>
              <a:rPr lang="en-GB" dirty="0"/>
              <a:t>Engagement?</a:t>
            </a:r>
          </a:p>
        </p:txBody>
      </p:sp>
      <p:pic>
        <p:nvPicPr>
          <p:cNvPr id="8" name="Picture 7">
            <a:extLst>
              <a:ext uri="{FF2B5EF4-FFF2-40B4-BE49-F238E27FC236}">
                <a16:creationId xmlns:a16="http://schemas.microsoft.com/office/drawing/2014/main" id="{654F540C-9C44-0942-9ACB-EBF3E6E14100}"/>
              </a:ext>
            </a:extLst>
          </p:cNvPr>
          <p:cNvPicPr>
            <a:picLocks noChangeAspect="1"/>
          </p:cNvPicPr>
          <p:nvPr/>
        </p:nvPicPr>
        <p:blipFill>
          <a:blip r:embed="rId3"/>
          <a:stretch>
            <a:fillRect/>
          </a:stretch>
        </p:blipFill>
        <p:spPr>
          <a:xfrm flipH="1">
            <a:off x="6123053" y="3372215"/>
            <a:ext cx="952500" cy="495300"/>
          </a:xfrm>
          <a:prstGeom prst="rect">
            <a:avLst/>
          </a:prstGeom>
        </p:spPr>
      </p:pic>
      <p:sp>
        <p:nvSpPr>
          <p:cNvPr id="9" name="Text Placeholder 25">
            <a:extLst>
              <a:ext uri="{FF2B5EF4-FFF2-40B4-BE49-F238E27FC236}">
                <a16:creationId xmlns:a16="http://schemas.microsoft.com/office/drawing/2014/main" id="{92875B06-5854-264A-8343-F7EEF3B3951F}"/>
              </a:ext>
            </a:extLst>
          </p:cNvPr>
          <p:cNvSpPr txBox="1">
            <a:spLocks/>
          </p:cNvSpPr>
          <p:nvPr/>
        </p:nvSpPr>
        <p:spPr>
          <a:xfrm>
            <a:off x="6426164" y="3372215"/>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a:t>
            </a:r>
            <a:r>
              <a:rPr lang="ru-RU" sz="2500" b="1" dirty="0">
                <a:solidFill>
                  <a:srgbClr val="22385A"/>
                </a:solidFill>
                <a:latin typeface="Calibri" panose="020F0502020204030204" pitchFamily="34" charset="0"/>
              </a:rPr>
              <a:t>6</a:t>
            </a:r>
            <a:endParaRPr lang="en-US" sz="2500" b="1" dirty="0">
              <a:solidFill>
                <a:srgbClr val="22385A"/>
              </a:solidFill>
              <a:latin typeface="Calibri" panose="020F0502020204030204" pitchFamily="34" charset="0"/>
            </a:endParaRPr>
          </a:p>
        </p:txBody>
      </p:sp>
      <p:pic>
        <p:nvPicPr>
          <p:cNvPr id="10" name="Picture 9">
            <a:extLst>
              <a:ext uri="{FF2B5EF4-FFF2-40B4-BE49-F238E27FC236}">
                <a16:creationId xmlns:a16="http://schemas.microsoft.com/office/drawing/2014/main" id="{7376D6C2-5225-5741-97AD-8E8559F2E7EF}"/>
              </a:ext>
            </a:extLst>
          </p:cNvPr>
          <p:cNvPicPr>
            <a:picLocks noChangeAspect="1"/>
          </p:cNvPicPr>
          <p:nvPr/>
        </p:nvPicPr>
        <p:blipFill>
          <a:blip r:embed="rId4"/>
          <a:stretch>
            <a:fillRect/>
          </a:stretch>
        </p:blipFill>
        <p:spPr>
          <a:xfrm>
            <a:off x="286220" y="6058311"/>
            <a:ext cx="952500" cy="495300"/>
          </a:xfrm>
          <a:prstGeom prst="rect">
            <a:avLst/>
          </a:prstGeom>
        </p:spPr>
      </p:pic>
      <p:sp>
        <p:nvSpPr>
          <p:cNvPr id="11" name="Text Placeholder 25">
            <a:extLst>
              <a:ext uri="{FF2B5EF4-FFF2-40B4-BE49-F238E27FC236}">
                <a16:creationId xmlns:a16="http://schemas.microsoft.com/office/drawing/2014/main" id="{A872269C-50E6-B341-9B2E-4E14B2B6950D}"/>
              </a:ext>
            </a:extLst>
          </p:cNvPr>
          <p:cNvSpPr txBox="1">
            <a:spLocks/>
          </p:cNvSpPr>
          <p:nvPr/>
        </p:nvSpPr>
        <p:spPr>
          <a:xfrm>
            <a:off x="334935" y="6088125"/>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a:t>
            </a:r>
            <a:r>
              <a:rPr lang="ru-RU" sz="2500" b="1" dirty="0">
                <a:solidFill>
                  <a:srgbClr val="22385A"/>
                </a:solidFill>
                <a:latin typeface="Calibri" panose="020F0502020204030204" pitchFamily="34" charset="0"/>
              </a:rPr>
              <a:t>7</a:t>
            </a:r>
            <a:endParaRPr lang="en-US" sz="2500" b="1" dirty="0">
              <a:solidFill>
                <a:srgbClr val="22385A"/>
              </a:solidFill>
              <a:latin typeface="Calibri" panose="020F0502020204030204" pitchFamily="34" charset="0"/>
            </a:endParaRPr>
          </a:p>
        </p:txBody>
      </p:sp>
      <p:pic>
        <p:nvPicPr>
          <p:cNvPr id="12" name="Picture 11">
            <a:extLst>
              <a:ext uri="{FF2B5EF4-FFF2-40B4-BE49-F238E27FC236}">
                <a16:creationId xmlns:a16="http://schemas.microsoft.com/office/drawing/2014/main" id="{05DEE894-8766-0A4F-A38E-E9BF3E8E8C99}"/>
              </a:ext>
            </a:extLst>
          </p:cNvPr>
          <p:cNvPicPr>
            <a:picLocks noChangeAspect="1"/>
          </p:cNvPicPr>
          <p:nvPr/>
        </p:nvPicPr>
        <p:blipFill>
          <a:blip r:embed="rId5"/>
          <a:stretch>
            <a:fillRect/>
          </a:stretch>
        </p:blipFill>
        <p:spPr>
          <a:xfrm flipH="1">
            <a:off x="6098367" y="8474557"/>
            <a:ext cx="952500" cy="495300"/>
          </a:xfrm>
          <a:prstGeom prst="rect">
            <a:avLst/>
          </a:prstGeom>
        </p:spPr>
      </p:pic>
      <p:sp>
        <p:nvSpPr>
          <p:cNvPr id="13" name="Text Placeholder 25">
            <a:extLst>
              <a:ext uri="{FF2B5EF4-FFF2-40B4-BE49-F238E27FC236}">
                <a16:creationId xmlns:a16="http://schemas.microsoft.com/office/drawing/2014/main" id="{FA4E91A8-5556-854A-8A83-2108134F4D2C}"/>
              </a:ext>
            </a:extLst>
          </p:cNvPr>
          <p:cNvSpPr txBox="1">
            <a:spLocks/>
          </p:cNvSpPr>
          <p:nvPr/>
        </p:nvSpPr>
        <p:spPr>
          <a:xfrm>
            <a:off x="6407534" y="8489051"/>
            <a:ext cx="573701" cy="462047"/>
          </a:xfrm>
          <a:prstGeom prst="rect">
            <a:avLst/>
          </a:prstGeom>
        </p:spPr>
        <p:txBody>
          <a:bodyPr vert="horz" lIns="91440" tIns="45720" rIns="91440" bIns="45720" rtlCol="0" anchor="ctr">
            <a:noAutofit/>
          </a:bodyPr>
          <a:lstStyle>
            <a:lvl1pPr marL="0" indent="0" algn="l" defTabSz="755934" rtl="0" eaLnBrk="1" latinLnBrk="0" hangingPunct="1">
              <a:lnSpc>
                <a:spcPct val="90000"/>
              </a:lnSpc>
              <a:spcBef>
                <a:spcPts val="827"/>
              </a:spcBef>
              <a:buFont typeface="Arial" panose="020B0604020202020204" pitchFamily="34" charset="0"/>
              <a:buNone/>
              <a:defRPr sz="1300" kern="1200" spc="50" baseline="0">
                <a:solidFill>
                  <a:srgbClr val="F26B4D"/>
                </a:solidFill>
                <a:latin typeface="Bebas Neue" panose="020B0000000000000000"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US" sz="2500" b="1" dirty="0">
                <a:solidFill>
                  <a:srgbClr val="22385A"/>
                </a:solidFill>
                <a:latin typeface="Calibri" panose="020F0502020204030204" pitchFamily="34" charset="0"/>
              </a:rPr>
              <a:t>0</a:t>
            </a:r>
            <a:r>
              <a:rPr lang="ru-RU" sz="2500" b="1" dirty="0">
                <a:solidFill>
                  <a:srgbClr val="22385A"/>
                </a:solidFill>
                <a:latin typeface="Calibri" panose="020F0502020204030204" pitchFamily="34" charset="0"/>
              </a:rPr>
              <a:t>8</a:t>
            </a:r>
            <a:endParaRPr lang="en-US" sz="2500" b="1" dirty="0">
              <a:solidFill>
                <a:srgbClr val="22385A"/>
              </a:solidFill>
              <a:latin typeface="Calibri" panose="020F0502020204030204" pitchFamily="34" charset="0"/>
            </a:endParaRPr>
          </a:p>
        </p:txBody>
      </p:sp>
      <p:pic>
        <p:nvPicPr>
          <p:cNvPr id="14" name="Picture 13">
            <a:extLst>
              <a:ext uri="{FF2B5EF4-FFF2-40B4-BE49-F238E27FC236}">
                <a16:creationId xmlns:a16="http://schemas.microsoft.com/office/drawing/2014/main" id="{BAEB8BAB-4354-FA4C-A1AD-8325054C91F2}"/>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3840620" y="503052"/>
            <a:ext cx="3511667" cy="2133556"/>
          </a:xfrm>
          <a:prstGeom prst="rect">
            <a:avLst/>
          </a:prstGeom>
        </p:spPr>
      </p:pic>
      <p:pic>
        <p:nvPicPr>
          <p:cNvPr id="15" name="Picture 14">
            <a:hlinkClick r:id="rId7"/>
            <a:extLst>
              <a:ext uri="{FF2B5EF4-FFF2-40B4-BE49-F238E27FC236}">
                <a16:creationId xmlns:a16="http://schemas.microsoft.com/office/drawing/2014/main" id="{B525A267-8DD1-FE43-9F72-1A2CC47E2E78}"/>
              </a:ext>
            </a:extLst>
          </p:cNvPr>
          <p:cNvPicPr>
            <a:picLocks noChangeAspect="1"/>
          </p:cNvPicPr>
          <p:nvPr/>
        </p:nvPicPr>
        <p:blipFill rotWithShape="1">
          <a:blip r:embed="rId8"/>
          <a:srcRect l="4126" t="2060" r="7665" b="1458"/>
          <a:stretch/>
        </p:blipFill>
        <p:spPr>
          <a:xfrm>
            <a:off x="4365893" y="686208"/>
            <a:ext cx="2511357" cy="1543711"/>
          </a:xfrm>
          <a:prstGeom prst="rect">
            <a:avLst/>
          </a:prstGeom>
        </p:spPr>
      </p:pic>
      <p:grpSp>
        <p:nvGrpSpPr>
          <p:cNvPr id="38" name="Group 37">
            <a:extLst>
              <a:ext uri="{FF2B5EF4-FFF2-40B4-BE49-F238E27FC236}">
                <a16:creationId xmlns:a16="http://schemas.microsoft.com/office/drawing/2014/main" id="{43EE3187-F4B8-D049-978D-DB11DF10C5A7}"/>
              </a:ext>
            </a:extLst>
          </p:cNvPr>
          <p:cNvGrpSpPr/>
          <p:nvPr/>
        </p:nvGrpSpPr>
        <p:grpSpPr>
          <a:xfrm>
            <a:off x="3654655" y="1906823"/>
            <a:ext cx="942892" cy="910807"/>
            <a:chOff x="3654655" y="1906823"/>
            <a:chExt cx="942892" cy="910807"/>
          </a:xfrm>
        </p:grpSpPr>
        <p:sp>
          <p:nvSpPr>
            <p:cNvPr id="17" name="Oval 16">
              <a:hlinkClick r:id="rId9"/>
              <a:extLst>
                <a:ext uri="{FF2B5EF4-FFF2-40B4-BE49-F238E27FC236}">
                  <a16:creationId xmlns:a16="http://schemas.microsoft.com/office/drawing/2014/main" id="{99E77361-20FC-1546-8B8F-7376F611625D}"/>
                </a:ext>
              </a:extLst>
            </p:cNvPr>
            <p:cNvSpPr/>
            <p:nvPr/>
          </p:nvSpPr>
          <p:spPr>
            <a:xfrm>
              <a:off x="3686739" y="1906823"/>
              <a:ext cx="910807" cy="910807"/>
            </a:xfrm>
            <a:prstGeom prst="ellipse">
              <a:avLst/>
            </a:prstGeom>
            <a:solidFill>
              <a:srgbClr val="F26B4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F340C0D2-93ED-2A4C-A8F0-847D92C3A09D}"/>
                </a:ext>
              </a:extLst>
            </p:cNvPr>
            <p:cNvSpPr/>
            <p:nvPr/>
          </p:nvSpPr>
          <p:spPr>
            <a:xfrm>
              <a:off x="3654655" y="2094689"/>
              <a:ext cx="942892" cy="523220"/>
            </a:xfrm>
            <a:prstGeom prst="rect">
              <a:avLst/>
            </a:prstGeom>
          </p:spPr>
          <p:txBody>
            <a:bodyPr wrap="square">
              <a:spAutoFit/>
            </a:bodyPr>
            <a:lstStyle/>
            <a:p>
              <a:pPr algn="ctr"/>
              <a:r>
                <a:rPr lang="en-US" sz="1400" dirty="0">
                  <a:solidFill>
                    <a:schemeClr val="bg1"/>
                  </a:solidFill>
                  <a:latin typeface="Calibri" panose="020F0502020204030204" pitchFamily="34" charset="0"/>
                  <a:cs typeface="Calibri" panose="020F0502020204030204" pitchFamily="34" charset="0"/>
                </a:rPr>
                <a:t>CLICK </a:t>
              </a:r>
            </a:p>
            <a:p>
              <a:pPr algn="ctr"/>
              <a:r>
                <a:rPr lang="en-US" sz="1400" dirty="0">
                  <a:solidFill>
                    <a:schemeClr val="bg1"/>
                  </a:solidFill>
                  <a:latin typeface="Calibri" panose="020F0502020204030204" pitchFamily="34" charset="0"/>
                  <a:cs typeface="Calibri" panose="020F0502020204030204" pitchFamily="34" charset="0"/>
                </a:rPr>
                <a:t>TO </a:t>
              </a:r>
              <a:r>
                <a:rPr lang="en-US" sz="1400" b="1" u="sng" dirty="0">
                  <a:solidFill>
                    <a:schemeClr val="bg1"/>
                  </a:solidFill>
                  <a:latin typeface="Calibri" panose="020F0502020204030204" pitchFamily="34" charset="0"/>
                  <a:cs typeface="Calibri" panose="020F0502020204030204" pitchFamily="34" charset="0"/>
                </a:rPr>
                <a:t>VIEW</a:t>
              </a:r>
            </a:p>
          </p:txBody>
        </p:sp>
      </p:grpSp>
      <p:sp>
        <p:nvSpPr>
          <p:cNvPr id="20" name="Text Placeholder 3">
            <a:extLst>
              <a:ext uri="{FF2B5EF4-FFF2-40B4-BE49-F238E27FC236}">
                <a16:creationId xmlns:a16="http://schemas.microsoft.com/office/drawing/2014/main" id="{B51BBCC8-2C5E-5241-A61D-8AC24ECB26E7}"/>
              </a:ext>
            </a:extLst>
          </p:cNvPr>
          <p:cNvSpPr txBox="1">
            <a:spLocks/>
          </p:cNvSpPr>
          <p:nvPr/>
        </p:nvSpPr>
        <p:spPr>
          <a:xfrm>
            <a:off x="3651902" y="3514926"/>
            <a:ext cx="2457504" cy="406649"/>
          </a:xfrm>
          <a:prstGeom prst="rect">
            <a:avLst/>
          </a:prstGeom>
        </p:spPr>
        <p:txBody>
          <a:bodyPr vert="horz" lIns="91440" tIns="45720" rIns="91440" bIns="45720" rtlCol="0" anchor="ctr">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r>
              <a:rPr lang="en-GB" dirty="0"/>
              <a:t>Bürgerschaftliches</a:t>
            </a:r>
            <a:br>
              <a:rPr lang="en-GB" dirty="0"/>
            </a:br>
            <a:r>
              <a:rPr lang="en-GB" dirty="0"/>
              <a:t>Engagement und die Bearbeitung von gesellschaftlich relevanten Problemen |</a:t>
            </a:r>
            <a:br>
              <a:rPr lang="en-GB" dirty="0"/>
            </a:br>
            <a:r>
              <a:rPr lang="en-GB" dirty="0"/>
              <a:t>Ein TED Talk von Nandini Ranganathan</a:t>
            </a:r>
            <a:endParaRPr lang="en-RU" dirty="0"/>
          </a:p>
        </p:txBody>
      </p:sp>
      <p:pic>
        <p:nvPicPr>
          <p:cNvPr id="21" name="Picture 20">
            <a:extLst>
              <a:ext uri="{FF2B5EF4-FFF2-40B4-BE49-F238E27FC236}">
                <a16:creationId xmlns:a16="http://schemas.microsoft.com/office/drawing/2014/main" id="{9C46A7C8-2B49-D04A-B9A1-238ADDAFC301}"/>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60190" y="3123422"/>
            <a:ext cx="3507789" cy="2131200"/>
          </a:xfrm>
          <a:prstGeom prst="rect">
            <a:avLst/>
          </a:prstGeom>
        </p:spPr>
      </p:pic>
      <p:pic>
        <p:nvPicPr>
          <p:cNvPr id="22" name="Picture 21">
            <a:hlinkClick r:id="rId10"/>
            <a:extLst>
              <a:ext uri="{FF2B5EF4-FFF2-40B4-BE49-F238E27FC236}">
                <a16:creationId xmlns:a16="http://schemas.microsoft.com/office/drawing/2014/main" id="{11BDB104-46EF-984B-83ED-8E220A47D701}"/>
              </a:ext>
            </a:extLst>
          </p:cNvPr>
          <p:cNvPicPr>
            <a:picLocks noChangeAspect="1"/>
          </p:cNvPicPr>
          <p:nvPr/>
        </p:nvPicPr>
        <p:blipFill>
          <a:blip r:embed="rId11"/>
          <a:srcRect l="4239" r="4239"/>
          <a:stretch/>
        </p:blipFill>
        <p:spPr>
          <a:xfrm>
            <a:off x="585463" y="3317323"/>
            <a:ext cx="2488557" cy="1532966"/>
          </a:xfrm>
          <a:prstGeom prst="rect">
            <a:avLst/>
          </a:prstGeom>
        </p:spPr>
      </p:pic>
      <p:grpSp>
        <p:nvGrpSpPr>
          <p:cNvPr id="39" name="Group 38">
            <a:extLst>
              <a:ext uri="{FF2B5EF4-FFF2-40B4-BE49-F238E27FC236}">
                <a16:creationId xmlns:a16="http://schemas.microsoft.com/office/drawing/2014/main" id="{2D6BFF52-B89C-9D47-84DD-513A322A0A1E}"/>
              </a:ext>
            </a:extLst>
          </p:cNvPr>
          <p:cNvGrpSpPr/>
          <p:nvPr/>
        </p:nvGrpSpPr>
        <p:grpSpPr>
          <a:xfrm>
            <a:off x="2829489" y="4279833"/>
            <a:ext cx="942892" cy="910807"/>
            <a:chOff x="2829489" y="4279833"/>
            <a:chExt cx="942892" cy="910807"/>
          </a:xfrm>
        </p:grpSpPr>
        <p:sp>
          <p:nvSpPr>
            <p:cNvPr id="24" name="Oval 23">
              <a:hlinkClick r:id="rId12"/>
              <a:extLst>
                <a:ext uri="{FF2B5EF4-FFF2-40B4-BE49-F238E27FC236}">
                  <a16:creationId xmlns:a16="http://schemas.microsoft.com/office/drawing/2014/main" id="{C5395BE5-FA63-0C42-BD60-BEA20E8036BE}"/>
                </a:ext>
              </a:extLst>
            </p:cNvPr>
            <p:cNvSpPr/>
            <p:nvPr/>
          </p:nvSpPr>
          <p:spPr>
            <a:xfrm>
              <a:off x="2861573" y="4279833"/>
              <a:ext cx="910807" cy="910807"/>
            </a:xfrm>
            <a:prstGeom prst="ellipse">
              <a:avLst/>
            </a:prstGeom>
            <a:solidFill>
              <a:srgbClr val="F26B4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B064FD0-8746-8D4C-9D7B-77E6A3F3B92C}"/>
                </a:ext>
              </a:extLst>
            </p:cNvPr>
            <p:cNvSpPr/>
            <p:nvPr/>
          </p:nvSpPr>
          <p:spPr>
            <a:xfrm>
              <a:off x="2829489" y="4467699"/>
              <a:ext cx="942892" cy="523220"/>
            </a:xfrm>
            <a:prstGeom prst="rect">
              <a:avLst/>
            </a:prstGeom>
          </p:spPr>
          <p:txBody>
            <a:bodyPr wrap="square">
              <a:spAutoFit/>
            </a:bodyPr>
            <a:lstStyle/>
            <a:p>
              <a:pPr algn="ctr"/>
              <a:r>
                <a:rPr lang="en-US" sz="1400" dirty="0">
                  <a:solidFill>
                    <a:schemeClr val="bg1"/>
                  </a:solidFill>
                  <a:latin typeface="Calibri" panose="020F0502020204030204" pitchFamily="34" charset="0"/>
                  <a:cs typeface="Calibri" panose="020F0502020204030204" pitchFamily="34" charset="0"/>
                </a:rPr>
                <a:t>CLICK </a:t>
              </a:r>
            </a:p>
            <a:p>
              <a:pPr algn="ctr"/>
              <a:r>
                <a:rPr lang="en-US" sz="1400" dirty="0">
                  <a:solidFill>
                    <a:schemeClr val="bg1"/>
                  </a:solidFill>
                  <a:latin typeface="Calibri" panose="020F0502020204030204" pitchFamily="34" charset="0"/>
                  <a:cs typeface="Calibri" panose="020F0502020204030204" pitchFamily="34" charset="0"/>
                </a:rPr>
                <a:t>TO </a:t>
              </a:r>
              <a:r>
                <a:rPr lang="en-US" sz="1400" b="1" u="sng" dirty="0">
                  <a:solidFill>
                    <a:schemeClr val="bg1"/>
                  </a:solidFill>
                  <a:latin typeface="Calibri" panose="020F0502020204030204" pitchFamily="34" charset="0"/>
                  <a:cs typeface="Calibri" panose="020F0502020204030204" pitchFamily="34" charset="0"/>
                </a:rPr>
                <a:t>VIEW</a:t>
              </a:r>
            </a:p>
          </p:txBody>
        </p:sp>
      </p:grpSp>
      <p:sp>
        <p:nvSpPr>
          <p:cNvPr id="26" name="Text Placeholder 3">
            <a:extLst>
              <a:ext uri="{FF2B5EF4-FFF2-40B4-BE49-F238E27FC236}">
                <a16:creationId xmlns:a16="http://schemas.microsoft.com/office/drawing/2014/main" id="{48949C7A-4702-1E48-83B6-AB0233F2EB0F}"/>
              </a:ext>
            </a:extLst>
          </p:cNvPr>
          <p:cNvSpPr txBox="1">
            <a:spLocks/>
          </p:cNvSpPr>
          <p:nvPr/>
        </p:nvSpPr>
        <p:spPr>
          <a:xfrm>
            <a:off x="1308891" y="6141036"/>
            <a:ext cx="2988763" cy="608258"/>
          </a:xfrm>
          <a:prstGeom prst="rect">
            <a:avLst/>
          </a:prstGeom>
        </p:spPr>
        <p:txBody>
          <a:bodyPr vert="horz" lIns="91440" tIns="45720" rIns="91440" bIns="45720" rtlCol="0" anchor="ctr">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l"/>
            <a:r>
              <a:rPr lang="en-GB" dirty="0"/>
              <a:t>17 Ziele für Nachhaltige</a:t>
            </a:r>
            <a:br>
              <a:rPr lang="en-GB" dirty="0"/>
            </a:br>
            <a:r>
              <a:rPr lang="en-GB" dirty="0"/>
              <a:t>Entwicklung der Vereinten Nationen </a:t>
            </a:r>
          </a:p>
          <a:p>
            <a:pPr algn="l">
              <a:lnSpc>
                <a:spcPct val="20000"/>
              </a:lnSpc>
            </a:pPr>
            <a:r>
              <a:rPr lang="en-GB" dirty="0"/>
              <a:t>(UN Sustainable Development Goals)</a:t>
            </a:r>
            <a:endParaRPr lang="en-RU" dirty="0"/>
          </a:p>
        </p:txBody>
      </p:sp>
      <p:pic>
        <p:nvPicPr>
          <p:cNvPr id="27" name="Picture 26">
            <a:extLst>
              <a:ext uri="{FF2B5EF4-FFF2-40B4-BE49-F238E27FC236}">
                <a16:creationId xmlns:a16="http://schemas.microsoft.com/office/drawing/2014/main" id="{835C09F4-5014-9E4C-85D1-53D71A7FBA5A}"/>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3772381" y="5416247"/>
            <a:ext cx="3511667" cy="2133556"/>
          </a:xfrm>
          <a:prstGeom prst="rect">
            <a:avLst/>
          </a:prstGeom>
        </p:spPr>
      </p:pic>
      <p:pic>
        <p:nvPicPr>
          <p:cNvPr id="28" name="Picture 27">
            <a:hlinkClick r:id="rId13"/>
            <a:extLst>
              <a:ext uri="{FF2B5EF4-FFF2-40B4-BE49-F238E27FC236}">
                <a16:creationId xmlns:a16="http://schemas.microsoft.com/office/drawing/2014/main" id="{003014B4-9695-014A-86D3-B6E86CFD20BB}"/>
              </a:ext>
            </a:extLst>
          </p:cNvPr>
          <p:cNvPicPr>
            <a:picLocks noChangeAspect="1"/>
          </p:cNvPicPr>
          <p:nvPr/>
        </p:nvPicPr>
        <p:blipFill>
          <a:blip r:embed="rId14"/>
          <a:srcRect l="1973" r="1973"/>
          <a:stretch/>
        </p:blipFill>
        <p:spPr>
          <a:xfrm>
            <a:off x="4297654" y="5610148"/>
            <a:ext cx="2488557" cy="1532966"/>
          </a:xfrm>
          <a:prstGeom prst="rect">
            <a:avLst/>
          </a:prstGeom>
        </p:spPr>
      </p:pic>
      <p:grpSp>
        <p:nvGrpSpPr>
          <p:cNvPr id="40" name="Group 39">
            <a:extLst>
              <a:ext uri="{FF2B5EF4-FFF2-40B4-BE49-F238E27FC236}">
                <a16:creationId xmlns:a16="http://schemas.microsoft.com/office/drawing/2014/main" id="{4F2DEF2C-F98C-C24A-87A1-CB42EC09F2C8}"/>
              </a:ext>
            </a:extLst>
          </p:cNvPr>
          <p:cNvGrpSpPr/>
          <p:nvPr/>
        </p:nvGrpSpPr>
        <p:grpSpPr>
          <a:xfrm>
            <a:off x="3608158" y="6842702"/>
            <a:ext cx="942892" cy="910807"/>
            <a:chOff x="3608158" y="6842702"/>
            <a:chExt cx="942892" cy="910807"/>
          </a:xfrm>
        </p:grpSpPr>
        <p:sp>
          <p:nvSpPr>
            <p:cNvPr id="30" name="Oval 29">
              <a:hlinkClick r:id="rId15"/>
              <a:extLst>
                <a:ext uri="{FF2B5EF4-FFF2-40B4-BE49-F238E27FC236}">
                  <a16:creationId xmlns:a16="http://schemas.microsoft.com/office/drawing/2014/main" id="{F2C3EDAB-B17F-194F-9140-5CEECA611646}"/>
                </a:ext>
              </a:extLst>
            </p:cNvPr>
            <p:cNvSpPr/>
            <p:nvPr/>
          </p:nvSpPr>
          <p:spPr>
            <a:xfrm>
              <a:off x="3640242" y="6842702"/>
              <a:ext cx="910807" cy="910807"/>
            </a:xfrm>
            <a:prstGeom prst="ellipse">
              <a:avLst/>
            </a:prstGeom>
            <a:solidFill>
              <a:srgbClr val="F26B4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7B09C921-B2E9-6540-B3F5-195480D42F6B}"/>
                </a:ext>
              </a:extLst>
            </p:cNvPr>
            <p:cNvSpPr/>
            <p:nvPr/>
          </p:nvSpPr>
          <p:spPr>
            <a:xfrm>
              <a:off x="3608158" y="7030568"/>
              <a:ext cx="942892" cy="523220"/>
            </a:xfrm>
            <a:prstGeom prst="rect">
              <a:avLst/>
            </a:prstGeom>
          </p:spPr>
          <p:txBody>
            <a:bodyPr wrap="square">
              <a:spAutoFit/>
            </a:bodyPr>
            <a:lstStyle/>
            <a:p>
              <a:pPr algn="ctr"/>
              <a:r>
                <a:rPr lang="en-US" sz="1400" dirty="0">
                  <a:solidFill>
                    <a:schemeClr val="bg1"/>
                  </a:solidFill>
                  <a:latin typeface="Calibri" panose="020F0502020204030204" pitchFamily="34" charset="0"/>
                  <a:cs typeface="Calibri" panose="020F0502020204030204" pitchFamily="34" charset="0"/>
                </a:rPr>
                <a:t>CLICK </a:t>
              </a:r>
            </a:p>
            <a:p>
              <a:pPr algn="ctr"/>
              <a:r>
                <a:rPr lang="en-US" sz="1400" dirty="0">
                  <a:solidFill>
                    <a:schemeClr val="bg1"/>
                  </a:solidFill>
                  <a:latin typeface="Calibri" panose="020F0502020204030204" pitchFamily="34" charset="0"/>
                  <a:cs typeface="Calibri" panose="020F0502020204030204" pitchFamily="34" charset="0"/>
                </a:rPr>
                <a:t>TO </a:t>
              </a:r>
              <a:r>
                <a:rPr lang="en-US" sz="1400" b="1" u="sng" dirty="0">
                  <a:solidFill>
                    <a:schemeClr val="bg1"/>
                  </a:solidFill>
                  <a:latin typeface="Calibri" panose="020F0502020204030204" pitchFamily="34" charset="0"/>
                  <a:cs typeface="Calibri" panose="020F0502020204030204" pitchFamily="34" charset="0"/>
                </a:rPr>
                <a:t>VIEW</a:t>
              </a:r>
            </a:p>
          </p:txBody>
        </p:sp>
      </p:grpSp>
      <p:pic>
        <p:nvPicPr>
          <p:cNvPr id="32" name="Picture 31">
            <a:extLst>
              <a:ext uri="{FF2B5EF4-FFF2-40B4-BE49-F238E27FC236}">
                <a16:creationId xmlns:a16="http://schemas.microsoft.com/office/drawing/2014/main" id="{7D2D42FE-6CC6-E24A-B636-A7E15789330E}"/>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46542" y="7668127"/>
            <a:ext cx="3507789" cy="2131200"/>
          </a:xfrm>
          <a:prstGeom prst="rect">
            <a:avLst/>
          </a:prstGeom>
        </p:spPr>
      </p:pic>
      <p:pic>
        <p:nvPicPr>
          <p:cNvPr id="33" name="Picture 32">
            <a:hlinkClick r:id="rId16"/>
            <a:extLst>
              <a:ext uri="{FF2B5EF4-FFF2-40B4-BE49-F238E27FC236}">
                <a16:creationId xmlns:a16="http://schemas.microsoft.com/office/drawing/2014/main" id="{06CC9329-6960-BA41-87D1-95B59FAE8416}"/>
              </a:ext>
            </a:extLst>
          </p:cNvPr>
          <p:cNvPicPr>
            <a:picLocks noChangeAspect="1"/>
          </p:cNvPicPr>
          <p:nvPr/>
        </p:nvPicPr>
        <p:blipFill rotWithShape="1">
          <a:blip r:embed="rId17"/>
          <a:srcRect l="930" t="688" r="7876" b="186"/>
          <a:stretch/>
        </p:blipFill>
        <p:spPr>
          <a:xfrm>
            <a:off x="571815" y="7847463"/>
            <a:ext cx="2502205" cy="1547531"/>
          </a:xfrm>
          <a:prstGeom prst="rect">
            <a:avLst/>
          </a:prstGeom>
        </p:spPr>
      </p:pic>
      <p:grpSp>
        <p:nvGrpSpPr>
          <p:cNvPr id="34" name="Group 33">
            <a:extLst>
              <a:ext uri="{FF2B5EF4-FFF2-40B4-BE49-F238E27FC236}">
                <a16:creationId xmlns:a16="http://schemas.microsoft.com/office/drawing/2014/main" id="{766EF18C-779A-9242-AA4D-C4547CDC5DD1}"/>
              </a:ext>
            </a:extLst>
          </p:cNvPr>
          <p:cNvGrpSpPr/>
          <p:nvPr/>
        </p:nvGrpSpPr>
        <p:grpSpPr>
          <a:xfrm>
            <a:off x="2636661" y="8443491"/>
            <a:ext cx="942892" cy="910807"/>
            <a:chOff x="6430739" y="1278416"/>
            <a:chExt cx="942892" cy="910807"/>
          </a:xfrm>
        </p:grpSpPr>
        <p:sp>
          <p:nvSpPr>
            <p:cNvPr id="35" name="Oval 34">
              <a:extLst>
                <a:ext uri="{FF2B5EF4-FFF2-40B4-BE49-F238E27FC236}">
                  <a16:creationId xmlns:a16="http://schemas.microsoft.com/office/drawing/2014/main" id="{313A6FF3-49D5-004F-872D-91C5A6061FD8}"/>
                </a:ext>
              </a:extLst>
            </p:cNvPr>
            <p:cNvSpPr/>
            <p:nvPr/>
          </p:nvSpPr>
          <p:spPr>
            <a:xfrm>
              <a:off x="6462823" y="1278416"/>
              <a:ext cx="910807" cy="910807"/>
            </a:xfrm>
            <a:prstGeom prst="ellipse">
              <a:avLst/>
            </a:prstGeom>
            <a:solidFill>
              <a:srgbClr val="F26B4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A39F31FB-5704-F24D-9529-8B92398A576A}"/>
                </a:ext>
              </a:extLst>
            </p:cNvPr>
            <p:cNvSpPr/>
            <p:nvPr/>
          </p:nvSpPr>
          <p:spPr>
            <a:xfrm>
              <a:off x="6430739" y="1466282"/>
              <a:ext cx="942892" cy="523220"/>
            </a:xfrm>
            <a:prstGeom prst="rect">
              <a:avLst/>
            </a:prstGeom>
          </p:spPr>
          <p:txBody>
            <a:bodyPr wrap="square">
              <a:spAutoFit/>
            </a:bodyPr>
            <a:lstStyle/>
            <a:p>
              <a:pPr algn="ctr"/>
              <a:r>
                <a:rPr lang="en-US" sz="1400" dirty="0">
                  <a:solidFill>
                    <a:schemeClr val="bg1"/>
                  </a:solidFill>
                  <a:latin typeface="Calibri" panose="020F0502020204030204" pitchFamily="34" charset="0"/>
                  <a:cs typeface="Calibri" panose="020F0502020204030204" pitchFamily="34" charset="0"/>
                </a:rPr>
                <a:t>CLICK </a:t>
              </a:r>
            </a:p>
            <a:p>
              <a:pPr algn="ctr"/>
              <a:r>
                <a:rPr lang="en-US" sz="1400" dirty="0">
                  <a:solidFill>
                    <a:schemeClr val="bg1"/>
                  </a:solidFill>
                  <a:latin typeface="Calibri" panose="020F0502020204030204" pitchFamily="34" charset="0"/>
                  <a:cs typeface="Calibri" panose="020F0502020204030204" pitchFamily="34" charset="0"/>
                </a:rPr>
                <a:t>TO </a:t>
              </a:r>
              <a:r>
                <a:rPr lang="en-US" sz="1400" b="1" u="sng" dirty="0">
                  <a:solidFill>
                    <a:schemeClr val="bg1"/>
                  </a:solidFill>
                  <a:latin typeface="Calibri" panose="020F0502020204030204" pitchFamily="34" charset="0"/>
                  <a:cs typeface="Calibri" panose="020F0502020204030204" pitchFamily="34" charset="0"/>
                </a:rPr>
                <a:t>VIEW</a:t>
              </a:r>
            </a:p>
          </p:txBody>
        </p:sp>
      </p:grpSp>
      <p:sp>
        <p:nvSpPr>
          <p:cNvPr id="37" name="Text Placeholder 3">
            <a:extLst>
              <a:ext uri="{FF2B5EF4-FFF2-40B4-BE49-F238E27FC236}">
                <a16:creationId xmlns:a16="http://schemas.microsoft.com/office/drawing/2014/main" id="{E7E408D7-E3F6-2041-8309-D65D2B2DF4D8}"/>
              </a:ext>
            </a:extLst>
          </p:cNvPr>
          <p:cNvSpPr txBox="1">
            <a:spLocks/>
          </p:cNvSpPr>
          <p:nvPr/>
        </p:nvSpPr>
        <p:spPr>
          <a:xfrm>
            <a:off x="3980123" y="8583987"/>
            <a:ext cx="2129283" cy="406649"/>
          </a:xfrm>
          <a:prstGeom prst="rect">
            <a:avLst/>
          </a:prstGeom>
        </p:spPr>
        <p:txBody>
          <a:bodyPr vert="horz" lIns="91440" tIns="45720" rIns="91440" bIns="45720" rtlCol="0" anchor="ctr">
            <a:noAutofit/>
          </a:bodyPr>
          <a:lstStyle>
            <a:lvl1pPr marL="0" indent="0" algn="just" defTabSz="755934" rtl="0" eaLnBrk="1" latinLnBrk="0" hangingPunct="1">
              <a:lnSpc>
                <a:spcPct val="90000"/>
              </a:lnSpc>
              <a:spcBef>
                <a:spcPts val="827"/>
              </a:spcBef>
              <a:buFont typeface="Arial" panose="020B0604020202020204" pitchFamily="34" charset="0"/>
              <a:buNone/>
              <a:defRPr sz="1100" kern="1200" baseline="0">
                <a:solidFill>
                  <a:srgbClr val="22385A"/>
                </a:solidFill>
                <a:latin typeface="Calibri" panose="020F0502020204030204" pitchFamily="34" charset="0"/>
                <a:ea typeface="+mn-ea"/>
                <a:cs typeface="Calibri" panose="020F0502020204030204" pitchFamily="34" charset="0"/>
              </a:defRPr>
            </a:lvl1pPr>
            <a:lvl2pPr marL="4572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2pPr>
            <a:lvl3pPr marL="9144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3pPr>
            <a:lvl4pPr marL="13716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4pPr>
            <a:lvl5pPr marL="1828800" indent="0" algn="ctr" defTabSz="755934" rtl="0" eaLnBrk="1" latinLnBrk="0" hangingPunct="1">
              <a:lnSpc>
                <a:spcPct val="90000"/>
              </a:lnSpc>
              <a:spcBef>
                <a:spcPts val="413"/>
              </a:spcBef>
              <a:buFont typeface="Arial" panose="020B0604020202020204" pitchFamily="34" charset="0"/>
              <a:buNone/>
              <a:defRPr sz="2400" kern="1200">
                <a:solidFill>
                  <a:srgbClr val="4D4D4C"/>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a:lstStyle>
          <a:p>
            <a:pPr algn="r">
              <a:spcBef>
                <a:spcPts val="0"/>
              </a:spcBef>
            </a:pPr>
            <a:r>
              <a:rPr lang="en-US"/>
              <a:t>Neue Modelle des bürgerschaftlichen</a:t>
            </a:r>
            <a:br>
              <a:rPr lang="en-US"/>
            </a:br>
            <a:r>
              <a:rPr lang="en-US"/>
              <a:t>Engagements</a:t>
            </a:r>
            <a:endParaRPr lang="en-RU" dirty="0"/>
          </a:p>
        </p:txBody>
      </p:sp>
      <p:sp>
        <p:nvSpPr>
          <p:cNvPr id="3" name="Text Placeholder 35">
            <a:extLst>
              <a:ext uri="{FF2B5EF4-FFF2-40B4-BE49-F238E27FC236}">
                <a16:creationId xmlns:a16="http://schemas.microsoft.com/office/drawing/2014/main" id="{3DF149A5-5967-BE74-D8F1-0B37DE5F5243}"/>
              </a:ext>
            </a:extLst>
          </p:cNvPr>
          <p:cNvSpPr>
            <a:spLocks noGrp="1"/>
          </p:cNvSpPr>
          <p:nvPr>
            <p:ph type="body" sz="quarter" idx="32"/>
          </p:nvPr>
        </p:nvSpPr>
        <p:spPr>
          <a:xfrm>
            <a:off x="2468443" y="10192614"/>
            <a:ext cx="4023432" cy="505268"/>
          </a:xfrm>
        </p:spPr>
        <p:txBody>
          <a:bodyPr/>
          <a:lstStyle/>
          <a:p>
            <a:r>
              <a:rPr lang="en-GB" b="1" dirty="0"/>
              <a:t>TOOLKIT zu digitalem studentischem Engagement inkl. OERs</a:t>
            </a:r>
          </a:p>
        </p:txBody>
      </p:sp>
    </p:spTree>
    <p:extLst>
      <p:ext uri="{BB962C8B-B14F-4D97-AF65-F5344CB8AC3E}">
        <p14:creationId xmlns:p14="http://schemas.microsoft.com/office/powerpoint/2010/main" val="17625850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04ECA22-8EDF-AA4C-8F1D-DD121420B2A4}"/>
              </a:ext>
            </a:extLst>
          </p:cNvPr>
          <p:cNvSpPr>
            <a:spLocks noGrp="1"/>
          </p:cNvSpPr>
          <p:nvPr>
            <p:ph type="body" sz="quarter" idx="14"/>
          </p:nvPr>
        </p:nvSpPr>
        <p:spPr/>
        <p:txBody>
          <a:bodyPr/>
          <a:lstStyle/>
          <a:p>
            <a:endParaRPr lang="en-RU"/>
          </a:p>
        </p:txBody>
      </p:sp>
      <p:pic>
        <p:nvPicPr>
          <p:cNvPr id="5" name="Picture Placeholder 4">
            <a:extLst>
              <a:ext uri="{FF2B5EF4-FFF2-40B4-BE49-F238E27FC236}">
                <a16:creationId xmlns:a16="http://schemas.microsoft.com/office/drawing/2014/main" id="{29EDDE39-6AED-0B4A-93EF-0F81193DA477}"/>
              </a:ext>
            </a:extLst>
          </p:cNvPr>
          <p:cNvPicPr>
            <a:picLocks noGrp="1" noChangeAspect="1"/>
          </p:cNvPicPr>
          <p:nvPr>
            <p:ph type="pic" sz="quarter" idx="15"/>
          </p:nvPr>
        </p:nvPicPr>
        <p:blipFill>
          <a:blip r:embed="rId2"/>
          <a:srcRect l="10883" r="10883"/>
          <a:stretch>
            <a:fillRect/>
          </a:stretch>
        </p:blipFill>
        <p:spPr>
          <a:xfrm>
            <a:off x="0" y="4014439"/>
            <a:ext cx="7559675" cy="5894736"/>
          </a:xfrm>
        </p:spPr>
      </p:pic>
    </p:spTree>
    <p:extLst>
      <p:ext uri="{BB962C8B-B14F-4D97-AF65-F5344CB8AC3E}">
        <p14:creationId xmlns:p14="http://schemas.microsoft.com/office/powerpoint/2010/main" val="10243839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1760</TotalTime>
  <Words>7018</Words>
  <Application>Microsoft Macintosh PowerPoint</Application>
  <PresentationFormat>Custom</PresentationFormat>
  <Paragraphs>590</Paragraphs>
  <Slides>30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Bebas Neue</vt:lpstr>
      <vt:lpstr>Calibri</vt:lpstr>
      <vt:lpstr>Calibri Light</vt:lpstr>
      <vt:lpstr>Lato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61</cp:revision>
  <dcterms:created xsi:type="dcterms:W3CDTF">2022-02-10T16:42:57Z</dcterms:created>
  <dcterms:modified xsi:type="dcterms:W3CDTF">2022-08-02T13:03:40Z</dcterms:modified>
</cp:coreProperties>
</file>