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49"/>
  </p:notesMasterIdLst>
  <p:sldIdLst>
    <p:sldId id="4298" r:id="rId2"/>
    <p:sldId id="4270" r:id="rId3"/>
    <p:sldId id="4380" r:id="rId4"/>
    <p:sldId id="4273" r:id="rId5"/>
    <p:sldId id="4291" r:id="rId6"/>
    <p:sldId id="4344" r:id="rId7"/>
    <p:sldId id="4316" r:id="rId8"/>
    <p:sldId id="4318" r:id="rId9"/>
    <p:sldId id="4352" r:id="rId10"/>
    <p:sldId id="4325" r:id="rId11"/>
    <p:sldId id="4353" r:id="rId12"/>
    <p:sldId id="4319" r:id="rId13"/>
    <p:sldId id="4326" r:id="rId14"/>
    <p:sldId id="264" r:id="rId15"/>
    <p:sldId id="4303" r:id="rId16"/>
    <p:sldId id="4346" r:id="rId17"/>
    <p:sldId id="4347" r:id="rId18"/>
    <p:sldId id="4345" r:id="rId19"/>
    <p:sldId id="4304" r:id="rId20"/>
    <p:sldId id="4359" r:id="rId21"/>
    <p:sldId id="4360" r:id="rId22"/>
    <p:sldId id="4361" r:id="rId23"/>
    <p:sldId id="4362" r:id="rId24"/>
    <p:sldId id="4328" r:id="rId25"/>
    <p:sldId id="4327" r:id="rId26"/>
    <p:sldId id="4307" r:id="rId27"/>
    <p:sldId id="4331" r:id="rId28"/>
    <p:sldId id="4354" r:id="rId29"/>
    <p:sldId id="4355" r:id="rId30"/>
    <p:sldId id="4323" r:id="rId31"/>
    <p:sldId id="4322" r:id="rId32"/>
    <p:sldId id="4330" r:id="rId33"/>
    <p:sldId id="4308" r:id="rId34"/>
    <p:sldId id="4314" r:id="rId35"/>
    <p:sldId id="4313" r:id="rId36"/>
    <p:sldId id="4336" r:id="rId37"/>
    <p:sldId id="4338" r:id="rId38"/>
    <p:sldId id="4339" r:id="rId39"/>
    <p:sldId id="4356" r:id="rId40"/>
    <p:sldId id="4341" r:id="rId41"/>
    <p:sldId id="4358" r:id="rId42"/>
    <p:sldId id="4340" r:id="rId43"/>
    <p:sldId id="4357" r:id="rId44"/>
    <p:sldId id="4342" r:id="rId45"/>
    <p:sldId id="4276" r:id="rId46"/>
    <p:sldId id="4343" r:id="rId47"/>
    <p:sldId id="437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BF4B"/>
    <a:srgbClr val="E25655"/>
    <a:srgbClr val="3BB391"/>
    <a:srgbClr val="F16A4C"/>
    <a:srgbClr val="FDC562"/>
    <a:srgbClr val="7DCCC6"/>
    <a:srgbClr val="00A4B8"/>
    <a:srgbClr val="23385C"/>
    <a:srgbClr val="28AF95"/>
    <a:srgbClr val="1BA1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70"/>
    <p:restoredTop sz="94663"/>
  </p:normalViewPr>
  <p:slideViewPr>
    <p:cSldViewPr snapToGrid="0" snapToObjects="1">
      <p:cViewPr varScale="1">
        <p:scale>
          <a:sx n="82" d="100"/>
          <a:sy n="82" d="100"/>
        </p:scale>
        <p:origin x="696" y="91"/>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2210AE-0DC5-4A31-96CE-C30434611C01}" type="datetimeFigureOut">
              <a:rPr lang="en-IE" smtClean="0"/>
              <a:t>21/09/2022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8BAF9-A98F-4E79-81DC-7606031186BC}" type="slidenum">
              <a:rPr lang="en-IE" smtClean="0"/>
              <a:t>‹#›</a:t>
            </a:fld>
            <a:endParaRPr lang="en-IE"/>
          </a:p>
        </p:txBody>
      </p:sp>
    </p:spTree>
    <p:extLst>
      <p:ext uri="{BB962C8B-B14F-4D97-AF65-F5344CB8AC3E}">
        <p14:creationId xmlns:p14="http://schemas.microsoft.com/office/powerpoint/2010/main" val="304715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70" y="427965"/>
            <a:ext cx="5845500" cy="2123658"/>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Students as Digital </a:t>
            </a:r>
          </a:p>
          <a:p>
            <a:pPr fontAlgn="base"/>
            <a:r>
              <a:rPr lang="en-IE" sz="4400" b="1" i="0" u="none" strike="noStrike" kern="1200" baseline="0" dirty="0">
                <a:solidFill>
                  <a:schemeClr val="bg1"/>
                </a:solidFill>
                <a:effectLst/>
                <a:latin typeface="+mn-lt"/>
                <a:ea typeface="+mn-ea"/>
                <a:cs typeface="+mn-cs"/>
                <a:sym typeface="Quattrocento Sans"/>
              </a:rPr>
              <a:t>Civic Engagers </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7" y="2883583"/>
            <a:ext cx="6419237"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Students as Digital Civic Engagers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Cya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9" name="Picture 8" descr="Icon&#10;&#10;Description automatically generated">
            <a:extLst>
              <a:ext uri="{FF2B5EF4-FFF2-40B4-BE49-F238E27FC236}">
                <a16:creationId xmlns:a16="http://schemas.microsoft.com/office/drawing/2014/main" id="{659A1A35-B898-8246-8D43-C68A97BA1D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212703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241300" y="228600"/>
            <a:ext cx="11696700" cy="56953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Icon&#10;&#10;Description automatically generated">
            <a:extLst>
              <a:ext uri="{FF2B5EF4-FFF2-40B4-BE49-F238E27FC236}">
                <a16:creationId xmlns:a16="http://schemas.microsoft.com/office/drawing/2014/main" id="{09B4805A-287E-CF48-BC2B-3CDAB976F3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23" name="Group 22">
            <a:extLst>
              <a:ext uri="{FF2B5EF4-FFF2-40B4-BE49-F238E27FC236}">
                <a16:creationId xmlns:a16="http://schemas.microsoft.com/office/drawing/2014/main" id="{AD714960-3766-3443-8FFF-31096EBBEA09}"/>
              </a:ext>
            </a:extLst>
          </p:cNvPr>
          <p:cNvGrpSpPr/>
          <p:nvPr userDrawn="1"/>
        </p:nvGrpSpPr>
        <p:grpSpPr>
          <a:xfrm flipH="1">
            <a:off x="10344642" y="6178622"/>
            <a:ext cx="1847358" cy="678338"/>
            <a:chOff x="0" y="6194352"/>
            <a:chExt cx="1847358" cy="678338"/>
          </a:xfrm>
        </p:grpSpPr>
        <p:pic>
          <p:nvPicPr>
            <p:cNvPr id="24" name="Picture 23" descr="Icon&#10;&#10;Description automatically generated">
              <a:extLst>
                <a:ext uri="{FF2B5EF4-FFF2-40B4-BE49-F238E27FC236}">
                  <a16:creationId xmlns:a16="http://schemas.microsoft.com/office/drawing/2014/main" id="{76165ACB-6AA8-7E4D-9366-07A54806619E}"/>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25" name="Picture 24" descr="A picture containing text, sign, tableware, plate&#10;&#10;Description automatically generated">
              <a:extLst>
                <a:ext uri="{FF2B5EF4-FFF2-40B4-BE49-F238E27FC236}">
                  <a16:creationId xmlns:a16="http://schemas.microsoft.com/office/drawing/2014/main" id="{1A068880-8E07-AA40-866D-11F9CD9AD87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26" name="Picture 25" descr="Shape, arrow&#10;&#10;Description automatically generated">
              <a:extLst>
                <a:ext uri="{FF2B5EF4-FFF2-40B4-BE49-F238E27FC236}">
                  <a16:creationId xmlns:a16="http://schemas.microsoft.com/office/drawing/2014/main" id="{12E9FCFC-9F99-C147-8450-726D13112D7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2041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90F25F-34EB-6647-B759-AC3CF9FAA556}"/>
              </a:ext>
            </a:extLst>
          </p:cNvPr>
          <p:cNvSpPr/>
          <p:nvPr userDrawn="1"/>
        </p:nvSpPr>
        <p:spPr>
          <a:xfrm>
            <a:off x="241300" y="228600"/>
            <a:ext cx="11696700" cy="569531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E28AE025-6B40-5947-B504-B366AF52EDDF}"/>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B7281846-658F-F145-8D39-6F1A4FAA54D2}"/>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B94BAAC5-3B7A-4A47-87A3-D7E73FEF91BB}"/>
              </a:ext>
            </a:extLst>
          </p:cNvPr>
          <p:cNvSpPr/>
          <p:nvPr userDrawn="1"/>
        </p:nvSpPr>
        <p:spPr>
          <a:xfrm rot="5400000" flipV="1">
            <a:off x="1375154" y="1210306"/>
            <a:ext cx="1008000" cy="3600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Icon&#10;&#10;Description automatically generated">
            <a:extLst>
              <a:ext uri="{FF2B5EF4-FFF2-40B4-BE49-F238E27FC236}">
                <a16:creationId xmlns:a16="http://schemas.microsoft.com/office/drawing/2014/main" id="{28067293-EB8D-244C-AAFD-787747A59D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16" name="Group 15">
            <a:extLst>
              <a:ext uri="{FF2B5EF4-FFF2-40B4-BE49-F238E27FC236}">
                <a16:creationId xmlns:a16="http://schemas.microsoft.com/office/drawing/2014/main" id="{6D767C39-14E1-DD4A-808F-97520EEA5C26}"/>
              </a:ext>
            </a:extLst>
          </p:cNvPr>
          <p:cNvGrpSpPr/>
          <p:nvPr userDrawn="1"/>
        </p:nvGrpSpPr>
        <p:grpSpPr>
          <a:xfrm flipH="1">
            <a:off x="10344642" y="617862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BBBAFD14-6BA7-484C-9E24-61E97E93AA4E}"/>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8" name="Picture 17" descr="A picture containing text, sign, tableware, plate&#10;&#10;Description automatically generated">
              <a:extLst>
                <a:ext uri="{FF2B5EF4-FFF2-40B4-BE49-F238E27FC236}">
                  <a16:creationId xmlns:a16="http://schemas.microsoft.com/office/drawing/2014/main" id="{E9CC8339-A8FE-A94A-8E96-C5A102D89B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9" name="Picture 18" descr="Shape, arrow&#10;&#10;Description automatically generated">
              <a:extLst>
                <a:ext uri="{FF2B5EF4-FFF2-40B4-BE49-F238E27FC236}">
                  <a16:creationId xmlns:a16="http://schemas.microsoft.com/office/drawing/2014/main" id="{8949D9CF-5985-E247-9277-4A486D2FB6F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533940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Cya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90F25F-34EB-6647-B759-AC3CF9FAA556}"/>
              </a:ext>
            </a:extLst>
          </p:cNvPr>
          <p:cNvSpPr/>
          <p:nvPr userDrawn="1"/>
        </p:nvSpPr>
        <p:spPr>
          <a:xfrm>
            <a:off x="241300" y="228600"/>
            <a:ext cx="11696700" cy="569531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E28AE025-6B40-5947-B504-B366AF52EDDF}"/>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B7281846-658F-F145-8D39-6F1A4FAA54D2}"/>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B94BAAC5-3B7A-4A47-87A3-D7E73FEF91BB}"/>
              </a:ext>
            </a:extLst>
          </p:cNvPr>
          <p:cNvSpPr/>
          <p:nvPr userDrawn="1"/>
        </p:nvSpPr>
        <p:spPr>
          <a:xfrm rot="5400000" flipV="1">
            <a:off x="1375154" y="1210306"/>
            <a:ext cx="1008000" cy="360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Icon&#10;&#10;Description automatically generated">
            <a:extLst>
              <a:ext uri="{FF2B5EF4-FFF2-40B4-BE49-F238E27FC236}">
                <a16:creationId xmlns:a16="http://schemas.microsoft.com/office/drawing/2014/main" id="{28067293-EB8D-244C-AAFD-787747A59D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16" name="Group 15">
            <a:extLst>
              <a:ext uri="{FF2B5EF4-FFF2-40B4-BE49-F238E27FC236}">
                <a16:creationId xmlns:a16="http://schemas.microsoft.com/office/drawing/2014/main" id="{BEA80821-CB4C-8E49-986A-C2545B2D8764}"/>
              </a:ext>
            </a:extLst>
          </p:cNvPr>
          <p:cNvGrpSpPr/>
          <p:nvPr userDrawn="1"/>
        </p:nvGrpSpPr>
        <p:grpSpPr>
          <a:xfrm flipH="1">
            <a:off x="10344642" y="617862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B044BD1D-BD00-8842-AF13-BE16D2E86E47}"/>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8" name="Picture 17" descr="A picture containing text, sign, tableware, plate&#10;&#10;Description automatically generated">
              <a:extLst>
                <a:ext uri="{FF2B5EF4-FFF2-40B4-BE49-F238E27FC236}">
                  <a16:creationId xmlns:a16="http://schemas.microsoft.com/office/drawing/2014/main" id="{B66AEE03-6B1A-8348-9EC2-B08B1A00E79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9" name="Picture 18" descr="Shape, arrow&#10;&#10;Description automatically generated">
              <a:extLst>
                <a:ext uri="{FF2B5EF4-FFF2-40B4-BE49-F238E27FC236}">
                  <a16:creationId xmlns:a16="http://schemas.microsoft.com/office/drawing/2014/main" id="{AD717BBE-5E5B-F245-BF7C-DFA11020D21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94302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356632" y="-2"/>
            <a:ext cx="5495430" cy="6892757"/>
          </a:xfrm>
          <a:prstGeom prst="rect">
            <a:avLst/>
          </a:prstGeom>
          <a:solidFill>
            <a:srgbClr val="F16A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A5A06ABD-A133-8D42-8B38-636B873ACE6A}"/>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1" name="Group 10">
            <a:extLst>
              <a:ext uri="{FF2B5EF4-FFF2-40B4-BE49-F238E27FC236}">
                <a16:creationId xmlns:a16="http://schemas.microsoft.com/office/drawing/2014/main" id="{7917C5DB-B011-C042-9344-55812DFBF30F}"/>
              </a:ext>
            </a:extLst>
          </p:cNvPr>
          <p:cNvGrpSpPr/>
          <p:nvPr userDrawn="1"/>
        </p:nvGrpSpPr>
        <p:grpSpPr>
          <a:xfrm rot="16200000">
            <a:off x="-249725" y="518783"/>
            <a:ext cx="2110356" cy="1072793"/>
            <a:chOff x="10857600" y="6178622"/>
            <a:chExt cx="1334400" cy="678338"/>
          </a:xfrm>
        </p:grpSpPr>
        <p:pic>
          <p:nvPicPr>
            <p:cNvPr id="9" name="Picture 8" descr="Icon&#10;&#10;Description automatically generated">
              <a:extLst>
                <a:ext uri="{FF2B5EF4-FFF2-40B4-BE49-F238E27FC236}">
                  <a16:creationId xmlns:a16="http://schemas.microsoft.com/office/drawing/2014/main" id="{7D7496F3-BE21-1A46-A32D-6A987674CDCC}"/>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10" name="Picture 9" descr="A picture containing text, sign, tableware, plate&#10;&#10;Description automatically generated">
              <a:extLst>
                <a:ext uri="{FF2B5EF4-FFF2-40B4-BE49-F238E27FC236}">
                  <a16:creationId xmlns:a16="http://schemas.microsoft.com/office/drawing/2014/main" id="{DF4E5495-818D-B34E-B12A-6F12271995A6}"/>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12" name="Picture 11" descr="Icon&#10;&#10;Description automatically generated">
            <a:extLst>
              <a:ext uri="{FF2B5EF4-FFF2-40B4-BE49-F238E27FC236}">
                <a16:creationId xmlns:a16="http://schemas.microsoft.com/office/drawing/2014/main" id="{E9A76732-EF55-8940-A879-30483FA74C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67058" b="31977"/>
          <a:stretch/>
        </p:blipFill>
        <p:spPr>
          <a:xfrm flipH="1">
            <a:off x="78590" y="5092700"/>
            <a:ext cx="1503480" cy="1498600"/>
          </a:xfrm>
          <a:prstGeom prst="rect">
            <a:avLst/>
          </a:prstGeom>
        </p:spPr>
      </p:pic>
      <p:pic>
        <p:nvPicPr>
          <p:cNvPr id="13" name="Picture 12" descr="Shape, arrow&#10;&#10;Description automatically generated">
            <a:extLst>
              <a:ext uri="{FF2B5EF4-FFF2-40B4-BE49-F238E27FC236}">
                <a16:creationId xmlns:a16="http://schemas.microsoft.com/office/drawing/2014/main" id="{8C44AF92-2018-AC44-AB36-A160C74C6B7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144705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844936-ECD0-7946-A4A6-D39AC5FF1416}"/>
              </a:ext>
            </a:extLst>
          </p:cNvPr>
          <p:cNvSpPr/>
          <p:nvPr userDrawn="1"/>
        </p:nvSpPr>
        <p:spPr>
          <a:xfrm flipV="1">
            <a:off x="1356632" y="-2"/>
            <a:ext cx="5495430"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Picture Placeholder 17">
            <a:extLst>
              <a:ext uri="{FF2B5EF4-FFF2-40B4-BE49-F238E27FC236}">
                <a16:creationId xmlns:a16="http://schemas.microsoft.com/office/drawing/2014/main" id="{1A2B4C28-E311-7845-9CA1-D79C24001503}"/>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0AF8FF80-8C6E-AD48-A36D-FDE3906ED829}"/>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Rectangle 14">
            <a:extLst>
              <a:ext uri="{FF2B5EF4-FFF2-40B4-BE49-F238E27FC236}">
                <a16:creationId xmlns:a16="http://schemas.microsoft.com/office/drawing/2014/main" id="{F7228F1F-3D21-1843-8D4B-CFC69EACD280}"/>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23">
            <a:extLst>
              <a:ext uri="{FF2B5EF4-FFF2-40B4-BE49-F238E27FC236}">
                <a16:creationId xmlns:a16="http://schemas.microsoft.com/office/drawing/2014/main" id="{68AEDD00-20B7-824C-8CD6-692A2CB2DF24}"/>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584CBA04-E6A4-4346-A7BE-6E87E6D8A074}"/>
              </a:ext>
            </a:extLst>
          </p:cNvPr>
          <p:cNvGrpSpPr/>
          <p:nvPr userDrawn="1"/>
        </p:nvGrpSpPr>
        <p:grpSpPr>
          <a:xfrm rot="16200000">
            <a:off x="-249725" y="518783"/>
            <a:ext cx="2110356" cy="1072793"/>
            <a:chOff x="10857600" y="6178622"/>
            <a:chExt cx="1334400" cy="678338"/>
          </a:xfrm>
        </p:grpSpPr>
        <p:pic>
          <p:nvPicPr>
            <p:cNvPr id="21" name="Picture 20" descr="Icon&#10;&#10;Description automatically generated">
              <a:extLst>
                <a:ext uri="{FF2B5EF4-FFF2-40B4-BE49-F238E27FC236}">
                  <a16:creationId xmlns:a16="http://schemas.microsoft.com/office/drawing/2014/main" id="{13486796-A2D3-0146-ABC4-5DD6C08B6E5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441A6AF4-628E-8C41-855E-B9E1ABB3E109}"/>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23" name="Picture 22" descr="Icon&#10;&#10;Description automatically generated">
            <a:extLst>
              <a:ext uri="{FF2B5EF4-FFF2-40B4-BE49-F238E27FC236}">
                <a16:creationId xmlns:a16="http://schemas.microsoft.com/office/drawing/2014/main" id="{B3B43833-0480-1744-8E52-D4E703F9772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67058" b="31977"/>
          <a:stretch/>
        </p:blipFill>
        <p:spPr>
          <a:xfrm flipH="1">
            <a:off x="78590" y="5092700"/>
            <a:ext cx="1503480" cy="1498600"/>
          </a:xfrm>
          <a:prstGeom prst="rect">
            <a:avLst/>
          </a:prstGeom>
        </p:spPr>
      </p:pic>
      <p:pic>
        <p:nvPicPr>
          <p:cNvPr id="24" name="Picture 23" descr="Shape, arrow&#10;&#10;Description automatically generated">
            <a:extLst>
              <a:ext uri="{FF2B5EF4-FFF2-40B4-BE49-F238E27FC236}">
                <a16:creationId xmlns:a16="http://schemas.microsoft.com/office/drawing/2014/main" id="{2122DB33-AF00-E849-A7F5-FC607A91BB1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3135426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 Cya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844936-ECD0-7946-A4A6-D39AC5FF1416}"/>
              </a:ext>
            </a:extLst>
          </p:cNvPr>
          <p:cNvSpPr/>
          <p:nvPr userDrawn="1"/>
        </p:nvSpPr>
        <p:spPr>
          <a:xfrm flipV="1">
            <a:off x="1356632" y="-2"/>
            <a:ext cx="5495430" cy="6892757"/>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Picture Placeholder 17">
            <a:extLst>
              <a:ext uri="{FF2B5EF4-FFF2-40B4-BE49-F238E27FC236}">
                <a16:creationId xmlns:a16="http://schemas.microsoft.com/office/drawing/2014/main" id="{1A2B4C28-E311-7845-9CA1-D79C24001503}"/>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0AF8FF80-8C6E-AD48-A36D-FDE3906ED829}"/>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Rectangle 14">
            <a:extLst>
              <a:ext uri="{FF2B5EF4-FFF2-40B4-BE49-F238E27FC236}">
                <a16:creationId xmlns:a16="http://schemas.microsoft.com/office/drawing/2014/main" id="{F7228F1F-3D21-1843-8D4B-CFC69EACD280}"/>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23">
            <a:extLst>
              <a:ext uri="{FF2B5EF4-FFF2-40B4-BE49-F238E27FC236}">
                <a16:creationId xmlns:a16="http://schemas.microsoft.com/office/drawing/2014/main" id="{68AEDD00-20B7-824C-8CD6-692A2CB2DF24}"/>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584CBA04-E6A4-4346-A7BE-6E87E6D8A074}"/>
              </a:ext>
            </a:extLst>
          </p:cNvPr>
          <p:cNvGrpSpPr/>
          <p:nvPr userDrawn="1"/>
        </p:nvGrpSpPr>
        <p:grpSpPr>
          <a:xfrm rot="16200000">
            <a:off x="-249725" y="518783"/>
            <a:ext cx="2110356" cy="1072793"/>
            <a:chOff x="10857600" y="6178622"/>
            <a:chExt cx="1334400" cy="678338"/>
          </a:xfrm>
        </p:grpSpPr>
        <p:pic>
          <p:nvPicPr>
            <p:cNvPr id="21" name="Picture 20" descr="Icon&#10;&#10;Description automatically generated">
              <a:extLst>
                <a:ext uri="{FF2B5EF4-FFF2-40B4-BE49-F238E27FC236}">
                  <a16:creationId xmlns:a16="http://schemas.microsoft.com/office/drawing/2014/main" id="{13486796-A2D3-0146-ABC4-5DD6C08B6E5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441A6AF4-628E-8C41-855E-B9E1ABB3E109}"/>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23" name="Picture 22" descr="Icon&#10;&#10;Description automatically generated">
            <a:extLst>
              <a:ext uri="{FF2B5EF4-FFF2-40B4-BE49-F238E27FC236}">
                <a16:creationId xmlns:a16="http://schemas.microsoft.com/office/drawing/2014/main" id="{B3B43833-0480-1744-8E52-D4E703F9772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67058" b="31977"/>
          <a:stretch/>
        </p:blipFill>
        <p:spPr>
          <a:xfrm flipH="1">
            <a:off x="78590" y="5092700"/>
            <a:ext cx="1503480" cy="1498600"/>
          </a:xfrm>
          <a:prstGeom prst="rect">
            <a:avLst/>
          </a:prstGeom>
        </p:spPr>
      </p:pic>
      <p:pic>
        <p:nvPicPr>
          <p:cNvPr id="12" name="Picture 11" descr="Shape, arrow&#10;&#10;Description automatically generated">
            <a:extLst>
              <a:ext uri="{FF2B5EF4-FFF2-40B4-BE49-F238E27FC236}">
                <a16:creationId xmlns:a16="http://schemas.microsoft.com/office/drawing/2014/main" id="{9F47A402-73D9-3E45-BDEC-D708F87285F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616451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78662" y="1196104"/>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2325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308112" y="2701190"/>
            <a:ext cx="4914900" cy="1472928"/>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4B8"/>
              </a:solidFill>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308112" y="2695778"/>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278662" y="367521"/>
            <a:ext cx="11696699"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A8D1AB74-CCCC-EB47-A38B-794D94D5369E}"/>
              </a:ext>
            </a:extLst>
          </p:cNvPr>
          <p:cNvGrpSpPr/>
          <p:nvPr userDrawn="1"/>
        </p:nvGrpSpPr>
        <p:grpSpPr>
          <a:xfrm>
            <a:off x="0" y="6194352"/>
            <a:ext cx="1847358" cy="678338"/>
            <a:chOff x="0" y="6194352"/>
            <a:chExt cx="1847358" cy="678338"/>
          </a:xfrm>
        </p:grpSpPr>
        <p:pic>
          <p:nvPicPr>
            <p:cNvPr id="15" name="Picture 14" descr="Icon&#10;&#10;Description automatically generated">
              <a:extLst>
                <a:ext uri="{FF2B5EF4-FFF2-40B4-BE49-F238E27FC236}">
                  <a16:creationId xmlns:a16="http://schemas.microsoft.com/office/drawing/2014/main" id="{E80F53CF-5054-1C4E-819A-14247B842E8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8C62A63C-F6A0-CE46-8CED-0DB0593E511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079356EA-851D-EB4C-8C67-8629E6AA884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660567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58DCA0B9-F2DF-424D-9359-6F6A4E38935B}"/>
              </a:ext>
            </a:extLst>
          </p:cNvPr>
          <p:cNvSpPr>
            <a:spLocks noGrp="1"/>
          </p:cNvSpPr>
          <p:nvPr>
            <p:ph type="pic" sz="quarter" idx="10" hasCustomPrompt="1"/>
          </p:nvPr>
        </p:nvSpPr>
        <p:spPr>
          <a:xfrm>
            <a:off x="241300" y="228601"/>
            <a:ext cx="11696700" cy="5626583"/>
          </a:xfrm>
          <a:custGeom>
            <a:avLst/>
            <a:gdLst>
              <a:gd name="connsiteX0" fmla="*/ 0 w 11696700"/>
              <a:gd name="connsiteY0" fmla="*/ 0 h 5626583"/>
              <a:gd name="connsiteX1" fmla="*/ 11696700 w 11696700"/>
              <a:gd name="connsiteY1" fmla="*/ 0 h 5626583"/>
              <a:gd name="connsiteX2" fmla="*/ 11696700 w 11696700"/>
              <a:gd name="connsiteY2" fmla="*/ 757264 h 5626583"/>
              <a:gd name="connsiteX3" fmla="*/ 5956300 w 11696700"/>
              <a:gd name="connsiteY3" fmla="*/ 757264 h 5626583"/>
              <a:gd name="connsiteX4" fmla="*/ 5956300 w 11696700"/>
              <a:gd name="connsiteY4" fmla="*/ 3182964 h 5626583"/>
              <a:gd name="connsiteX5" fmla="*/ 11696700 w 11696700"/>
              <a:gd name="connsiteY5" fmla="*/ 3182964 h 5626583"/>
              <a:gd name="connsiteX6" fmla="*/ 11696700 w 11696700"/>
              <a:gd name="connsiteY6" fmla="*/ 5626583 h 5626583"/>
              <a:gd name="connsiteX7" fmla="*/ 0 w 11696700"/>
              <a:gd name="connsiteY7" fmla="*/ 5626583 h 562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626583">
                <a:moveTo>
                  <a:pt x="0" y="0"/>
                </a:moveTo>
                <a:lnTo>
                  <a:pt x="11696700" y="0"/>
                </a:lnTo>
                <a:lnTo>
                  <a:pt x="11696700" y="757264"/>
                </a:lnTo>
                <a:lnTo>
                  <a:pt x="5956300" y="757264"/>
                </a:lnTo>
                <a:lnTo>
                  <a:pt x="5956300" y="3182964"/>
                </a:lnTo>
                <a:lnTo>
                  <a:pt x="11696700" y="3182964"/>
                </a:lnTo>
                <a:lnTo>
                  <a:pt x="11696700" y="5626583"/>
                </a:lnTo>
                <a:lnTo>
                  <a:pt x="0" y="5626583"/>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0" name="Group 9">
            <a:extLst>
              <a:ext uri="{FF2B5EF4-FFF2-40B4-BE49-F238E27FC236}">
                <a16:creationId xmlns:a16="http://schemas.microsoft.com/office/drawing/2014/main" id="{9078939E-53A7-7C46-A3FB-F41C3E275034}"/>
              </a:ext>
            </a:extLst>
          </p:cNvPr>
          <p:cNvGrpSpPr/>
          <p:nvPr userDrawn="1"/>
        </p:nvGrpSpPr>
        <p:grpSpPr>
          <a:xfrm>
            <a:off x="0" y="6194352"/>
            <a:ext cx="1847358" cy="678338"/>
            <a:chOff x="0" y="6194352"/>
            <a:chExt cx="1847358" cy="678338"/>
          </a:xfrm>
        </p:grpSpPr>
        <p:pic>
          <p:nvPicPr>
            <p:cNvPr id="12" name="Picture 11" descr="Icon&#10;&#10;Description automatically generated">
              <a:extLst>
                <a:ext uri="{FF2B5EF4-FFF2-40B4-BE49-F238E27FC236}">
                  <a16:creationId xmlns:a16="http://schemas.microsoft.com/office/drawing/2014/main" id="{B479D729-D1DB-E946-AF20-87B3F2F50129}"/>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3" name="Picture 12" descr="A picture containing text, sign, tableware, plate&#10;&#10;Description automatically generated">
              <a:extLst>
                <a:ext uri="{FF2B5EF4-FFF2-40B4-BE49-F238E27FC236}">
                  <a16:creationId xmlns:a16="http://schemas.microsoft.com/office/drawing/2014/main" id="{F24F8544-7979-414F-8FEE-DBFFA852BA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6" name="Picture 15" descr="Shape, arrow&#10;&#10;Description automatically generated">
              <a:extLst>
                <a:ext uri="{FF2B5EF4-FFF2-40B4-BE49-F238E27FC236}">
                  <a16:creationId xmlns:a16="http://schemas.microsoft.com/office/drawing/2014/main" id="{0820B313-390C-C84F-8FE3-BD7DB1AD9FB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63063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4B8"/>
              </a:solidFill>
            </a:endParaRPr>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12" name="Group 11">
            <a:extLst>
              <a:ext uri="{FF2B5EF4-FFF2-40B4-BE49-F238E27FC236}">
                <a16:creationId xmlns:a16="http://schemas.microsoft.com/office/drawing/2014/main" id="{2DF4D1E5-2D47-6348-99C8-109BA22F6F73}"/>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E08A2C95-1C3E-214F-85EE-69CA5277032F}"/>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B618ED1F-AF4D-CE44-BE2B-89F590B006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195D53AA-68A6-1745-8462-2D083908035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90046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144748" cy="4955203"/>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Students as Digital Civic Engagers</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1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12" name="Group 11">
            <a:extLst>
              <a:ext uri="{FF2B5EF4-FFF2-40B4-BE49-F238E27FC236}">
                <a16:creationId xmlns:a16="http://schemas.microsoft.com/office/drawing/2014/main" id="{16894C2A-BA2E-E046-BFD5-CAF25C81657E}"/>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B42D5810-14E0-3848-9004-C1D9714F241A}"/>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402D2FBA-F3AD-3C45-A2AE-7F67357A60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530C8566-260F-DA49-A19B-DC1844BE23F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920791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Tree>
    <p:extLst>
      <p:ext uri="{BB962C8B-B14F-4D97-AF65-F5344CB8AC3E}">
        <p14:creationId xmlns:p14="http://schemas.microsoft.com/office/powerpoint/2010/main" val="996481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x - Solid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E5910765-0334-D642-A76E-7C47D9A99B53}"/>
              </a:ext>
            </a:extLst>
          </p:cNvPr>
          <p:cNvGrpSpPr/>
          <p:nvPr userDrawn="1"/>
        </p:nvGrpSpPr>
        <p:grpSpPr>
          <a:xfrm>
            <a:off x="0" y="6194352"/>
            <a:ext cx="1847358" cy="678338"/>
            <a:chOff x="0" y="6194352"/>
            <a:chExt cx="1847358" cy="678338"/>
          </a:xfrm>
        </p:grpSpPr>
        <p:pic>
          <p:nvPicPr>
            <p:cNvPr id="18" name="Picture 17" descr="Icon&#10;&#10;Description automatically generated">
              <a:extLst>
                <a:ext uri="{FF2B5EF4-FFF2-40B4-BE49-F238E27FC236}">
                  <a16:creationId xmlns:a16="http://schemas.microsoft.com/office/drawing/2014/main" id="{FBB1BBB2-EB1E-694D-9FA2-D4BC0C0385F8}"/>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9" name="Picture 18" descr="A picture containing text, sign, tableware, plate&#10;&#10;Description automatically generated">
              <a:extLst>
                <a:ext uri="{FF2B5EF4-FFF2-40B4-BE49-F238E27FC236}">
                  <a16:creationId xmlns:a16="http://schemas.microsoft.com/office/drawing/2014/main" id="{187B90C6-8C6A-784A-B284-0B2EEB5391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0" name="Picture 19" descr="Shape, arrow&#10;&#10;Description automatically generated">
              <a:extLst>
                <a:ext uri="{FF2B5EF4-FFF2-40B4-BE49-F238E27FC236}">
                  <a16:creationId xmlns:a16="http://schemas.microsoft.com/office/drawing/2014/main" id="{AB56D358-1A45-8D4C-B39C-FB8A59C91C3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284701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FBE982-3AF6-8F4D-A647-DFBB8E54317E}"/>
              </a:ext>
            </a:extLst>
          </p:cNvPr>
          <p:cNvSpPr/>
          <p:nvPr userDrawn="1"/>
        </p:nvSpPr>
        <p:spPr>
          <a:xfrm>
            <a:off x="241300" y="228600"/>
            <a:ext cx="11696700" cy="5695317"/>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7">
            <a:extLst>
              <a:ext uri="{FF2B5EF4-FFF2-40B4-BE49-F238E27FC236}">
                <a16:creationId xmlns:a16="http://schemas.microsoft.com/office/drawing/2014/main" id="{390004AB-C3EE-2A4F-806E-4DF57FF16DE3}"/>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6A928543-2BE2-054D-AA4F-C7296F2E7D3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C1BA3755-F824-FF4E-B9F1-7E513F69B2A0}"/>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5FC27023-65AA-C04F-9B95-950F2509303E}"/>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48C0371B-3AB4-8543-AAD8-75C3381C5AC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F93B520D-1797-9444-870A-5F1B2DF7AF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7" name="Picture 26" descr="Shape, arrow&#10;&#10;Description automatically generated">
              <a:extLst>
                <a:ext uri="{FF2B5EF4-FFF2-40B4-BE49-F238E27FC236}">
                  <a16:creationId xmlns:a16="http://schemas.microsoft.com/office/drawing/2014/main" id="{71B33C6C-8605-BD4F-ABA1-F013DDFEBF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092935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x - Solid Cya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FBE982-3AF6-8F4D-A647-DFBB8E54317E}"/>
              </a:ext>
            </a:extLst>
          </p:cNvPr>
          <p:cNvSpPr/>
          <p:nvPr userDrawn="1"/>
        </p:nvSpPr>
        <p:spPr>
          <a:xfrm>
            <a:off x="241300" y="228600"/>
            <a:ext cx="11696700" cy="5695317"/>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7">
            <a:extLst>
              <a:ext uri="{FF2B5EF4-FFF2-40B4-BE49-F238E27FC236}">
                <a16:creationId xmlns:a16="http://schemas.microsoft.com/office/drawing/2014/main" id="{390004AB-C3EE-2A4F-806E-4DF57FF16DE3}"/>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6A928543-2BE2-054D-AA4F-C7296F2E7D3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C1BA3755-F824-FF4E-B9F1-7E513F69B2A0}"/>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5FC27023-65AA-C04F-9B95-950F2509303E}"/>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48C0371B-3AB4-8543-AAD8-75C3381C5AC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F93B520D-1797-9444-870A-5F1B2DF7AF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7" name="Picture 26" descr="Shape, arrow&#10;&#10;Description automatically generated">
              <a:extLst>
                <a:ext uri="{FF2B5EF4-FFF2-40B4-BE49-F238E27FC236}">
                  <a16:creationId xmlns:a16="http://schemas.microsoft.com/office/drawing/2014/main" id="{71B33C6C-8605-BD4F-ABA1-F013DDFEBF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305316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grpSp>
        <p:nvGrpSpPr>
          <p:cNvPr id="15" name="Group 14">
            <a:extLst>
              <a:ext uri="{FF2B5EF4-FFF2-40B4-BE49-F238E27FC236}">
                <a16:creationId xmlns:a16="http://schemas.microsoft.com/office/drawing/2014/main" id="{50A1A219-69A0-6247-987D-A8BCE2F2777D}"/>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6C8E22DC-1EC3-3C4C-9732-B982730628A2}"/>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503861DE-CA38-A140-8C50-723F627F2A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7843C6D1-3BAB-AA4D-9625-776F127209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983720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6" name="Group 15">
            <a:extLst>
              <a:ext uri="{FF2B5EF4-FFF2-40B4-BE49-F238E27FC236}">
                <a16:creationId xmlns:a16="http://schemas.microsoft.com/office/drawing/2014/main" id="{A85330F3-8501-3D40-BA7A-786A2C8F278D}"/>
              </a:ext>
            </a:extLst>
          </p:cNvPr>
          <p:cNvGrpSpPr/>
          <p:nvPr userDrawn="1"/>
        </p:nvGrpSpPr>
        <p:grpSpPr>
          <a:xfrm>
            <a:off x="0" y="619435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15E58CA0-0BD6-B54E-9C3E-71DF1B93359F}"/>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9" name="Picture 18" descr="A picture containing text, sign, tableware, plate&#10;&#10;Description automatically generated">
              <a:extLst>
                <a:ext uri="{FF2B5EF4-FFF2-40B4-BE49-F238E27FC236}">
                  <a16:creationId xmlns:a16="http://schemas.microsoft.com/office/drawing/2014/main" id="{613379ED-6BA8-F842-9DA4-8F5B75C7A87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0" name="Picture 19" descr="Shape, arrow&#10;&#10;Description automatically generated">
              <a:extLst>
                <a:ext uri="{FF2B5EF4-FFF2-40B4-BE49-F238E27FC236}">
                  <a16:creationId xmlns:a16="http://schemas.microsoft.com/office/drawing/2014/main" id="{33493391-D8C9-0D44-9AD2-DB3B4334146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D8B85E0-90B8-664A-BD1F-A9AD778E0147}"/>
              </a:ext>
            </a:extLst>
          </p:cNvPr>
          <p:cNvSpPr/>
          <p:nvPr userDrawn="1"/>
        </p:nvSpPr>
        <p:spPr>
          <a:xfrm>
            <a:off x="241300" y="228600"/>
            <a:ext cx="11696700" cy="3035300"/>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grpSp>
        <p:nvGrpSpPr>
          <p:cNvPr id="22" name="Group 21">
            <a:extLst>
              <a:ext uri="{FF2B5EF4-FFF2-40B4-BE49-F238E27FC236}">
                <a16:creationId xmlns:a16="http://schemas.microsoft.com/office/drawing/2014/main" id="{6287C0FE-BE32-C948-967D-484993634C29}"/>
              </a:ext>
            </a:extLst>
          </p:cNvPr>
          <p:cNvGrpSpPr/>
          <p:nvPr userDrawn="1"/>
        </p:nvGrpSpPr>
        <p:grpSpPr>
          <a:xfrm>
            <a:off x="0" y="6194352"/>
            <a:ext cx="1847358" cy="678338"/>
            <a:chOff x="0" y="6194352"/>
            <a:chExt cx="1847358" cy="678338"/>
          </a:xfrm>
        </p:grpSpPr>
        <p:pic>
          <p:nvPicPr>
            <p:cNvPr id="23" name="Picture 22" descr="Icon&#10;&#10;Description automatically generated">
              <a:extLst>
                <a:ext uri="{FF2B5EF4-FFF2-40B4-BE49-F238E27FC236}">
                  <a16:creationId xmlns:a16="http://schemas.microsoft.com/office/drawing/2014/main" id="{26887671-9927-1F4F-ABE6-A35ED2D7E86A}"/>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24" name="Picture 23" descr="A picture containing text, sign, tableware, plate&#10;&#10;Description automatically generated">
              <a:extLst>
                <a:ext uri="{FF2B5EF4-FFF2-40B4-BE49-F238E27FC236}">
                  <a16:creationId xmlns:a16="http://schemas.microsoft.com/office/drawing/2014/main" id="{2954E9F9-85D3-254B-B09C-5312609DCC1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5" name="Picture 24" descr="Shape, arrow&#10;&#10;Description automatically generated">
              <a:extLst>
                <a:ext uri="{FF2B5EF4-FFF2-40B4-BE49-F238E27FC236}">
                  <a16:creationId xmlns:a16="http://schemas.microsoft.com/office/drawing/2014/main" id="{78B4214B-D192-DD4C-B355-96FC8EA5A4B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16A4C"/>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F16A4C"/>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2" name="Group 1">
            <a:extLst>
              <a:ext uri="{FF2B5EF4-FFF2-40B4-BE49-F238E27FC236}">
                <a16:creationId xmlns:a16="http://schemas.microsoft.com/office/drawing/2014/main" id="{3F31FC02-BA19-E64D-AC36-9E0B1AA99D8B}"/>
              </a:ext>
            </a:extLst>
          </p:cNvPr>
          <p:cNvGrpSpPr/>
          <p:nvPr userDrawn="1"/>
        </p:nvGrpSpPr>
        <p:grpSpPr>
          <a:xfrm flipV="1">
            <a:off x="3605" y="4417659"/>
            <a:ext cx="1072793" cy="2454937"/>
            <a:chOff x="277783" y="380171"/>
            <a:chExt cx="1072793" cy="2454937"/>
          </a:xfrm>
        </p:grpSpPr>
        <p:grpSp>
          <p:nvGrpSpPr>
            <p:cNvPr id="10" name="Group 9">
              <a:extLst>
                <a:ext uri="{FF2B5EF4-FFF2-40B4-BE49-F238E27FC236}">
                  <a16:creationId xmlns:a16="http://schemas.microsoft.com/office/drawing/2014/main" id="{1D76B4D1-6A91-1A4A-98BD-18DE98739EC1}"/>
                </a:ext>
              </a:extLst>
            </p:cNvPr>
            <p:cNvGrpSpPr/>
            <p:nvPr userDrawn="1"/>
          </p:nvGrpSpPr>
          <p:grpSpPr>
            <a:xfrm rot="16200000">
              <a:off x="-203633" y="861587"/>
              <a:ext cx="2035625" cy="1072793"/>
              <a:chOff x="10793801" y="6184140"/>
              <a:chExt cx="1287147" cy="678338"/>
            </a:xfrm>
          </p:grpSpPr>
          <p:pic>
            <p:nvPicPr>
              <p:cNvPr id="11" name="Picture 10" descr="Icon&#10;&#10;Description automatically generated">
                <a:extLst>
                  <a:ext uri="{FF2B5EF4-FFF2-40B4-BE49-F238E27FC236}">
                    <a16:creationId xmlns:a16="http://schemas.microsoft.com/office/drawing/2014/main" id="{DC46EDD5-F182-2B4A-8474-B96B79E062E8}"/>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2" name="Picture 11" descr="A picture containing text, sign, tableware, plate&#10;&#10;Description automatically generated">
                <a:extLst>
                  <a:ext uri="{FF2B5EF4-FFF2-40B4-BE49-F238E27FC236}">
                    <a16:creationId xmlns:a16="http://schemas.microsoft.com/office/drawing/2014/main" id="{3643CF4B-FB8D-C24C-A186-C0B60EAF9FBE}"/>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5" name="Picture 14" descr="Shape, arrow&#10;&#10;Description automatically generated">
              <a:extLst>
                <a:ext uri="{FF2B5EF4-FFF2-40B4-BE49-F238E27FC236}">
                  <a16:creationId xmlns:a16="http://schemas.microsoft.com/office/drawing/2014/main" id="{FF848B53-DF02-124B-AFAC-E5E6023F64F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3947335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A4B8"/>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00A4B8"/>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10" name="Group 9">
            <a:extLst>
              <a:ext uri="{FF2B5EF4-FFF2-40B4-BE49-F238E27FC236}">
                <a16:creationId xmlns:a16="http://schemas.microsoft.com/office/drawing/2014/main" id="{2CB961A3-36D6-CD47-A316-175821411162}"/>
              </a:ext>
            </a:extLst>
          </p:cNvPr>
          <p:cNvGrpSpPr/>
          <p:nvPr userDrawn="1"/>
        </p:nvGrpSpPr>
        <p:grpSpPr>
          <a:xfrm flipV="1">
            <a:off x="3605" y="4417659"/>
            <a:ext cx="1072793" cy="2454937"/>
            <a:chOff x="277783" y="380171"/>
            <a:chExt cx="1072793" cy="2454937"/>
          </a:xfrm>
        </p:grpSpPr>
        <p:grpSp>
          <p:nvGrpSpPr>
            <p:cNvPr id="11" name="Group 10">
              <a:extLst>
                <a:ext uri="{FF2B5EF4-FFF2-40B4-BE49-F238E27FC236}">
                  <a16:creationId xmlns:a16="http://schemas.microsoft.com/office/drawing/2014/main" id="{6165FBBF-E965-E44E-BA7B-8AB685C92F9B}"/>
                </a:ext>
              </a:extLst>
            </p:cNvPr>
            <p:cNvGrpSpPr/>
            <p:nvPr userDrawn="1"/>
          </p:nvGrpSpPr>
          <p:grpSpPr>
            <a:xfrm rot="16200000">
              <a:off x="-203633" y="861587"/>
              <a:ext cx="2035625" cy="1072793"/>
              <a:chOff x="10793801" y="6184140"/>
              <a:chExt cx="1287147" cy="678338"/>
            </a:xfrm>
          </p:grpSpPr>
          <p:pic>
            <p:nvPicPr>
              <p:cNvPr id="13" name="Picture 12" descr="Icon&#10;&#10;Description automatically generated">
                <a:extLst>
                  <a:ext uri="{FF2B5EF4-FFF2-40B4-BE49-F238E27FC236}">
                    <a16:creationId xmlns:a16="http://schemas.microsoft.com/office/drawing/2014/main" id="{CAD929E4-B633-C848-9940-2D9E0A573297}"/>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5" name="Picture 14" descr="A picture containing text, sign, tableware, plate&#10;&#10;Description automatically generated">
                <a:extLst>
                  <a:ext uri="{FF2B5EF4-FFF2-40B4-BE49-F238E27FC236}">
                    <a16:creationId xmlns:a16="http://schemas.microsoft.com/office/drawing/2014/main" id="{8FBE5919-2F49-1441-AF1E-42CC58D4DDE1}"/>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2" name="Picture 11" descr="Shape, arrow&#10;&#10;Description automatically generated">
              <a:extLst>
                <a:ext uri="{FF2B5EF4-FFF2-40B4-BE49-F238E27FC236}">
                  <a16:creationId xmlns:a16="http://schemas.microsoft.com/office/drawing/2014/main" id="{1D0E94DA-4BB5-B648-9209-A32D9C4ECF1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1089787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3023AC8-3BEC-2F41-99B7-A7980BB54772}"/>
              </a:ext>
            </a:extLst>
          </p:cNvPr>
          <p:cNvSpPr>
            <a:spLocks noGrp="1"/>
          </p:cNvSpPr>
          <p:nvPr>
            <p:ph type="pic" sz="quarter" idx="17"/>
          </p:nvPr>
        </p:nvSpPr>
        <p:spPr>
          <a:xfrm>
            <a:off x="3" y="0"/>
            <a:ext cx="12191999" cy="6858000"/>
          </a:xfrm>
          <a:custGeom>
            <a:avLst/>
            <a:gdLst>
              <a:gd name="connsiteX0" fmla="*/ 8442739 w 12191999"/>
              <a:gd name="connsiteY0" fmla="*/ 0 h 6858000"/>
              <a:gd name="connsiteX1" fmla="*/ 12191999 w 12191999"/>
              <a:gd name="connsiteY1" fmla="*/ 0 h 6858000"/>
              <a:gd name="connsiteX2" fmla="*/ 12191999 w 12191999"/>
              <a:gd name="connsiteY2" fmla="*/ 6858000 h 6858000"/>
              <a:gd name="connsiteX3" fmla="*/ 8442739 w 12191999"/>
              <a:gd name="connsiteY3" fmla="*/ 6858000 h 6858000"/>
              <a:gd name="connsiteX4" fmla="*/ 8442739 w 12191999"/>
              <a:gd name="connsiteY4" fmla="*/ 4492210 h 6858000"/>
              <a:gd name="connsiteX5" fmla="*/ 8735325 w 12191999"/>
              <a:gd name="connsiteY5" fmla="*/ 4492210 h 6858000"/>
              <a:gd name="connsiteX6" fmla="*/ 8735325 w 12191999"/>
              <a:gd name="connsiteY6" fmla="*/ 3794857 h 6858000"/>
              <a:gd name="connsiteX7" fmla="*/ 8442739 w 12191999"/>
              <a:gd name="connsiteY7" fmla="*/ 3794857 h 6858000"/>
              <a:gd name="connsiteX8" fmla="*/ 8442739 w 12191999"/>
              <a:gd name="connsiteY8" fmla="*/ 3702758 h 6858000"/>
              <a:gd name="connsiteX9" fmla="*/ 8735325 w 12191999"/>
              <a:gd name="connsiteY9" fmla="*/ 3702758 h 6858000"/>
              <a:gd name="connsiteX10" fmla="*/ 8735325 w 12191999"/>
              <a:gd name="connsiteY10" fmla="*/ 3005405 h 6858000"/>
              <a:gd name="connsiteX11" fmla="*/ 8442739 w 12191999"/>
              <a:gd name="connsiteY11" fmla="*/ 3005405 h 6858000"/>
              <a:gd name="connsiteX12" fmla="*/ 0 w 12191999"/>
              <a:gd name="connsiteY12" fmla="*/ 0 h 6858000"/>
              <a:gd name="connsiteX13" fmla="*/ 3749260 w 12191999"/>
              <a:gd name="connsiteY13" fmla="*/ 0 h 6858000"/>
              <a:gd name="connsiteX14" fmla="*/ 3749260 w 12191999"/>
              <a:gd name="connsiteY14" fmla="*/ 3005405 h 6858000"/>
              <a:gd name="connsiteX15" fmla="*/ 3456674 w 12191999"/>
              <a:gd name="connsiteY15" fmla="*/ 3005405 h 6858000"/>
              <a:gd name="connsiteX16" fmla="*/ 3456674 w 12191999"/>
              <a:gd name="connsiteY16" fmla="*/ 3702758 h 6858000"/>
              <a:gd name="connsiteX17" fmla="*/ 3749260 w 12191999"/>
              <a:gd name="connsiteY17" fmla="*/ 3702758 h 6858000"/>
              <a:gd name="connsiteX18" fmla="*/ 3749260 w 12191999"/>
              <a:gd name="connsiteY18" fmla="*/ 3794857 h 6858000"/>
              <a:gd name="connsiteX19" fmla="*/ 3456674 w 12191999"/>
              <a:gd name="connsiteY19" fmla="*/ 3794857 h 6858000"/>
              <a:gd name="connsiteX20" fmla="*/ 3456674 w 12191999"/>
              <a:gd name="connsiteY20" fmla="*/ 4492210 h 6858000"/>
              <a:gd name="connsiteX21" fmla="*/ 3749260 w 12191999"/>
              <a:gd name="connsiteY21" fmla="*/ 4492210 h 6858000"/>
              <a:gd name="connsiteX22" fmla="*/ 3749260 w 12191999"/>
              <a:gd name="connsiteY22" fmla="*/ 6858000 h 6858000"/>
              <a:gd name="connsiteX23" fmla="*/ 0 w 12191999"/>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6858000">
                <a:moveTo>
                  <a:pt x="8442739" y="0"/>
                </a:moveTo>
                <a:lnTo>
                  <a:pt x="12191999" y="0"/>
                </a:lnTo>
                <a:lnTo>
                  <a:pt x="12191999" y="6858000"/>
                </a:lnTo>
                <a:lnTo>
                  <a:pt x="8442739" y="6858000"/>
                </a:lnTo>
                <a:lnTo>
                  <a:pt x="8442739" y="4492210"/>
                </a:lnTo>
                <a:lnTo>
                  <a:pt x="8735325" y="4492210"/>
                </a:lnTo>
                <a:lnTo>
                  <a:pt x="8735325" y="3794857"/>
                </a:lnTo>
                <a:lnTo>
                  <a:pt x="8442739" y="3794857"/>
                </a:lnTo>
                <a:lnTo>
                  <a:pt x="8442739" y="3702758"/>
                </a:lnTo>
                <a:lnTo>
                  <a:pt x="8735325" y="3702758"/>
                </a:lnTo>
                <a:lnTo>
                  <a:pt x="8735325" y="3005405"/>
                </a:lnTo>
                <a:lnTo>
                  <a:pt x="8442739" y="3005405"/>
                </a:lnTo>
                <a:close/>
                <a:moveTo>
                  <a:pt x="0" y="0"/>
                </a:moveTo>
                <a:lnTo>
                  <a:pt x="3749260" y="0"/>
                </a:lnTo>
                <a:lnTo>
                  <a:pt x="3749260" y="3005405"/>
                </a:lnTo>
                <a:lnTo>
                  <a:pt x="3456674" y="3005405"/>
                </a:lnTo>
                <a:lnTo>
                  <a:pt x="3456674" y="3702758"/>
                </a:lnTo>
                <a:lnTo>
                  <a:pt x="3749260" y="3702758"/>
                </a:lnTo>
                <a:lnTo>
                  <a:pt x="3749260" y="3794857"/>
                </a:lnTo>
                <a:lnTo>
                  <a:pt x="3456674" y="3794857"/>
                </a:lnTo>
                <a:lnTo>
                  <a:pt x="3456674" y="4492210"/>
                </a:lnTo>
                <a:lnTo>
                  <a:pt x="3749260" y="4492210"/>
                </a:lnTo>
                <a:lnTo>
                  <a:pt x="3749260" y="6858000"/>
                </a:lnTo>
                <a:lnTo>
                  <a:pt x="0" y="6858000"/>
                </a:lnTo>
                <a:close/>
              </a:path>
            </a:pathLst>
          </a:custGeom>
        </p:spPr>
        <p:txBody>
          <a:bodyPr wrap="square">
            <a:noAutofit/>
          </a:bodyPr>
          <a:lstStyle>
            <a:lvl1pPr marL="0" indent="0">
              <a:buNone/>
              <a:defRPr sz="1800">
                <a:solidFill>
                  <a:schemeClr val="bg1">
                    <a:lumMod val="50000"/>
                  </a:schemeClr>
                </a:solidFill>
              </a:defRPr>
            </a:lvl1pPr>
          </a:lstStyle>
          <a:p>
            <a:endParaRPr lang="en-US" dirty="0"/>
          </a:p>
        </p:txBody>
      </p:sp>
      <p:sp>
        <p:nvSpPr>
          <p:cNvPr id="7" name="Rectangle 6">
            <a:extLst>
              <a:ext uri="{FF2B5EF4-FFF2-40B4-BE49-F238E27FC236}">
                <a16:creationId xmlns:a16="http://schemas.microsoft.com/office/drawing/2014/main" id="{6FBAA0F1-195B-D445-A485-B54130858554}"/>
              </a:ext>
            </a:extLst>
          </p:cNvPr>
          <p:cNvSpPr/>
          <p:nvPr userDrawn="1"/>
        </p:nvSpPr>
        <p:spPr>
          <a:xfrm flipV="1">
            <a:off x="3749261" y="0"/>
            <a:ext cx="4693480" cy="6858000"/>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pic>
        <p:nvPicPr>
          <p:cNvPr id="8" name="Picture 7" descr="Logo, company name&#10;&#10;Description automatically generated">
            <a:extLst>
              <a:ext uri="{FF2B5EF4-FFF2-40B4-BE49-F238E27FC236}">
                <a16:creationId xmlns:a16="http://schemas.microsoft.com/office/drawing/2014/main" id="{2EFD00F1-BD85-E84C-95A1-7205A55F52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49261" y="0"/>
            <a:ext cx="4693480" cy="3005405"/>
          </a:xfrm>
          <a:prstGeom prst="rect">
            <a:avLst/>
          </a:prstGeom>
        </p:spPr>
      </p:pic>
      <p:sp>
        <p:nvSpPr>
          <p:cNvPr id="9" name="Text Placeholder 23">
            <a:extLst>
              <a:ext uri="{FF2B5EF4-FFF2-40B4-BE49-F238E27FC236}">
                <a16:creationId xmlns:a16="http://schemas.microsoft.com/office/drawing/2014/main" id="{5CFA7E23-3571-2C4B-80B7-79879CE1C208}"/>
              </a:ext>
            </a:extLst>
          </p:cNvPr>
          <p:cNvSpPr>
            <a:spLocks noGrp="1"/>
          </p:cNvSpPr>
          <p:nvPr>
            <p:ph type="body" sz="quarter" idx="15" hasCustomPrompt="1"/>
          </p:nvPr>
        </p:nvSpPr>
        <p:spPr>
          <a:xfrm>
            <a:off x="3456676" y="3794857"/>
            <a:ext cx="5278651" cy="697353"/>
          </a:xfrm>
          <a:solidFill>
            <a:srgbClr val="FDC562"/>
          </a:solidFill>
        </p:spPr>
        <p:txBody>
          <a:bodyPr anchor="ctr">
            <a:noAutofit/>
          </a:bodyPr>
          <a:lstStyle>
            <a:lvl1pPr marL="0" indent="0" algn="ctr">
              <a:buNone/>
              <a:defRPr sz="5400" b="1" baseline="0">
                <a:solidFill>
                  <a:schemeClr val="bg1"/>
                </a:solidFill>
                <a:latin typeface="+mn-lt"/>
              </a:defRPr>
            </a:lvl1pPr>
          </a:lstStyle>
          <a:p>
            <a:pPr lvl="0"/>
            <a:r>
              <a:rPr lang="en-US" dirty="0"/>
              <a:t>POWERPIONT</a:t>
            </a:r>
          </a:p>
        </p:txBody>
      </p:sp>
      <p:sp>
        <p:nvSpPr>
          <p:cNvPr id="15" name="Text Placeholder 23">
            <a:extLst>
              <a:ext uri="{FF2B5EF4-FFF2-40B4-BE49-F238E27FC236}">
                <a16:creationId xmlns:a16="http://schemas.microsoft.com/office/drawing/2014/main" id="{8713692F-788B-E24D-A53D-666A91F7DDF1}"/>
              </a:ext>
            </a:extLst>
          </p:cNvPr>
          <p:cNvSpPr>
            <a:spLocks noGrp="1"/>
          </p:cNvSpPr>
          <p:nvPr>
            <p:ph type="body" sz="quarter" idx="16" hasCustomPrompt="1"/>
          </p:nvPr>
        </p:nvSpPr>
        <p:spPr>
          <a:xfrm>
            <a:off x="3456676" y="3005405"/>
            <a:ext cx="5278651" cy="697353"/>
          </a:xfrm>
          <a:solidFill>
            <a:srgbClr val="FDC562"/>
          </a:solidFill>
        </p:spPr>
        <p:txBody>
          <a:bodyPr anchor="ctr">
            <a:normAutofit/>
          </a:bodyPr>
          <a:lstStyle>
            <a:lvl1pPr marL="0" indent="0" algn="ctr">
              <a:buNone/>
              <a:defRPr sz="3600" b="0" i="0">
                <a:solidFill>
                  <a:schemeClr val="bg1"/>
                </a:solidFill>
                <a:latin typeface="+mn-lt"/>
              </a:defRPr>
            </a:lvl1pPr>
          </a:lstStyle>
          <a:p>
            <a:pPr lvl="0"/>
            <a:r>
              <a:rPr lang="en-US" dirty="0"/>
              <a:t>Cover Design 1</a:t>
            </a:r>
          </a:p>
        </p:txBody>
      </p:sp>
      <p:pic>
        <p:nvPicPr>
          <p:cNvPr id="20" name="Picture 19" descr="Icon&#10;&#10;Description automatically generated">
            <a:extLst>
              <a:ext uri="{FF2B5EF4-FFF2-40B4-BE49-F238E27FC236}">
                <a16:creationId xmlns:a16="http://schemas.microsoft.com/office/drawing/2014/main" id="{8E90E357-AB82-4145-8318-176F2E8FA58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5800"/>
          <a:stretch/>
        </p:blipFill>
        <p:spPr>
          <a:xfrm flipH="1">
            <a:off x="3749261" y="5029200"/>
            <a:ext cx="2432322" cy="1828800"/>
          </a:xfrm>
          <a:prstGeom prst="rect">
            <a:avLst/>
          </a:prstGeom>
        </p:spPr>
      </p:pic>
      <p:pic>
        <p:nvPicPr>
          <p:cNvPr id="21" name="Picture 20">
            <a:extLst>
              <a:ext uri="{FF2B5EF4-FFF2-40B4-BE49-F238E27FC236}">
                <a16:creationId xmlns:a16="http://schemas.microsoft.com/office/drawing/2014/main" id="{4777C5BD-C557-5D4F-9B1A-ED5E8250C224}"/>
              </a:ext>
            </a:extLst>
          </p:cNvPr>
          <p:cNvPicPr>
            <a:picLocks noChangeAspect="1"/>
          </p:cNvPicPr>
          <p:nvPr userDrawn="1"/>
        </p:nvPicPr>
        <p:blipFill>
          <a:blip r:embed="rId4"/>
          <a:stretch>
            <a:fillRect/>
          </a:stretch>
        </p:blipFill>
        <p:spPr>
          <a:xfrm>
            <a:off x="5048251" y="6299200"/>
            <a:ext cx="2095500" cy="558800"/>
          </a:xfrm>
          <a:prstGeom prst="rect">
            <a:avLst/>
          </a:prstGeom>
        </p:spPr>
      </p:pic>
    </p:spTree>
    <p:extLst>
      <p:ext uri="{BB962C8B-B14F-4D97-AF65-F5344CB8AC3E}">
        <p14:creationId xmlns:p14="http://schemas.microsoft.com/office/powerpoint/2010/main" val="4097867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 Slide - Lim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7DCCC6"/>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7DCCC6"/>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10" name="Group 9">
            <a:extLst>
              <a:ext uri="{FF2B5EF4-FFF2-40B4-BE49-F238E27FC236}">
                <a16:creationId xmlns:a16="http://schemas.microsoft.com/office/drawing/2014/main" id="{85AB54D3-E2AB-8546-8A06-75F48A99C7D7}"/>
              </a:ext>
            </a:extLst>
          </p:cNvPr>
          <p:cNvGrpSpPr/>
          <p:nvPr userDrawn="1"/>
        </p:nvGrpSpPr>
        <p:grpSpPr>
          <a:xfrm flipV="1">
            <a:off x="3605" y="4417659"/>
            <a:ext cx="1072793" cy="2454937"/>
            <a:chOff x="277783" y="380171"/>
            <a:chExt cx="1072793" cy="2454937"/>
          </a:xfrm>
        </p:grpSpPr>
        <p:grpSp>
          <p:nvGrpSpPr>
            <p:cNvPr id="11" name="Group 10">
              <a:extLst>
                <a:ext uri="{FF2B5EF4-FFF2-40B4-BE49-F238E27FC236}">
                  <a16:creationId xmlns:a16="http://schemas.microsoft.com/office/drawing/2014/main" id="{E20E4244-4D1C-8442-B81A-23559CB67BB5}"/>
                </a:ext>
              </a:extLst>
            </p:cNvPr>
            <p:cNvGrpSpPr/>
            <p:nvPr userDrawn="1"/>
          </p:nvGrpSpPr>
          <p:grpSpPr>
            <a:xfrm rot="16200000">
              <a:off x="-203633" y="861587"/>
              <a:ext cx="2035625" cy="1072793"/>
              <a:chOff x="10793801" y="6184140"/>
              <a:chExt cx="1287147" cy="678338"/>
            </a:xfrm>
          </p:grpSpPr>
          <p:pic>
            <p:nvPicPr>
              <p:cNvPr id="13" name="Picture 12" descr="Icon&#10;&#10;Description automatically generated">
                <a:extLst>
                  <a:ext uri="{FF2B5EF4-FFF2-40B4-BE49-F238E27FC236}">
                    <a16:creationId xmlns:a16="http://schemas.microsoft.com/office/drawing/2014/main" id="{C5DBF37A-8971-9D44-9B06-FE7342DDDA8E}"/>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5" name="Picture 14" descr="A picture containing text, sign, tableware, plate&#10;&#10;Description automatically generated">
                <a:extLst>
                  <a:ext uri="{FF2B5EF4-FFF2-40B4-BE49-F238E27FC236}">
                    <a16:creationId xmlns:a16="http://schemas.microsoft.com/office/drawing/2014/main" id="{147581F9-CB03-3244-991B-A40D465D80E4}"/>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2" name="Picture 11" descr="Shape, arrow&#10;&#10;Description automatically generated">
              <a:extLst>
                <a:ext uri="{FF2B5EF4-FFF2-40B4-BE49-F238E27FC236}">
                  <a16:creationId xmlns:a16="http://schemas.microsoft.com/office/drawing/2014/main" id="{7EA91FD7-430E-774F-97C0-352D9DDD67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906445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23385C"/>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grpSp>
        <p:nvGrpSpPr>
          <p:cNvPr id="24" name="Group 23">
            <a:extLst>
              <a:ext uri="{FF2B5EF4-FFF2-40B4-BE49-F238E27FC236}">
                <a16:creationId xmlns:a16="http://schemas.microsoft.com/office/drawing/2014/main" id="{423E7F98-4FE6-2744-BCE7-4C6424790D6B}"/>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956F36F9-C9B1-AB4B-87A9-D877E6235DE4}"/>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A0C0112C-A949-BE48-9D65-7312EA8EDD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9" name="Picture 28" descr="Shape, arrow&#10;&#10;Description automatically generated">
              <a:extLst>
                <a:ext uri="{FF2B5EF4-FFF2-40B4-BE49-F238E27FC236}">
                  <a16:creationId xmlns:a16="http://schemas.microsoft.com/office/drawing/2014/main" id="{D5B5F429-8C66-0B47-905F-044D161E8EB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587100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23385C">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FDC56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grpSp>
        <p:nvGrpSpPr>
          <p:cNvPr id="18" name="Group 17">
            <a:extLst>
              <a:ext uri="{FF2B5EF4-FFF2-40B4-BE49-F238E27FC236}">
                <a16:creationId xmlns:a16="http://schemas.microsoft.com/office/drawing/2014/main" id="{301E90AB-B86D-A74F-A582-BCC29B67393B}"/>
              </a:ext>
            </a:extLst>
          </p:cNvPr>
          <p:cNvGrpSpPr/>
          <p:nvPr userDrawn="1"/>
        </p:nvGrpSpPr>
        <p:grpSpPr>
          <a:xfrm>
            <a:off x="5067451" y="6036885"/>
            <a:ext cx="1765535" cy="1041400"/>
            <a:chOff x="5067451" y="6036885"/>
            <a:chExt cx="1765535" cy="1041400"/>
          </a:xfrm>
        </p:grpSpPr>
        <p:pic>
          <p:nvPicPr>
            <p:cNvPr id="20" name="Picture 19" descr="Icon&#10;&#10;Description automatically generated">
              <a:extLst>
                <a:ext uri="{FF2B5EF4-FFF2-40B4-BE49-F238E27FC236}">
                  <a16:creationId xmlns:a16="http://schemas.microsoft.com/office/drawing/2014/main" id="{83087091-6393-D749-9271-8649D6A7D2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B829CFAB-95E9-0844-9A9F-C1F86F6E56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3" name="Picture 22" descr="Shape, arrow&#10;&#10;Description automatically generated">
              <a:extLst>
                <a:ext uri="{FF2B5EF4-FFF2-40B4-BE49-F238E27FC236}">
                  <a16:creationId xmlns:a16="http://schemas.microsoft.com/office/drawing/2014/main" id="{376EB386-9840-1F44-8689-5C9E9C16573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3941567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grpSp>
        <p:nvGrpSpPr>
          <p:cNvPr id="14" name="Group 13">
            <a:extLst>
              <a:ext uri="{FF2B5EF4-FFF2-40B4-BE49-F238E27FC236}">
                <a16:creationId xmlns:a16="http://schemas.microsoft.com/office/drawing/2014/main" id="{FD151DD0-93D4-4C4C-AAA3-B93A3D428C5D}"/>
              </a:ext>
            </a:extLst>
          </p:cNvPr>
          <p:cNvGrpSpPr/>
          <p:nvPr userDrawn="1"/>
        </p:nvGrpSpPr>
        <p:grpSpPr>
          <a:xfrm flipH="1">
            <a:off x="10344642" y="6178622"/>
            <a:ext cx="1847358" cy="678338"/>
            <a:chOff x="0" y="6194352"/>
            <a:chExt cx="1847358" cy="678338"/>
          </a:xfrm>
        </p:grpSpPr>
        <p:pic>
          <p:nvPicPr>
            <p:cNvPr id="15" name="Picture 14" descr="Icon&#10;&#10;Description automatically generated">
              <a:extLst>
                <a:ext uri="{FF2B5EF4-FFF2-40B4-BE49-F238E27FC236}">
                  <a16:creationId xmlns:a16="http://schemas.microsoft.com/office/drawing/2014/main" id="{3A6EA9FE-CD34-9547-ADEB-A87192902E78}"/>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6" name="Picture 15" descr="A picture containing text, sign, tableware, plate&#10;&#10;Description automatically generated">
              <a:extLst>
                <a:ext uri="{FF2B5EF4-FFF2-40B4-BE49-F238E27FC236}">
                  <a16:creationId xmlns:a16="http://schemas.microsoft.com/office/drawing/2014/main" id="{055165DB-7D31-5048-B513-37877C807E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7" name="Picture 16" descr="Shape, arrow&#10;&#10;Description automatically generated">
              <a:extLst>
                <a:ext uri="{FF2B5EF4-FFF2-40B4-BE49-F238E27FC236}">
                  <a16:creationId xmlns:a16="http://schemas.microsoft.com/office/drawing/2014/main" id="{D7CC6910-4BD5-7344-B553-10F4009FC2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4133433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9BF7CEE9-1FAC-8941-96E0-15D619D7E8E0}"/>
              </a:ext>
            </a:extLst>
          </p:cNvPr>
          <p:cNvGrpSpPr/>
          <p:nvPr userDrawn="1"/>
        </p:nvGrpSpPr>
        <p:grpSpPr>
          <a:xfrm flipH="1">
            <a:off x="10344642" y="6178622"/>
            <a:ext cx="1847358" cy="678338"/>
            <a:chOff x="0" y="6194352"/>
            <a:chExt cx="1847358" cy="678338"/>
          </a:xfrm>
        </p:grpSpPr>
        <p:pic>
          <p:nvPicPr>
            <p:cNvPr id="11" name="Picture 10" descr="Icon&#10;&#10;Description automatically generated">
              <a:extLst>
                <a:ext uri="{FF2B5EF4-FFF2-40B4-BE49-F238E27FC236}">
                  <a16:creationId xmlns:a16="http://schemas.microsoft.com/office/drawing/2014/main" id="{6FDE962F-AFD8-D14B-96CE-289FE41B14F5}"/>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2" name="Picture 11" descr="A picture containing text, sign, tableware, plate&#10;&#10;Description automatically generated">
              <a:extLst>
                <a:ext uri="{FF2B5EF4-FFF2-40B4-BE49-F238E27FC236}">
                  <a16:creationId xmlns:a16="http://schemas.microsoft.com/office/drawing/2014/main" id="{F78A9A10-FF2F-AB41-95F0-23F4ED67C1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3" name="Picture 12" descr="Shape, arrow&#10;&#10;Description automatically generated">
              <a:extLst>
                <a:ext uri="{FF2B5EF4-FFF2-40B4-BE49-F238E27FC236}">
                  <a16:creationId xmlns:a16="http://schemas.microsoft.com/office/drawing/2014/main" id="{548FB04C-864B-5641-92EA-DB297F82C6A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38772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22138"/>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6" name="Group 25">
            <a:extLst>
              <a:ext uri="{FF2B5EF4-FFF2-40B4-BE49-F238E27FC236}">
                <a16:creationId xmlns:a16="http://schemas.microsoft.com/office/drawing/2014/main" id="{AC475032-DAB7-304F-BF53-A3C3404916B5}"/>
              </a:ext>
            </a:extLst>
          </p:cNvPr>
          <p:cNvGrpSpPr/>
          <p:nvPr userDrawn="1"/>
        </p:nvGrpSpPr>
        <p:grpSpPr>
          <a:xfrm>
            <a:off x="5067451" y="6036885"/>
            <a:ext cx="1765535" cy="1041400"/>
            <a:chOff x="5067451" y="6036885"/>
            <a:chExt cx="1765535" cy="1041400"/>
          </a:xfrm>
        </p:grpSpPr>
        <p:pic>
          <p:nvPicPr>
            <p:cNvPr id="27" name="Picture 26" descr="Icon&#10;&#10;Description automatically generated">
              <a:extLst>
                <a:ext uri="{FF2B5EF4-FFF2-40B4-BE49-F238E27FC236}">
                  <a16:creationId xmlns:a16="http://schemas.microsoft.com/office/drawing/2014/main" id="{7772EBA6-F1EE-3349-870B-DA8A0907A2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8" name="Picture 27" descr="A picture containing text, sign, tableware, plate&#10;&#10;Description automatically generated">
              <a:extLst>
                <a:ext uri="{FF2B5EF4-FFF2-40B4-BE49-F238E27FC236}">
                  <a16:creationId xmlns:a16="http://schemas.microsoft.com/office/drawing/2014/main" id="{AB75FCCC-38AC-A147-87ED-B00DBF1BE2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9" name="Picture 28" descr="Shape, arrow&#10;&#10;Description automatically generated">
              <a:extLst>
                <a:ext uri="{FF2B5EF4-FFF2-40B4-BE49-F238E27FC236}">
                  <a16:creationId xmlns:a16="http://schemas.microsoft.com/office/drawing/2014/main" id="{8D82AE2D-D776-E640-A44F-4D690A0FE5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504065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4249" y="1546728"/>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7348" y="1588163"/>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7276" y="1593028"/>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8709" y="1634463"/>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4267" y="1599278"/>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1385" y="1640713"/>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7843" y="4647272"/>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5146" y="4152598"/>
            <a:ext cx="2061046" cy="335052"/>
          </a:xfrm>
        </p:spPr>
        <p:txBody>
          <a:bodyPr/>
          <a:lstStyle>
            <a:lvl1pPr algn="ctr">
              <a:buNone/>
              <a:defRPr sz="2000" b="0" i="0" spc="0">
                <a:solidFill>
                  <a:srgbClr val="23385C"/>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0305" y="4685118"/>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7608" y="4190444"/>
            <a:ext cx="2061046" cy="335052"/>
          </a:xfrm>
        </p:spPr>
        <p:txBody>
          <a:bodyPr/>
          <a:lstStyle>
            <a:lvl1pPr algn="ctr">
              <a:buNone/>
              <a:defRPr sz="2000" b="0" i="0" spc="0">
                <a:solidFill>
                  <a:srgbClr val="00A4B8"/>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0663" y="4685118"/>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7966" y="4190444"/>
            <a:ext cx="2061046" cy="335052"/>
          </a:xfrm>
        </p:spPr>
        <p:txBody>
          <a:bodyPr/>
          <a:lstStyle>
            <a:lvl1pPr algn="ctr">
              <a:buNone/>
              <a:defRPr sz="2000" b="0" i="0" spc="0">
                <a:solidFill>
                  <a:srgbClr val="7DCCC6"/>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2" name="Group 21">
            <a:extLst>
              <a:ext uri="{FF2B5EF4-FFF2-40B4-BE49-F238E27FC236}">
                <a16:creationId xmlns:a16="http://schemas.microsoft.com/office/drawing/2014/main" id="{D1B88B6A-8D11-514C-B2D6-79146707A8E8}"/>
              </a:ext>
            </a:extLst>
          </p:cNvPr>
          <p:cNvGrpSpPr/>
          <p:nvPr userDrawn="1"/>
        </p:nvGrpSpPr>
        <p:grpSpPr>
          <a:xfrm>
            <a:off x="5067451" y="6036885"/>
            <a:ext cx="1765535" cy="1041400"/>
            <a:chOff x="5067451" y="6036885"/>
            <a:chExt cx="1765535" cy="1041400"/>
          </a:xfrm>
        </p:grpSpPr>
        <p:pic>
          <p:nvPicPr>
            <p:cNvPr id="23" name="Picture 22" descr="Icon&#10;&#10;Description automatically generated">
              <a:extLst>
                <a:ext uri="{FF2B5EF4-FFF2-40B4-BE49-F238E27FC236}">
                  <a16:creationId xmlns:a16="http://schemas.microsoft.com/office/drawing/2014/main" id="{D8C5B22D-3390-3A40-A1D5-3774D41C6C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4" name="Picture 23" descr="A picture containing text, sign, tableware, plate&#10;&#10;Description automatically generated">
              <a:extLst>
                <a:ext uri="{FF2B5EF4-FFF2-40B4-BE49-F238E27FC236}">
                  <a16:creationId xmlns:a16="http://schemas.microsoft.com/office/drawing/2014/main" id="{ED964094-6516-9044-B1BD-5934D68608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5" name="Picture 24" descr="Shape, arrow&#10;&#10;Description automatically generated">
              <a:extLst>
                <a:ext uri="{FF2B5EF4-FFF2-40B4-BE49-F238E27FC236}">
                  <a16:creationId xmlns:a16="http://schemas.microsoft.com/office/drawing/2014/main" id="{5300CC89-2E33-FC40-B06A-D37A4DE8FB9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4068254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93681" y="1544244"/>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36780" y="158567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57993" y="1544244"/>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99426" y="158567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29368" y="1544244"/>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76487" y="1585679"/>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84951" y="1544244"/>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DC56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20639" y="1544244"/>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67757" y="158567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771262" y="4651038"/>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58565" y="4156364"/>
            <a:ext cx="2061046" cy="335052"/>
          </a:xfrm>
        </p:spPr>
        <p:txBody>
          <a:bodyPr/>
          <a:lstStyle>
            <a:lvl1pPr algn="ctr">
              <a:buNone/>
              <a:defRPr sz="2000" b="1"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37275" y="4644788"/>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24578" y="4150114"/>
            <a:ext cx="2061046" cy="335052"/>
          </a:xfrm>
        </p:spPr>
        <p:txBody>
          <a:bodyPr/>
          <a:lstStyle>
            <a:lvl1pPr algn="ctr">
              <a:buNone/>
              <a:defRPr sz="20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01022" y="4636334"/>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88325" y="4141660"/>
            <a:ext cx="2061046" cy="335052"/>
          </a:xfrm>
        </p:spPr>
        <p:txBody>
          <a:bodyPr/>
          <a:lstStyle>
            <a:lvl1pPr algn="ctr">
              <a:buNone/>
              <a:defRPr sz="20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67035" y="4630084"/>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54338" y="4135410"/>
            <a:ext cx="2061046" cy="335052"/>
          </a:xfrm>
        </p:spPr>
        <p:txBody>
          <a:bodyPr/>
          <a:lstStyle>
            <a:lvl1pPr algn="ctr">
              <a:buNone/>
              <a:defRPr sz="20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21613" y="4618509"/>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408916" y="4123835"/>
            <a:ext cx="2061046" cy="335052"/>
          </a:xfrm>
        </p:spPr>
        <p:txBody>
          <a:bodyPr/>
          <a:lstStyle>
            <a:lvl1pPr algn="ctr">
              <a:buNone/>
              <a:defRPr sz="2000" b="1" i="0" spc="0">
                <a:solidFill>
                  <a:srgbClr val="FDC56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24178" y="158567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DC56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31" name="Group 30">
            <a:extLst>
              <a:ext uri="{FF2B5EF4-FFF2-40B4-BE49-F238E27FC236}">
                <a16:creationId xmlns:a16="http://schemas.microsoft.com/office/drawing/2014/main" id="{530C9986-91CC-D444-9577-B3CECEA0AD9C}"/>
              </a:ext>
            </a:extLst>
          </p:cNvPr>
          <p:cNvGrpSpPr/>
          <p:nvPr userDrawn="1"/>
        </p:nvGrpSpPr>
        <p:grpSpPr>
          <a:xfrm>
            <a:off x="5067451" y="6036885"/>
            <a:ext cx="1765535" cy="1041400"/>
            <a:chOff x="5067451" y="6036885"/>
            <a:chExt cx="1765535" cy="1041400"/>
          </a:xfrm>
        </p:grpSpPr>
        <p:pic>
          <p:nvPicPr>
            <p:cNvPr id="32" name="Picture 31" descr="Icon&#10;&#10;Description automatically generated">
              <a:extLst>
                <a:ext uri="{FF2B5EF4-FFF2-40B4-BE49-F238E27FC236}">
                  <a16:creationId xmlns:a16="http://schemas.microsoft.com/office/drawing/2014/main" id="{D561A9AB-0248-CA40-855D-ED8FDA963E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EB7458A9-6C4A-D84B-BE18-1A79D62595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4" name="Picture 33" descr="Shape, arrow&#10;&#10;Description automatically generated">
              <a:extLst>
                <a:ext uri="{FF2B5EF4-FFF2-40B4-BE49-F238E27FC236}">
                  <a16:creationId xmlns:a16="http://schemas.microsoft.com/office/drawing/2014/main" id="{3A31897B-E06F-1340-A904-EA6E63F035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3791680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23385C"/>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00A4B8"/>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DCCC6"/>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F16A4C"/>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DC562">
              <a:alpha val="80000"/>
            </a:srgbClr>
          </a:solidFill>
          <a:ln w="9525" cap="flat">
            <a:no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847141" y="4267105"/>
            <a:ext cx="1903851"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97293" y="4260855"/>
            <a:ext cx="1921263"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29645" y="4252401"/>
            <a:ext cx="1908506"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72508" y="4246151"/>
            <a:ext cx="1890175"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03936" y="4234576"/>
            <a:ext cx="1921262"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grpSp>
        <p:nvGrpSpPr>
          <p:cNvPr id="23" name="Group 22">
            <a:extLst>
              <a:ext uri="{FF2B5EF4-FFF2-40B4-BE49-F238E27FC236}">
                <a16:creationId xmlns:a16="http://schemas.microsoft.com/office/drawing/2014/main" id="{9422CA2A-4114-7047-B23C-9276FF8A7D65}"/>
              </a:ext>
            </a:extLst>
          </p:cNvPr>
          <p:cNvGrpSpPr/>
          <p:nvPr userDrawn="1"/>
        </p:nvGrpSpPr>
        <p:grpSpPr>
          <a:xfrm>
            <a:off x="5067451" y="6036885"/>
            <a:ext cx="1765535" cy="1041400"/>
            <a:chOff x="5067451" y="6036885"/>
            <a:chExt cx="1765535" cy="1041400"/>
          </a:xfrm>
        </p:grpSpPr>
        <p:pic>
          <p:nvPicPr>
            <p:cNvPr id="24" name="Picture 23" descr="Icon&#10;&#10;Description automatically generated">
              <a:extLst>
                <a:ext uri="{FF2B5EF4-FFF2-40B4-BE49-F238E27FC236}">
                  <a16:creationId xmlns:a16="http://schemas.microsoft.com/office/drawing/2014/main" id="{DBAB42BD-BD3E-2149-B8FD-92DE9DD0E4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5" name="Picture 24" descr="A picture containing text, sign, tableware, plate&#10;&#10;Description automatically generated">
              <a:extLst>
                <a:ext uri="{FF2B5EF4-FFF2-40B4-BE49-F238E27FC236}">
                  <a16:creationId xmlns:a16="http://schemas.microsoft.com/office/drawing/2014/main" id="{36D6A6BB-68BE-7944-8027-A43D2ED8FE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1" name="Picture 30" descr="Shape, arrow&#10;&#10;Description automatically generated">
              <a:extLst>
                <a:ext uri="{FF2B5EF4-FFF2-40B4-BE49-F238E27FC236}">
                  <a16:creationId xmlns:a16="http://schemas.microsoft.com/office/drawing/2014/main" id="{BEE679D5-207C-094C-929F-48B423D7552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40505952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2338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00A4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F16A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DCC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DC5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9" name="Group 28">
            <a:extLst>
              <a:ext uri="{FF2B5EF4-FFF2-40B4-BE49-F238E27FC236}">
                <a16:creationId xmlns:a16="http://schemas.microsoft.com/office/drawing/2014/main" id="{85025EB5-6F84-244C-8D3B-B0492EC31C90}"/>
              </a:ext>
            </a:extLst>
          </p:cNvPr>
          <p:cNvGrpSpPr/>
          <p:nvPr userDrawn="1"/>
        </p:nvGrpSpPr>
        <p:grpSpPr>
          <a:xfrm>
            <a:off x="5067451" y="6036885"/>
            <a:ext cx="1765535" cy="1041400"/>
            <a:chOff x="5067451" y="6036885"/>
            <a:chExt cx="1765535" cy="1041400"/>
          </a:xfrm>
        </p:grpSpPr>
        <p:pic>
          <p:nvPicPr>
            <p:cNvPr id="31" name="Picture 30" descr="Icon&#10;&#10;Description automatically generated">
              <a:extLst>
                <a:ext uri="{FF2B5EF4-FFF2-40B4-BE49-F238E27FC236}">
                  <a16:creationId xmlns:a16="http://schemas.microsoft.com/office/drawing/2014/main" id="{D0653CD7-FF7F-7B43-94A1-EF49131F31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2" name="Picture 31" descr="A picture containing text, sign, tableware, plate&#10;&#10;Description automatically generated">
              <a:extLst>
                <a:ext uri="{FF2B5EF4-FFF2-40B4-BE49-F238E27FC236}">
                  <a16:creationId xmlns:a16="http://schemas.microsoft.com/office/drawing/2014/main" id="{769F0885-2832-A147-92D9-F24CA233BA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3" name="Picture 32" descr="Shape, arrow&#10;&#10;Description automatically generated">
              <a:extLst>
                <a:ext uri="{FF2B5EF4-FFF2-40B4-BE49-F238E27FC236}">
                  <a16:creationId xmlns:a16="http://schemas.microsoft.com/office/drawing/2014/main" id="{B4370F43-18A2-E74A-8A94-F6D9FFC0822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59276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09C3627-4407-A642-B4BB-D96210B35831}"/>
              </a:ext>
            </a:extLst>
          </p:cNvPr>
          <p:cNvSpPr/>
          <p:nvPr userDrawn="1"/>
        </p:nvSpPr>
        <p:spPr>
          <a:xfrm>
            <a:off x="5992863" y="4676485"/>
            <a:ext cx="5622596" cy="17205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5E2C5A-272E-7048-84EC-29E0F8107587}"/>
              </a:ext>
            </a:extLst>
          </p:cNvPr>
          <p:cNvSpPr/>
          <p:nvPr userDrawn="1"/>
        </p:nvSpPr>
        <p:spPr>
          <a:xfrm flipV="1">
            <a:off x="1453607" y="12032"/>
            <a:ext cx="4355270" cy="6833936"/>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pic>
        <p:nvPicPr>
          <p:cNvPr id="13" name="Picture 12" descr="Logo, company name&#10;&#10;Description automatically generated">
            <a:extLst>
              <a:ext uri="{FF2B5EF4-FFF2-40B4-BE49-F238E27FC236}">
                <a16:creationId xmlns:a16="http://schemas.microsoft.com/office/drawing/2014/main" id="{70AC74D7-819C-BF4D-98D5-7169F3E23D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53607" y="12032"/>
            <a:ext cx="4355270" cy="2788837"/>
          </a:xfrm>
          <a:prstGeom prst="rect">
            <a:avLst/>
          </a:prstGeom>
        </p:spPr>
      </p:pic>
      <p:sp>
        <p:nvSpPr>
          <p:cNvPr id="22" name="Picture Placeholder 21">
            <a:extLst>
              <a:ext uri="{FF2B5EF4-FFF2-40B4-BE49-F238E27FC236}">
                <a16:creationId xmlns:a16="http://schemas.microsoft.com/office/drawing/2014/main" id="{EED0DCC6-5663-E04D-94A8-21294AC0BB30}"/>
              </a:ext>
            </a:extLst>
          </p:cNvPr>
          <p:cNvSpPr>
            <a:spLocks noGrp="1"/>
          </p:cNvSpPr>
          <p:nvPr>
            <p:ph type="pic" sz="quarter" idx="10" hasCustomPrompt="1"/>
          </p:nvPr>
        </p:nvSpPr>
        <p:spPr>
          <a:xfrm>
            <a:off x="0" y="2800869"/>
            <a:ext cx="12192000" cy="3058510"/>
          </a:xfrm>
          <a:custGeom>
            <a:avLst/>
            <a:gdLst>
              <a:gd name="connsiteX0" fmla="*/ 0 w 12192000"/>
              <a:gd name="connsiteY0" fmla="*/ 0 h 3058510"/>
              <a:gd name="connsiteX1" fmla="*/ 12192000 w 12192000"/>
              <a:gd name="connsiteY1" fmla="*/ 0 h 3058510"/>
              <a:gd name="connsiteX2" fmla="*/ 12192000 w 12192000"/>
              <a:gd name="connsiteY2" fmla="*/ 3058510 h 3058510"/>
              <a:gd name="connsiteX3" fmla="*/ 11615459 w 12192000"/>
              <a:gd name="connsiteY3" fmla="*/ 3058510 h 3058510"/>
              <a:gd name="connsiteX4" fmla="*/ 11615459 w 12192000"/>
              <a:gd name="connsiteY4" fmla="*/ 1875616 h 3058510"/>
              <a:gd name="connsiteX5" fmla="*/ 5992863 w 12192000"/>
              <a:gd name="connsiteY5" fmla="*/ 1875616 h 3058510"/>
              <a:gd name="connsiteX6" fmla="*/ 5992863 w 12192000"/>
              <a:gd name="connsiteY6" fmla="*/ 3058510 h 3058510"/>
              <a:gd name="connsiteX7" fmla="*/ 0 w 12192000"/>
              <a:gd name="connsiteY7" fmla="*/ 3058510 h 305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58510">
                <a:moveTo>
                  <a:pt x="0" y="0"/>
                </a:moveTo>
                <a:lnTo>
                  <a:pt x="12192000" y="0"/>
                </a:lnTo>
                <a:lnTo>
                  <a:pt x="12192000" y="3058510"/>
                </a:lnTo>
                <a:lnTo>
                  <a:pt x="11615459" y="3058510"/>
                </a:lnTo>
                <a:lnTo>
                  <a:pt x="11615459" y="1875616"/>
                </a:lnTo>
                <a:lnTo>
                  <a:pt x="5992863" y="1875616"/>
                </a:lnTo>
                <a:lnTo>
                  <a:pt x="5992863" y="3058510"/>
                </a:lnTo>
                <a:lnTo>
                  <a:pt x="0" y="3058510"/>
                </a:lnTo>
                <a:close/>
              </a:path>
            </a:pathLst>
          </a:custGeom>
        </p:spPr>
        <p:txBody>
          <a:bodyPr wrap="square">
            <a:noAutofit/>
          </a:bodyPr>
          <a:lstStyle>
            <a:lvl1pPr marL="0" indent="0" algn="l">
              <a:buNone/>
              <a:defRPr>
                <a:solidFill>
                  <a:schemeClr val="bg1">
                    <a:lumMod val="50000"/>
                  </a:schemeClr>
                </a:solidFill>
              </a:defRPr>
            </a:lvl1pPr>
          </a:lstStyle>
          <a:p>
            <a:r>
              <a:rPr lang="en-US" dirty="0"/>
              <a:t>                                                           </a:t>
            </a:r>
          </a:p>
          <a:p>
            <a:r>
              <a:rPr lang="en-US" dirty="0"/>
              <a:t>                                                                                              Click to add photo </a:t>
            </a:r>
          </a:p>
        </p:txBody>
      </p:sp>
      <p:sp>
        <p:nvSpPr>
          <p:cNvPr id="17" name="Text Placeholder 23">
            <a:extLst>
              <a:ext uri="{FF2B5EF4-FFF2-40B4-BE49-F238E27FC236}">
                <a16:creationId xmlns:a16="http://schemas.microsoft.com/office/drawing/2014/main" id="{08332FD4-383A-5349-AA9A-64D2E061489B}"/>
              </a:ext>
            </a:extLst>
          </p:cNvPr>
          <p:cNvSpPr>
            <a:spLocks noGrp="1"/>
          </p:cNvSpPr>
          <p:nvPr>
            <p:ph type="body" sz="quarter" idx="15" hasCustomPrompt="1"/>
          </p:nvPr>
        </p:nvSpPr>
        <p:spPr>
          <a:xfrm>
            <a:off x="6152822" y="5413586"/>
            <a:ext cx="5278651" cy="697353"/>
          </a:xfrm>
        </p:spPr>
        <p:txBody>
          <a:bodyPr>
            <a:noAutofit/>
          </a:bodyPr>
          <a:lstStyle>
            <a:lvl1pPr marL="0" indent="0" algn="r">
              <a:buNone/>
              <a:defRPr sz="5400" b="1" baseline="0">
                <a:solidFill>
                  <a:schemeClr val="bg1"/>
                </a:solidFill>
                <a:latin typeface="+mn-lt"/>
              </a:defRPr>
            </a:lvl1pPr>
          </a:lstStyle>
          <a:p>
            <a:pPr lvl="0"/>
            <a:r>
              <a:rPr lang="en-US" dirty="0"/>
              <a:t>POWERPIONT</a:t>
            </a:r>
          </a:p>
        </p:txBody>
      </p:sp>
      <p:sp>
        <p:nvSpPr>
          <p:cNvPr id="18" name="Text Placeholder 23">
            <a:extLst>
              <a:ext uri="{FF2B5EF4-FFF2-40B4-BE49-F238E27FC236}">
                <a16:creationId xmlns:a16="http://schemas.microsoft.com/office/drawing/2014/main" id="{93715E6E-5F2E-C841-ABE0-246041063610}"/>
              </a:ext>
            </a:extLst>
          </p:cNvPr>
          <p:cNvSpPr>
            <a:spLocks noGrp="1"/>
          </p:cNvSpPr>
          <p:nvPr>
            <p:ph type="body" sz="quarter" idx="16" hasCustomPrompt="1"/>
          </p:nvPr>
        </p:nvSpPr>
        <p:spPr>
          <a:xfrm>
            <a:off x="6152822" y="4795063"/>
            <a:ext cx="5278651" cy="697353"/>
          </a:xfrm>
        </p:spPr>
        <p:txBody>
          <a:bodyPr>
            <a:normAutofit/>
          </a:bodyPr>
          <a:lstStyle>
            <a:lvl1pPr marL="0" indent="0" algn="r">
              <a:buNone/>
              <a:defRPr sz="3600" b="0" i="0">
                <a:solidFill>
                  <a:schemeClr val="bg1"/>
                </a:solidFill>
                <a:latin typeface="+mn-lt"/>
              </a:defRPr>
            </a:lvl1pPr>
          </a:lstStyle>
          <a:p>
            <a:pPr lvl="0"/>
            <a:r>
              <a:rPr lang="en-US" dirty="0"/>
              <a:t>Cover Design 2</a:t>
            </a:r>
          </a:p>
        </p:txBody>
      </p:sp>
      <p:pic>
        <p:nvPicPr>
          <p:cNvPr id="27" name="Picture 26">
            <a:extLst>
              <a:ext uri="{FF2B5EF4-FFF2-40B4-BE49-F238E27FC236}">
                <a16:creationId xmlns:a16="http://schemas.microsoft.com/office/drawing/2014/main" id="{3E9098D4-8E4F-924D-B5AD-1DE014CE0882}"/>
              </a:ext>
            </a:extLst>
          </p:cNvPr>
          <p:cNvPicPr>
            <a:picLocks noChangeAspect="1"/>
          </p:cNvPicPr>
          <p:nvPr userDrawn="1"/>
        </p:nvPicPr>
        <p:blipFill>
          <a:blip r:embed="rId3"/>
          <a:stretch>
            <a:fillRect/>
          </a:stretch>
        </p:blipFill>
        <p:spPr>
          <a:xfrm>
            <a:off x="1269621" y="6110939"/>
            <a:ext cx="2095500" cy="558800"/>
          </a:xfrm>
          <a:prstGeom prst="rect">
            <a:avLst/>
          </a:prstGeom>
        </p:spPr>
      </p:pic>
      <p:pic>
        <p:nvPicPr>
          <p:cNvPr id="24" name="Picture 23" descr="Icon&#10;&#10;Description automatically generated">
            <a:extLst>
              <a:ext uri="{FF2B5EF4-FFF2-40B4-BE49-F238E27FC236}">
                <a16:creationId xmlns:a16="http://schemas.microsoft.com/office/drawing/2014/main" id="{5F499190-7C70-9246-B1D1-86D67DFF7F7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35800"/>
          <a:stretch/>
        </p:blipFill>
        <p:spPr>
          <a:xfrm rot="10800000" flipH="1">
            <a:off x="8954881" y="0"/>
            <a:ext cx="3237119" cy="2433906"/>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23385C"/>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00A4B8"/>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28AF95"/>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F16A4C"/>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2" name="Group 21">
            <a:extLst>
              <a:ext uri="{FF2B5EF4-FFF2-40B4-BE49-F238E27FC236}">
                <a16:creationId xmlns:a16="http://schemas.microsoft.com/office/drawing/2014/main" id="{C3D42838-1824-4C4B-A950-B7AB8ADC1E95}"/>
              </a:ext>
            </a:extLst>
          </p:cNvPr>
          <p:cNvGrpSpPr/>
          <p:nvPr userDrawn="1"/>
        </p:nvGrpSpPr>
        <p:grpSpPr>
          <a:xfrm>
            <a:off x="5067451" y="6036885"/>
            <a:ext cx="1765535" cy="1041400"/>
            <a:chOff x="5067451" y="6036885"/>
            <a:chExt cx="1765535" cy="1041400"/>
          </a:xfrm>
        </p:grpSpPr>
        <p:pic>
          <p:nvPicPr>
            <p:cNvPr id="27" name="Picture 26" descr="Icon&#10;&#10;Description automatically generated">
              <a:extLst>
                <a:ext uri="{FF2B5EF4-FFF2-40B4-BE49-F238E27FC236}">
                  <a16:creationId xmlns:a16="http://schemas.microsoft.com/office/drawing/2014/main" id="{A3F26858-FEF2-5D4A-B2E6-D577579FD4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8" name="Picture 27" descr="A picture containing text, sign, tableware, plate&#10;&#10;Description automatically generated">
              <a:extLst>
                <a:ext uri="{FF2B5EF4-FFF2-40B4-BE49-F238E27FC236}">
                  <a16:creationId xmlns:a16="http://schemas.microsoft.com/office/drawing/2014/main" id="{0379E91E-8E8F-E841-AC56-45B4C8FA9A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1" name="Picture 30" descr="Shape, arrow&#10;&#10;Description automatically generated">
              <a:extLst>
                <a:ext uri="{FF2B5EF4-FFF2-40B4-BE49-F238E27FC236}">
                  <a16:creationId xmlns:a16="http://schemas.microsoft.com/office/drawing/2014/main" id="{CECE8335-EBC3-FB4E-B1BE-453BBF898B1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1903704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11" name="Group 10">
            <a:extLst>
              <a:ext uri="{FF2B5EF4-FFF2-40B4-BE49-F238E27FC236}">
                <a16:creationId xmlns:a16="http://schemas.microsoft.com/office/drawing/2014/main" id="{F40EB58F-7928-624A-A32B-98DFED99D43B}"/>
              </a:ext>
            </a:extLst>
          </p:cNvPr>
          <p:cNvGrpSpPr/>
          <p:nvPr userDrawn="1"/>
        </p:nvGrpSpPr>
        <p:grpSpPr>
          <a:xfrm>
            <a:off x="5067451" y="6036885"/>
            <a:ext cx="1765535" cy="1041400"/>
            <a:chOff x="5067451" y="6036885"/>
            <a:chExt cx="1765535" cy="1041400"/>
          </a:xfrm>
        </p:grpSpPr>
        <p:pic>
          <p:nvPicPr>
            <p:cNvPr id="10" name="Picture 9" descr="Icon&#10;&#10;Description automatically generated">
              <a:extLst>
                <a:ext uri="{FF2B5EF4-FFF2-40B4-BE49-F238E27FC236}">
                  <a16:creationId xmlns:a16="http://schemas.microsoft.com/office/drawing/2014/main" id="{2426661C-9500-8947-8ACF-2ABF246288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637502F0-9928-A446-809D-5EFF8352E0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4" name="Picture 33" descr="Shape, arrow&#10;&#10;Description automatically generated">
              <a:extLst>
                <a:ext uri="{FF2B5EF4-FFF2-40B4-BE49-F238E27FC236}">
                  <a16:creationId xmlns:a16="http://schemas.microsoft.com/office/drawing/2014/main" id="{15819499-69BD-A640-AAAF-5FB4DC61F1C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1902107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DCCC6"/>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23385C"/>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00A4B8"/>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DC562">
                <a:alpha val="76863"/>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16A4C"/>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sp>
        <p:nvSpPr>
          <p:cNvPr id="101" name="Text Placeholder 17">
            <a:extLst>
              <a:ext uri="{FF2B5EF4-FFF2-40B4-BE49-F238E27FC236}">
                <a16:creationId xmlns:a16="http://schemas.microsoft.com/office/drawing/2014/main" id="{20D53A06-A470-E043-A7C1-9D4483F8962D}"/>
              </a:ext>
            </a:extLst>
          </p:cNvPr>
          <p:cNvSpPr>
            <a:spLocks noGrp="1"/>
          </p:cNvSpPr>
          <p:nvPr>
            <p:ph type="body" sz="quarter" idx="19" hasCustomPrompt="1"/>
          </p:nvPr>
        </p:nvSpPr>
        <p:spPr>
          <a:xfrm>
            <a:off x="5383588" y="3262474"/>
            <a:ext cx="2212737" cy="651123"/>
          </a:xfrm>
        </p:spPr>
        <p:txBody>
          <a:bodyPr/>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7DCCC6"/>
                </a:solidFill>
                <a:latin typeface="+mn-lt"/>
              </a:defRPr>
            </a:lvl1pPr>
          </a:lstStyle>
          <a:p>
            <a:pPr lvl="0"/>
            <a:r>
              <a:rPr lang="en-US" dirty="0"/>
              <a:t>Title</a:t>
            </a:r>
          </a:p>
        </p:txBody>
      </p:sp>
      <p:sp>
        <p:nvSpPr>
          <p:cNvPr id="103" name="Text Placeholder 17">
            <a:extLst>
              <a:ext uri="{FF2B5EF4-FFF2-40B4-BE49-F238E27FC236}">
                <a16:creationId xmlns:a16="http://schemas.microsoft.com/office/drawing/2014/main" id="{CF75D89D-1D17-D04C-8A25-58DADB17A5B6}"/>
              </a:ext>
            </a:extLst>
          </p:cNvPr>
          <p:cNvSpPr>
            <a:spLocks noGrp="1"/>
          </p:cNvSpPr>
          <p:nvPr>
            <p:ph type="body" sz="quarter" idx="21" hasCustomPrompt="1"/>
          </p:nvPr>
        </p:nvSpPr>
        <p:spPr>
          <a:xfrm>
            <a:off x="6505379" y="927252"/>
            <a:ext cx="2212737" cy="651123"/>
          </a:xfrm>
        </p:spPr>
        <p:txBody>
          <a:bodyPr anchor="t"/>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23385C"/>
                </a:solidFill>
                <a:latin typeface="+mn-lt"/>
              </a:defRPr>
            </a:lvl1pPr>
          </a:lstStyle>
          <a:p>
            <a:pPr lvl="0"/>
            <a:r>
              <a:rPr lang="en-US" dirty="0"/>
              <a:t>Title</a:t>
            </a:r>
          </a:p>
        </p:txBody>
      </p:sp>
      <p:sp>
        <p:nvSpPr>
          <p:cNvPr id="105" name="Text Placeholder 17">
            <a:extLst>
              <a:ext uri="{FF2B5EF4-FFF2-40B4-BE49-F238E27FC236}">
                <a16:creationId xmlns:a16="http://schemas.microsoft.com/office/drawing/2014/main" id="{23CD4274-1A62-C44F-9D93-D9C507ADC254}"/>
              </a:ext>
            </a:extLst>
          </p:cNvPr>
          <p:cNvSpPr>
            <a:spLocks noGrp="1"/>
          </p:cNvSpPr>
          <p:nvPr>
            <p:ph type="body" sz="quarter" idx="23" hasCustomPrompt="1"/>
          </p:nvPr>
        </p:nvSpPr>
        <p:spPr>
          <a:xfrm>
            <a:off x="6667060" y="5501098"/>
            <a:ext cx="2212737" cy="651123"/>
          </a:xfrm>
        </p:spPr>
        <p:txBody>
          <a:bodyPr anchor="t"/>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FDC562"/>
                </a:solidFill>
                <a:latin typeface="+mn-lt"/>
              </a:defRPr>
            </a:lvl1pPr>
          </a:lstStyle>
          <a:p>
            <a:pPr lvl="0"/>
            <a:r>
              <a:rPr lang="en-US" dirty="0"/>
              <a:t>Title</a:t>
            </a:r>
          </a:p>
        </p:txBody>
      </p:sp>
      <p:sp>
        <p:nvSpPr>
          <p:cNvPr id="107" name="Text Placeholder 17">
            <a:extLst>
              <a:ext uri="{FF2B5EF4-FFF2-40B4-BE49-F238E27FC236}">
                <a16:creationId xmlns:a16="http://schemas.microsoft.com/office/drawing/2014/main" id="{43320795-46BC-AF4D-BEC0-E2B432C9F1BB}"/>
              </a:ext>
            </a:extLst>
          </p:cNvPr>
          <p:cNvSpPr>
            <a:spLocks noGrp="1"/>
          </p:cNvSpPr>
          <p:nvPr>
            <p:ph type="body" sz="quarter" idx="25" hasCustomPrompt="1"/>
          </p:nvPr>
        </p:nvSpPr>
        <p:spPr>
          <a:xfrm>
            <a:off x="5731326" y="4447206"/>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F16A4C"/>
                </a:solidFill>
                <a:latin typeface="+mn-lt"/>
              </a:defRPr>
            </a:lvl1pPr>
          </a:lstStyle>
          <a:p>
            <a:pPr lvl="0"/>
            <a:r>
              <a:rPr lang="en-US" dirty="0"/>
              <a:t>Title</a:t>
            </a:r>
          </a:p>
        </p:txBody>
      </p:sp>
      <p:sp>
        <p:nvSpPr>
          <p:cNvPr id="109" name="Text Placeholder 17">
            <a:extLst>
              <a:ext uri="{FF2B5EF4-FFF2-40B4-BE49-F238E27FC236}">
                <a16:creationId xmlns:a16="http://schemas.microsoft.com/office/drawing/2014/main" id="{8FB2940C-DB12-FC4B-AE30-0A6B11AD18B8}"/>
              </a:ext>
            </a:extLst>
          </p:cNvPr>
          <p:cNvSpPr>
            <a:spLocks noGrp="1"/>
          </p:cNvSpPr>
          <p:nvPr>
            <p:ph type="body" sz="quarter" idx="27" hasCustomPrompt="1"/>
          </p:nvPr>
        </p:nvSpPr>
        <p:spPr>
          <a:xfrm>
            <a:off x="5779231" y="1959718"/>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00A4B8"/>
                </a:solidFill>
                <a:latin typeface="+mn-lt"/>
              </a:defRPr>
            </a:lvl1pPr>
          </a:lstStyle>
          <a:p>
            <a:pPr lvl="0"/>
            <a:r>
              <a:rPr lang="en-US" dirty="0"/>
              <a:t>Title</a:t>
            </a:r>
          </a:p>
        </p:txBody>
      </p:sp>
      <p:grpSp>
        <p:nvGrpSpPr>
          <p:cNvPr id="79" name="Group 78">
            <a:extLst>
              <a:ext uri="{FF2B5EF4-FFF2-40B4-BE49-F238E27FC236}">
                <a16:creationId xmlns:a16="http://schemas.microsoft.com/office/drawing/2014/main" id="{68180585-D8B3-D24C-813A-0BA6B70E94ED}"/>
              </a:ext>
            </a:extLst>
          </p:cNvPr>
          <p:cNvGrpSpPr/>
          <p:nvPr userDrawn="1"/>
        </p:nvGrpSpPr>
        <p:grpSpPr>
          <a:xfrm>
            <a:off x="0" y="6194352"/>
            <a:ext cx="1847358" cy="678338"/>
            <a:chOff x="0" y="6194352"/>
            <a:chExt cx="1847358" cy="678338"/>
          </a:xfrm>
        </p:grpSpPr>
        <p:pic>
          <p:nvPicPr>
            <p:cNvPr id="80" name="Picture 79" descr="Icon&#10;&#10;Description automatically generated">
              <a:extLst>
                <a:ext uri="{FF2B5EF4-FFF2-40B4-BE49-F238E27FC236}">
                  <a16:creationId xmlns:a16="http://schemas.microsoft.com/office/drawing/2014/main" id="{0F311DC2-FEFF-CD4C-BAE3-972EB981E7D7}"/>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81" name="Picture 80" descr="A picture containing text, sign, tableware, plate&#10;&#10;Description automatically generated">
              <a:extLst>
                <a:ext uri="{FF2B5EF4-FFF2-40B4-BE49-F238E27FC236}">
                  <a16:creationId xmlns:a16="http://schemas.microsoft.com/office/drawing/2014/main" id="{D0B4EF20-8D24-914A-AEF9-24DF258EB6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82" name="Picture 81" descr="Shape, arrow&#10;&#10;Description automatically generated">
              <a:extLst>
                <a:ext uri="{FF2B5EF4-FFF2-40B4-BE49-F238E27FC236}">
                  <a16:creationId xmlns:a16="http://schemas.microsoft.com/office/drawing/2014/main" id="{D23486AB-9A17-6741-BA95-F8E91D6F62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82531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23385C"/>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F16A4C"/>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00A4B8"/>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FDC562"/>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7DCCC6"/>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23385C"/>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00A4B8"/>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7DCCC6"/>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F16A4C"/>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FDC562"/>
          </a:solidFill>
          <a:ln w="9525" cap="flat">
            <a:noFill/>
            <a:bevel/>
            <a:headEnd/>
            <a:tailEnd/>
          </a:ln>
          <a:effectLst/>
        </p:spPr>
        <p:txBody>
          <a:bodyPr wrap="none" anchor="ct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9" name="Text Placeholder 17">
            <a:extLst>
              <a:ext uri="{FF2B5EF4-FFF2-40B4-BE49-F238E27FC236}">
                <a16:creationId xmlns:a16="http://schemas.microsoft.com/office/drawing/2014/main" id="{01D6DD52-2A8D-8647-9F45-DD38BF8C4284}"/>
              </a:ext>
            </a:extLst>
          </p:cNvPr>
          <p:cNvSpPr>
            <a:spLocks noGrp="1"/>
          </p:cNvSpPr>
          <p:nvPr userDrawn="1">
            <p:ph type="body" sz="quarter" idx="29" hasCustomPrompt="1"/>
          </p:nvPr>
        </p:nvSpPr>
        <p:spPr>
          <a:xfrm>
            <a:off x="6964823" y="3174422"/>
            <a:ext cx="213096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1" name="Text Placeholder 17">
            <a:extLst>
              <a:ext uri="{FF2B5EF4-FFF2-40B4-BE49-F238E27FC236}">
                <a16:creationId xmlns:a16="http://schemas.microsoft.com/office/drawing/2014/main" id="{42BCEFC7-1896-1542-AF5C-B298DDD04ECF}"/>
              </a:ext>
            </a:extLst>
          </p:cNvPr>
          <p:cNvSpPr>
            <a:spLocks noGrp="1"/>
          </p:cNvSpPr>
          <p:nvPr userDrawn="1">
            <p:ph type="body" sz="quarter" idx="31" hasCustomPrompt="1"/>
          </p:nvPr>
        </p:nvSpPr>
        <p:spPr>
          <a:xfrm>
            <a:off x="9081526" y="2119951"/>
            <a:ext cx="2333958"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155" name="Text Placeholder 17">
            <a:extLst>
              <a:ext uri="{FF2B5EF4-FFF2-40B4-BE49-F238E27FC236}">
                <a16:creationId xmlns:a16="http://schemas.microsoft.com/office/drawing/2014/main" id="{9F1B58C5-849B-6040-9634-77D323405C4C}"/>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156" name="Text Placeholder 17">
            <a:extLst>
              <a:ext uri="{FF2B5EF4-FFF2-40B4-BE49-F238E27FC236}">
                <a16:creationId xmlns:a16="http://schemas.microsoft.com/office/drawing/2014/main" id="{97D30FF1-9364-2D4A-9E8B-2DB1EABB0B84}"/>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157" name="Text Placeholder 17">
            <a:extLst>
              <a:ext uri="{FF2B5EF4-FFF2-40B4-BE49-F238E27FC236}">
                <a16:creationId xmlns:a16="http://schemas.microsoft.com/office/drawing/2014/main" id="{CEF744C9-F425-C845-A44E-5A41E9F96B50}"/>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158" name="Text Placeholder 17">
            <a:extLst>
              <a:ext uri="{FF2B5EF4-FFF2-40B4-BE49-F238E27FC236}">
                <a16:creationId xmlns:a16="http://schemas.microsoft.com/office/drawing/2014/main" id="{6FF4D0EF-3A8F-D64E-A030-17FA93DC4E11}"/>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grpSp>
        <p:nvGrpSpPr>
          <p:cNvPr id="36" name="Group 35">
            <a:extLst>
              <a:ext uri="{FF2B5EF4-FFF2-40B4-BE49-F238E27FC236}">
                <a16:creationId xmlns:a16="http://schemas.microsoft.com/office/drawing/2014/main" id="{431175E0-037D-7F41-81B8-C423356AB5A2}"/>
              </a:ext>
            </a:extLst>
          </p:cNvPr>
          <p:cNvGrpSpPr/>
          <p:nvPr userDrawn="1"/>
        </p:nvGrpSpPr>
        <p:grpSpPr>
          <a:xfrm>
            <a:off x="0" y="6194352"/>
            <a:ext cx="1847358" cy="678338"/>
            <a:chOff x="0" y="6194352"/>
            <a:chExt cx="1847358" cy="678338"/>
          </a:xfrm>
        </p:grpSpPr>
        <p:pic>
          <p:nvPicPr>
            <p:cNvPr id="37" name="Picture 36" descr="Icon&#10;&#10;Description automatically generated">
              <a:extLst>
                <a:ext uri="{FF2B5EF4-FFF2-40B4-BE49-F238E27FC236}">
                  <a16:creationId xmlns:a16="http://schemas.microsoft.com/office/drawing/2014/main" id="{C0A56D16-BE1D-E443-98C9-AAA2F580D121}"/>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38" name="Picture 37" descr="A picture containing text, sign, tableware, plate&#10;&#10;Description automatically generated">
              <a:extLst>
                <a:ext uri="{FF2B5EF4-FFF2-40B4-BE49-F238E27FC236}">
                  <a16:creationId xmlns:a16="http://schemas.microsoft.com/office/drawing/2014/main" id="{938A230E-04BD-2449-BD25-E59329CA1A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39" name="Picture 38" descr="Shape, arrow&#10;&#10;Description automatically generated">
              <a:extLst>
                <a:ext uri="{FF2B5EF4-FFF2-40B4-BE49-F238E27FC236}">
                  <a16:creationId xmlns:a16="http://schemas.microsoft.com/office/drawing/2014/main" id="{1E4CF955-D8A1-FC41-9CC9-1021731B5E0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507714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23385C"/>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2" name="Rectangle 1">
            <a:extLst>
              <a:ext uri="{FF2B5EF4-FFF2-40B4-BE49-F238E27FC236}">
                <a16:creationId xmlns:a16="http://schemas.microsoft.com/office/drawing/2014/main" id="{DB70FC33-468D-C84E-8B00-B9E35D628700}"/>
              </a:ext>
            </a:extLst>
          </p:cNvPr>
          <p:cNvSpPr/>
          <p:nvPr userDrawn="1"/>
        </p:nvSpPr>
        <p:spPr>
          <a:xfrm>
            <a:off x="5945157" y="3244334"/>
            <a:ext cx="301686" cy="369332"/>
          </a:xfrm>
          <a:prstGeom prst="rect">
            <a:avLst/>
          </a:prstGeom>
        </p:spPr>
        <p:txBody>
          <a:bodyPr wrap="none">
            <a:spAutoFit/>
          </a:body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31" name="Group 30">
            <a:extLst>
              <a:ext uri="{FF2B5EF4-FFF2-40B4-BE49-F238E27FC236}">
                <a16:creationId xmlns:a16="http://schemas.microsoft.com/office/drawing/2014/main" id="{0BACD746-834E-014E-9597-34F8C7EE3798}"/>
              </a:ext>
            </a:extLst>
          </p:cNvPr>
          <p:cNvGrpSpPr/>
          <p:nvPr userDrawn="1"/>
        </p:nvGrpSpPr>
        <p:grpSpPr>
          <a:xfrm flipH="1">
            <a:off x="10344642" y="6178622"/>
            <a:ext cx="1847358" cy="678338"/>
            <a:chOff x="0" y="6194352"/>
            <a:chExt cx="1847358" cy="678338"/>
          </a:xfrm>
        </p:grpSpPr>
        <p:pic>
          <p:nvPicPr>
            <p:cNvPr id="32" name="Picture 31" descr="Icon&#10;&#10;Description automatically generated">
              <a:extLst>
                <a:ext uri="{FF2B5EF4-FFF2-40B4-BE49-F238E27FC236}">
                  <a16:creationId xmlns:a16="http://schemas.microsoft.com/office/drawing/2014/main" id="{93D4319C-32DE-2345-817D-B442827D90EE}"/>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49" name="Picture 48" descr="A picture containing text, sign, tableware, plate&#10;&#10;Description automatically generated">
              <a:extLst>
                <a:ext uri="{FF2B5EF4-FFF2-40B4-BE49-F238E27FC236}">
                  <a16:creationId xmlns:a16="http://schemas.microsoft.com/office/drawing/2014/main" id="{63482DC9-9B33-A34E-A891-5AC57B6D98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52" name="Picture 51" descr="Shape, arrow&#10;&#10;Description automatically generated">
              <a:extLst>
                <a:ext uri="{FF2B5EF4-FFF2-40B4-BE49-F238E27FC236}">
                  <a16:creationId xmlns:a16="http://schemas.microsoft.com/office/drawing/2014/main" id="{76FCF793-EA23-1F41-84E8-DA2E51ABE5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939996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92559" y="3153853"/>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23385C"/>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nvGrpSpPr>
          <p:cNvPr id="28" name="Group 27">
            <a:extLst>
              <a:ext uri="{FF2B5EF4-FFF2-40B4-BE49-F238E27FC236}">
                <a16:creationId xmlns:a16="http://schemas.microsoft.com/office/drawing/2014/main" id="{EDD7DD1D-6569-A648-B7BA-8A862C959B63}"/>
              </a:ext>
            </a:extLst>
          </p:cNvPr>
          <p:cNvGrpSpPr/>
          <p:nvPr userDrawn="1"/>
        </p:nvGrpSpPr>
        <p:grpSpPr>
          <a:xfrm flipH="1">
            <a:off x="10344642" y="6178622"/>
            <a:ext cx="1847358" cy="678338"/>
            <a:chOff x="0" y="6194352"/>
            <a:chExt cx="1847358" cy="678338"/>
          </a:xfrm>
        </p:grpSpPr>
        <p:pic>
          <p:nvPicPr>
            <p:cNvPr id="29" name="Picture 28" descr="Icon&#10;&#10;Description automatically generated">
              <a:extLst>
                <a:ext uri="{FF2B5EF4-FFF2-40B4-BE49-F238E27FC236}">
                  <a16:creationId xmlns:a16="http://schemas.microsoft.com/office/drawing/2014/main" id="{525A5E58-9616-604D-8FC9-6B7619197C94}"/>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30" name="Picture 29" descr="A picture containing text, sign, tableware, plate&#10;&#10;Description automatically generated">
              <a:extLst>
                <a:ext uri="{FF2B5EF4-FFF2-40B4-BE49-F238E27FC236}">
                  <a16:creationId xmlns:a16="http://schemas.microsoft.com/office/drawing/2014/main" id="{55F74A9A-7428-B54D-841E-92004CF577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33" name="Picture 32" descr="Shape, arrow&#10;&#10;Description automatically generated">
              <a:extLst>
                <a:ext uri="{FF2B5EF4-FFF2-40B4-BE49-F238E27FC236}">
                  <a16:creationId xmlns:a16="http://schemas.microsoft.com/office/drawing/2014/main" id="{18EEA0B2-3AEE-A140-9499-01A6A041AB7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2026889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CD42471-1AE1-7E43-ADAB-FFD070D8B9A4}"/>
              </a:ext>
            </a:extLst>
          </p:cNvPr>
          <p:cNvSpPr/>
          <p:nvPr userDrawn="1"/>
        </p:nvSpPr>
        <p:spPr>
          <a:xfrm flipV="1">
            <a:off x="7252828" y="8349"/>
            <a:ext cx="4355270" cy="6833936"/>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5FC67433-1584-FF43-ADAA-681A94BE02F6}"/>
              </a:ext>
            </a:extLst>
          </p:cNvPr>
          <p:cNvSpPr/>
          <p:nvPr userDrawn="1"/>
        </p:nvSpPr>
        <p:spPr>
          <a:xfrm>
            <a:off x="6982036" y="4072847"/>
            <a:ext cx="4896853" cy="2048825"/>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Logo, company name&#10;&#10;Description automatically generated">
            <a:extLst>
              <a:ext uri="{FF2B5EF4-FFF2-40B4-BE49-F238E27FC236}">
                <a16:creationId xmlns:a16="http://schemas.microsoft.com/office/drawing/2014/main" id="{EF38EF7A-81AA-1A4F-8718-DCE50973E9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52828" y="-3683"/>
            <a:ext cx="4355270" cy="2788837"/>
          </a:xfrm>
          <a:prstGeom prst="rect">
            <a:avLst/>
          </a:prstGeom>
        </p:spPr>
      </p:pic>
      <p:pic>
        <p:nvPicPr>
          <p:cNvPr id="39" name="Picture 38" descr="Icon&#10;&#10;Description automatically generated">
            <a:extLst>
              <a:ext uri="{FF2B5EF4-FFF2-40B4-BE49-F238E27FC236}">
                <a16:creationId xmlns:a16="http://schemas.microsoft.com/office/drawing/2014/main" id="{9B50C308-36DF-C242-BF4A-0F0BEE1B6E0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5800"/>
          <a:stretch/>
        </p:blipFill>
        <p:spPr>
          <a:xfrm rot="10800000">
            <a:off x="9722" y="-3683"/>
            <a:ext cx="3381345" cy="2542346"/>
          </a:xfrm>
          <a:prstGeom prst="rect">
            <a:avLst/>
          </a:prstGeom>
        </p:spPr>
      </p:pic>
      <p:sp>
        <p:nvSpPr>
          <p:cNvPr id="5" name="Google Shape;482;p39">
            <a:extLst>
              <a:ext uri="{FF2B5EF4-FFF2-40B4-BE49-F238E27FC236}">
                <a16:creationId xmlns:a16="http://schemas.microsoft.com/office/drawing/2014/main" id="{EEC38ED6-50FB-8743-88C0-96E8A16C20B3}"/>
              </a:ext>
            </a:extLst>
          </p:cNvPr>
          <p:cNvSpPr/>
          <p:nvPr userDrawn="1"/>
        </p:nvSpPr>
        <p:spPr>
          <a:xfrm>
            <a:off x="7511827" y="4292664"/>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23385C"/>
          </a:solid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7495627" y="5538848"/>
            <a:ext cx="233548" cy="233548"/>
            <a:chOff x="5941025" y="3634400"/>
            <a:chExt cx="467650" cy="467650"/>
          </a:xfrm>
          <a:solidFill>
            <a:srgbClr val="23385C"/>
          </a:solidFill>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7500861" y="4928786"/>
            <a:ext cx="232323" cy="156913"/>
            <a:chOff x="564675" y="1700625"/>
            <a:chExt cx="465200" cy="314200"/>
          </a:xfrm>
          <a:solidFill>
            <a:srgbClr val="23385C"/>
          </a:solidFill>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7922902" y="4261335"/>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7922902" y="4884294"/>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7931066" y="5527857"/>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583902" y="2173094"/>
            <a:ext cx="3195486" cy="731140"/>
          </a:xfrm>
        </p:spPr>
        <p:txBody>
          <a:bodyPr anchor="ctr">
            <a:normAutofit/>
          </a:bodyPr>
          <a:lstStyle>
            <a:lvl1pPr marL="0" indent="0" algn="l">
              <a:buNone/>
              <a:defRPr sz="2800" baseline="0">
                <a:solidFill>
                  <a:srgbClr val="23385C"/>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583902" y="1363518"/>
            <a:ext cx="3195485" cy="837258"/>
          </a:xfrm>
        </p:spPr>
        <p:txBody>
          <a:bodyPr anchor="ctr">
            <a:normAutofit/>
          </a:bodyPr>
          <a:lstStyle>
            <a:lvl1pPr marL="0" indent="0" algn="l">
              <a:buNone/>
              <a:defRPr sz="5000" baseline="0">
                <a:solidFill>
                  <a:srgbClr val="23385C"/>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313111" y="5369146"/>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970682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Final Slide">
    <p:spTree>
      <p:nvGrpSpPr>
        <p:cNvPr id="1" name=""/>
        <p:cNvGrpSpPr/>
        <p:nvPr/>
      </p:nvGrpSpPr>
      <p:grpSpPr>
        <a:xfrm>
          <a:off x="0" y="0"/>
          <a:ext cx="0" cy="0"/>
          <a:chOff x="0" y="0"/>
          <a:chExt cx="0" cy="0"/>
        </a:xfrm>
      </p:grpSpPr>
      <p:pic>
        <p:nvPicPr>
          <p:cNvPr id="29" name="Picture 28" descr="Logo, company name&#10;&#10;Description automatically generated">
            <a:extLst>
              <a:ext uri="{FF2B5EF4-FFF2-40B4-BE49-F238E27FC236}">
                <a16:creationId xmlns:a16="http://schemas.microsoft.com/office/drawing/2014/main" id="{EF38EF7A-81AA-1A4F-8718-DCE50973E9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52828" y="-3683"/>
            <a:ext cx="4355270" cy="2788837"/>
          </a:xfrm>
          <a:prstGeom prst="rect">
            <a:avLst/>
          </a:prstGeom>
        </p:spPr>
      </p:pic>
      <p:pic>
        <p:nvPicPr>
          <p:cNvPr id="39" name="Picture 38" descr="Icon&#10;&#10;Description automatically generated">
            <a:extLst>
              <a:ext uri="{FF2B5EF4-FFF2-40B4-BE49-F238E27FC236}">
                <a16:creationId xmlns:a16="http://schemas.microsoft.com/office/drawing/2014/main" id="{9B50C308-36DF-C242-BF4A-0F0BEE1B6E0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5800"/>
          <a:stretch/>
        </p:blipFill>
        <p:spPr>
          <a:xfrm rot="10800000">
            <a:off x="9722" y="-3683"/>
            <a:ext cx="3381345" cy="2542346"/>
          </a:xfrm>
          <a:prstGeom prst="rect">
            <a:avLst/>
          </a:prstGeom>
        </p:spPr>
      </p:pic>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7495627" y="5538848"/>
            <a:ext cx="233548" cy="233548"/>
            <a:chOff x="5941025" y="3634400"/>
            <a:chExt cx="467650" cy="467650"/>
          </a:xfrm>
          <a:solidFill>
            <a:srgbClr val="23385C"/>
          </a:solidFill>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3049104" y="3140711"/>
            <a:ext cx="8692531" cy="1737427"/>
          </a:xfrm>
        </p:spPr>
        <p:txBody>
          <a:bodyPr anchor="t">
            <a:noAutofit/>
          </a:bodyPr>
          <a:lstStyle>
            <a:lvl1pPr algn="l">
              <a:buNone/>
              <a:defRPr sz="4000" b="1" i="0" spc="0">
                <a:solidFill>
                  <a:schemeClr val="tx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https://www.studentcivicengagers.eu/</a:t>
            </a:r>
            <a:endParaRPr lang="en-US" dirty="0"/>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583902" y="1363518"/>
            <a:ext cx="3195485" cy="837258"/>
          </a:xfrm>
        </p:spPr>
        <p:txBody>
          <a:bodyPr anchor="ctr">
            <a:normAutofit/>
          </a:bodyPr>
          <a:lstStyle>
            <a:lvl1pPr marL="0" indent="0" algn="l">
              <a:buNone/>
              <a:defRPr sz="5000" baseline="0">
                <a:solidFill>
                  <a:srgbClr val="23385C"/>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313111" y="5369146"/>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14306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0" y="0"/>
            <a:ext cx="12192000" cy="5119711"/>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5C9B4BE8-8FFE-2145-9014-64D7A0601AB2}"/>
              </a:ext>
            </a:extLst>
          </p:cNvPr>
          <p:cNvSpPr/>
          <p:nvPr userDrawn="1"/>
        </p:nvSpPr>
        <p:spPr>
          <a:xfrm>
            <a:off x="0" y="3561347"/>
            <a:ext cx="12192000" cy="3341242"/>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0" y="4579965"/>
            <a:ext cx="12192000" cy="697353"/>
          </a:xfrm>
        </p:spPr>
        <p:txBody>
          <a:bodyPr>
            <a:noAutofit/>
          </a:bodyPr>
          <a:lstStyle>
            <a:lvl1pPr marL="0" indent="0" algn="ctr">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0" y="3961442"/>
            <a:ext cx="12192000" cy="697353"/>
          </a:xfrm>
        </p:spPr>
        <p:txBody>
          <a:bodyPr>
            <a:normAutofit/>
          </a:bodyPr>
          <a:lstStyle>
            <a:lvl1pPr marL="0" indent="0" algn="ctr">
              <a:buNone/>
              <a:defRPr sz="3600" b="0" i="0">
                <a:solidFill>
                  <a:schemeClr val="bg1"/>
                </a:solidFill>
                <a:latin typeface="+mn-lt"/>
              </a:defRPr>
            </a:lvl1pPr>
          </a:lstStyle>
          <a:p>
            <a:pPr lvl="0"/>
            <a:r>
              <a:rPr lang="en-US" dirty="0"/>
              <a:t>Cover Design 3</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4728003" y="6204183"/>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0" name="Picture 9" descr="Logo, company name&#10;&#10;Description automatically generated">
            <a:extLst>
              <a:ext uri="{FF2B5EF4-FFF2-40B4-BE49-F238E27FC236}">
                <a16:creationId xmlns:a16="http://schemas.microsoft.com/office/drawing/2014/main" id="{5DA8D9DA-2369-2B42-A4C7-EF7BF9E516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39437" y="13987"/>
            <a:ext cx="5513126" cy="3530254"/>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view/Content Slide - 5 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4" name="Picture 3" descr="Icon&#10;&#10;Description automatically generated">
            <a:extLst>
              <a:ext uri="{FF2B5EF4-FFF2-40B4-BE49-F238E27FC236}">
                <a16:creationId xmlns:a16="http://schemas.microsoft.com/office/drawing/2014/main" id="{4C24BC5C-56B4-894A-82E0-70B2AFD1B3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6173" y="5008123"/>
            <a:ext cx="3785372" cy="1884632"/>
          </a:xfrm>
          <a:prstGeom prst="rect">
            <a:avLst/>
          </a:prstGeom>
        </p:spPr>
      </p:pic>
    </p:spTree>
    <p:extLst>
      <p:ext uri="{BB962C8B-B14F-4D97-AF65-F5344CB8AC3E}">
        <p14:creationId xmlns:p14="http://schemas.microsoft.com/office/powerpoint/2010/main" val="2476502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view/Content Slide - 6 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47624" y="341609"/>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85952" y="39880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55907" y="731580"/>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15861" y="341609"/>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47624" y="141623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85952" y="147343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55907" y="1806206"/>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15861" y="141623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47624" y="2475999"/>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85952" y="253319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55907" y="2865970"/>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15861" y="2475999"/>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33769" y="353418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72097" y="359138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42052" y="405478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02006" y="353418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47624" y="461148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85952" y="466868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55907" y="500145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15861" y="461148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4" name="Picture 3" descr="Icon&#10;&#10;Description automatically generated">
            <a:extLst>
              <a:ext uri="{FF2B5EF4-FFF2-40B4-BE49-F238E27FC236}">
                <a16:creationId xmlns:a16="http://schemas.microsoft.com/office/drawing/2014/main" id="{4C24BC5C-56B4-894A-82E0-70B2AFD1B3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6173" y="5008123"/>
            <a:ext cx="3785372" cy="1884632"/>
          </a:xfrm>
          <a:prstGeom prst="rect">
            <a:avLst/>
          </a:prstGeom>
        </p:spPr>
      </p:pic>
      <p:sp>
        <p:nvSpPr>
          <p:cNvPr id="27" name="Oval 26">
            <a:extLst>
              <a:ext uri="{FF2B5EF4-FFF2-40B4-BE49-F238E27FC236}">
                <a16:creationId xmlns:a16="http://schemas.microsoft.com/office/drawing/2014/main" id="{5C70CEB0-7166-D445-8FBB-3755DA55B3DB}"/>
              </a:ext>
            </a:extLst>
          </p:cNvPr>
          <p:cNvSpPr/>
          <p:nvPr userDrawn="1"/>
        </p:nvSpPr>
        <p:spPr>
          <a:xfrm>
            <a:off x="6345644" y="5653301"/>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5">
            <a:extLst>
              <a:ext uri="{FF2B5EF4-FFF2-40B4-BE49-F238E27FC236}">
                <a16:creationId xmlns:a16="http://schemas.microsoft.com/office/drawing/2014/main" id="{97FF5E62-72BA-D945-A7A5-FF65E932D9C6}"/>
              </a:ext>
            </a:extLst>
          </p:cNvPr>
          <p:cNvSpPr>
            <a:spLocks noGrp="1"/>
          </p:cNvSpPr>
          <p:nvPr>
            <p:ph type="body" sz="quarter" idx="27" hasCustomPrompt="1"/>
          </p:nvPr>
        </p:nvSpPr>
        <p:spPr>
          <a:xfrm>
            <a:off x="6483972" y="5710496"/>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cxnSp>
        <p:nvCxnSpPr>
          <p:cNvPr id="29" name="Straight Connector 28">
            <a:extLst>
              <a:ext uri="{FF2B5EF4-FFF2-40B4-BE49-F238E27FC236}">
                <a16:creationId xmlns:a16="http://schemas.microsoft.com/office/drawing/2014/main" id="{5533CF9A-BEC3-354C-9748-D5303B23C258}"/>
              </a:ext>
            </a:extLst>
          </p:cNvPr>
          <p:cNvCxnSpPr>
            <a:cxnSpLocks/>
          </p:cNvCxnSpPr>
          <p:nvPr userDrawn="1"/>
        </p:nvCxnSpPr>
        <p:spPr>
          <a:xfrm>
            <a:off x="5753927" y="6043272"/>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0" name="Text Placeholder 25">
            <a:extLst>
              <a:ext uri="{FF2B5EF4-FFF2-40B4-BE49-F238E27FC236}">
                <a16:creationId xmlns:a16="http://schemas.microsoft.com/office/drawing/2014/main" id="{09F61298-7562-054D-9390-2EB219676254}"/>
              </a:ext>
            </a:extLst>
          </p:cNvPr>
          <p:cNvSpPr>
            <a:spLocks noGrp="1"/>
          </p:cNvSpPr>
          <p:nvPr>
            <p:ph type="body" sz="quarter" idx="28" hasCustomPrompt="1"/>
          </p:nvPr>
        </p:nvSpPr>
        <p:spPr>
          <a:xfrm>
            <a:off x="7213881" y="5653301"/>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08311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D0DC2C-A428-934B-B2CD-33EA01036C84}"/>
              </a:ext>
            </a:extLst>
          </p:cNvPr>
          <p:cNvSpPr/>
          <p:nvPr userDrawn="1"/>
        </p:nvSpPr>
        <p:spPr>
          <a:xfrm>
            <a:off x="241300" y="367062"/>
            <a:ext cx="11696700" cy="56953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3" name="Text Placeholder 23">
            <a:extLst>
              <a:ext uri="{FF2B5EF4-FFF2-40B4-BE49-F238E27FC236}">
                <a16:creationId xmlns:a16="http://schemas.microsoft.com/office/drawing/2014/main" id="{AE79FE91-3830-884D-BFD8-6859D5F6BB3B}"/>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Text Placeholder 23">
            <a:extLst>
              <a:ext uri="{FF2B5EF4-FFF2-40B4-BE49-F238E27FC236}">
                <a16:creationId xmlns:a16="http://schemas.microsoft.com/office/drawing/2014/main" id="{203270F2-74CA-3E48-A639-0135E1B9AD76}"/>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5" name="Text Placeholder 23">
            <a:extLst>
              <a:ext uri="{FF2B5EF4-FFF2-40B4-BE49-F238E27FC236}">
                <a16:creationId xmlns:a16="http://schemas.microsoft.com/office/drawing/2014/main" id="{9F1E2138-C57A-0D44-9CDF-C2A457A8ADF8}"/>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pic>
        <p:nvPicPr>
          <p:cNvPr id="16" name="Picture 15" descr="Icon&#10;&#10;Description automatically generated">
            <a:extLst>
              <a:ext uri="{FF2B5EF4-FFF2-40B4-BE49-F238E27FC236}">
                <a16:creationId xmlns:a16="http://schemas.microsoft.com/office/drawing/2014/main" id="{AACADF74-E82D-964C-835B-771E1D47BE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9" name="Picture 8" descr="Icon&#10;&#10;Description automatically generated">
            <a:extLst>
              <a:ext uri="{FF2B5EF4-FFF2-40B4-BE49-F238E27FC236}">
                <a16:creationId xmlns:a16="http://schemas.microsoft.com/office/drawing/2014/main" id="{659A1A35-B898-8246-8D43-C68A97BA1D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649323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9/21/2022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79" r:id="rId3"/>
    <p:sldLayoutId id="2147483830" r:id="rId4"/>
    <p:sldLayoutId id="2147483829" r:id="rId5"/>
    <p:sldLayoutId id="2147483842" r:id="rId6"/>
    <p:sldLayoutId id="2147483880" r:id="rId7"/>
    <p:sldLayoutId id="2147483841" r:id="rId8"/>
    <p:sldLayoutId id="2147483840" r:id="rId9"/>
    <p:sldLayoutId id="2147483874" r:id="rId10"/>
    <p:sldLayoutId id="2147483861" r:id="rId11"/>
    <p:sldLayoutId id="2147483862" r:id="rId12"/>
    <p:sldLayoutId id="2147483875" r:id="rId13"/>
    <p:sldLayoutId id="2147483863" r:id="rId14"/>
    <p:sldLayoutId id="2147483835" r:id="rId15"/>
    <p:sldLayoutId id="2147483876" r:id="rId16"/>
    <p:sldLayoutId id="2147483836" r:id="rId17"/>
    <p:sldLayoutId id="2147483831" r:id="rId18"/>
    <p:sldLayoutId id="2147483846" r:id="rId19"/>
    <p:sldLayoutId id="2147483873" r:id="rId20"/>
    <p:sldLayoutId id="2147483834" r:id="rId21"/>
    <p:sldLayoutId id="2147483845" r:id="rId22"/>
    <p:sldLayoutId id="2147483869" r:id="rId23"/>
    <p:sldLayoutId id="2147483877" r:id="rId24"/>
    <p:sldLayoutId id="2147483866" r:id="rId25"/>
    <p:sldLayoutId id="2147483833" r:id="rId26"/>
    <p:sldLayoutId id="2147483847" r:id="rId27"/>
    <p:sldLayoutId id="2147483871" r:id="rId28"/>
    <p:sldLayoutId id="2147483870" r:id="rId29"/>
    <p:sldLayoutId id="2147483872" r:id="rId30"/>
    <p:sldLayoutId id="2147483837" r:id="rId31"/>
    <p:sldLayoutId id="2147483838" r:id="rId32"/>
    <p:sldLayoutId id="2147483844" r:id="rId33"/>
    <p:sldLayoutId id="2147483848" r:id="rId34"/>
    <p:sldLayoutId id="2147483849" r:id="rId35"/>
    <p:sldLayoutId id="2147483851" r:id="rId36"/>
    <p:sldLayoutId id="2147483854" r:id="rId37"/>
    <p:sldLayoutId id="2147483855" r:id="rId38"/>
    <p:sldLayoutId id="2147483856" r:id="rId39"/>
    <p:sldLayoutId id="2147483857" r:id="rId40"/>
    <p:sldLayoutId id="2147483864" r:id="rId41"/>
    <p:sldLayoutId id="2147483852" r:id="rId42"/>
    <p:sldLayoutId id="2147483858" r:id="rId43"/>
    <p:sldLayoutId id="2147483859" r:id="rId44"/>
    <p:sldLayoutId id="2147483860" r:id="rId45"/>
    <p:sldLayoutId id="2147483853" r:id="rId46"/>
    <p:sldLayoutId id="2147483881" r:id="rId4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lJUrQKY_A5g?t=12" TargetMode="External"/><Relationship Id="rId2" Type="http://schemas.openxmlformats.org/officeDocument/2006/relationships/slideLayout" Target="../slideLayouts/slideLayout26.xml"/><Relationship Id="rId1" Type="http://schemas.openxmlformats.org/officeDocument/2006/relationships/video" Target="https://www.youtube.com/embed/lJUrQKY_A5g?feature=oembed" TargetMode="Externa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hyperlink" Target="https://thepeoplegroup.com/wp-content/uploads/2008/04/article-building-trust-in-the-workplace1.pdf" TargetMode="External"/><Relationship Id="rId7" Type="http://schemas.openxmlformats.org/officeDocument/2006/relationships/image" Target="../media/image30.jpeg"/><Relationship Id="rId2" Type="http://schemas.openxmlformats.org/officeDocument/2006/relationships/image" Target="../media/image23.png"/><Relationship Id="rId1" Type="http://schemas.openxmlformats.org/officeDocument/2006/relationships/slideLayout" Target="../slideLayouts/slideLayout20.xml"/><Relationship Id="rId6" Type="http://schemas.openxmlformats.org/officeDocument/2006/relationships/hyperlink" Target="https://ideas.ted.com/the-secret-ingredient-that-makes-some-teams-better-than-others/" TargetMode="External"/><Relationship Id="rId5" Type="http://schemas.openxmlformats.org/officeDocument/2006/relationships/hyperlink" Target="https://brigettehyacinth.com/why-managers-should-care-about-employee-loyalty/" TargetMode="External"/><Relationship Id="rId4" Type="http://schemas.openxmlformats.org/officeDocument/2006/relationships/hyperlink" Target="http://cadiganventures.com/3-steps-to-build-a-culture-of-trus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hyperlink" Target="https://www.researchgate.net/publication/229889043_When_consumers_and_brands_talk_Storytelling_theory_and_research_in_psychology_and_marketing" TargetMode="Externa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hyperlink" Target="http://jovanabanovic.com/2020/08/06/the-most-powerful-person-in-the-world-is-the-story-teller-the-storyteller-sets-the-vision-values-and-agenda-of-an-entire-generation-that-is-to-come-steve-jobs/#:~:text=Steve%20Jobs%20%2D%20JovanaBanovic-,%E2%80%9CThe%20most%20powerful%20person%20in%20the%20world%20is%20the%20story,is%20to%20come.%E2%80%9D%20Steve%20Jobs" TargetMode="External"/><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hyperlink" Target="https://www.researchgate.net/publication/229889043_When_consumers_and_brands_talk_Storytelling_theory_and_research_in_psychology_and_marketing" TargetMode="Externa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3.png"/><Relationship Id="rId1" Type="http://schemas.openxmlformats.org/officeDocument/2006/relationships/slideLayout" Target="../slideLayouts/slideLayout15.xml"/><Relationship Id="rId4" Type="http://schemas.openxmlformats.org/officeDocument/2006/relationships/hyperlink" Target="https://www.researchgate.net/publication/229889043_When_consumers_and_brands_talk_Storytelling_theory_and_research_in_psychology_and_market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Nj-hdQMa3uA" TargetMode="External"/><Relationship Id="rId2" Type="http://schemas.openxmlformats.org/officeDocument/2006/relationships/image" Target="../media/image35.jp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hyperlink" Target="https://news.wsu.edu/2020/04/28/service-learning-boosts-academic-performance-retention-rates-collaborative-study/" TargetMode="External"/><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hyperlink" Target="https://www.researchgate.net/publication/229889043_When_consumers_and_brands_talk_Storytelling_theory_and_research_in_psychology_and_marketing" TargetMode="External"/><Relationship Id="rId7" Type="http://schemas.openxmlformats.org/officeDocument/2006/relationships/hyperlink" Target="https://www.youtube.com/watch?v=YpUY0hXCH2w" TargetMode="External"/><Relationship Id="rId2" Type="http://schemas.openxmlformats.org/officeDocument/2006/relationships/image" Target="../media/image23.png"/><Relationship Id="rId1" Type="http://schemas.openxmlformats.org/officeDocument/2006/relationships/slideLayout" Target="../slideLayouts/slideLayout14.xml"/><Relationship Id="rId6" Type="http://schemas.openxmlformats.org/officeDocument/2006/relationships/hyperlink" Target="&#8226;%09https:/www.pbs.org/newshour/extra/lessons-plans/lesson-plan-civic-engagement-and-ways-for-students-to-get-involved/" TargetMode="External"/><Relationship Id="rId5" Type="http://schemas.openxmlformats.org/officeDocument/2006/relationships/hyperlink" Target="&#8226;%09https:/populationeducation.org/4-service-learning-project-ideas-to-promote-civic-engagement/" TargetMode="External"/><Relationship Id="rId4" Type="http://schemas.openxmlformats.org/officeDocument/2006/relationships/hyperlink" Target="https://www.socialstudies.org/system/files/publications/articles/yl_220115.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6.xml"/><Relationship Id="rId1" Type="http://schemas.openxmlformats.org/officeDocument/2006/relationships/video" Target="https://www.youtube.com/embed/IgMqctjVpyY?feature=oembed"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youtu.be/lJUrQKY_A5g?t=12" TargetMode="External"/><Relationship Id="rId2" Type="http://schemas.openxmlformats.org/officeDocument/2006/relationships/slideLayout" Target="../slideLayouts/slideLayout26.xml"/><Relationship Id="rId1" Type="http://schemas.openxmlformats.org/officeDocument/2006/relationships/video" Target="https://www.youtube.com/embed/1xs4I349cdc?feature=oembed" TargetMode="Externa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hyperlink" Target="https://www.studentcivicengagers.eu/toolkit-est/" TargetMode="External"/><Relationship Id="rId2" Type="http://schemas.openxmlformats.org/officeDocument/2006/relationships/hyperlink" Target="https://www.studentcivicengagers.eu/guide-to-digital-civic-engagement-est/" TargetMode="Externa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drive.google.com/file/d/18Pk4-XiFYYfcCqUM8ZpLAVHhubtBBeED/view" TargetMode="Externa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hyperlink" Target="https://www.forbes.com/sites/forbesagencycouncil/2021/02/12/the-meaning-behind-mission/?sh=5aa1d8fa305d" TargetMode="External"/><Relationship Id="rId2" Type="http://schemas.openxmlformats.org/officeDocument/2006/relationships/image" Target="../media/image45.jpeg"/><Relationship Id="rId1" Type="http://schemas.openxmlformats.org/officeDocument/2006/relationships/slideLayout" Target="../slideLayouts/slideLayout16.xml"/><Relationship Id="rId6" Type="http://schemas.openxmlformats.org/officeDocument/2006/relationships/hyperlink" Target="https://www.orbitmedia.com/blog/content-marketing-mission-statement/" TargetMode="External"/><Relationship Id="rId5" Type="http://schemas.openxmlformats.org/officeDocument/2006/relationships/hyperlink" Target="https://www.youtube.com/watch?v=MrZKoWgcZVg" TargetMode="External"/><Relationship Id="rId4" Type="http://schemas.openxmlformats.org/officeDocument/2006/relationships/hyperlink" Target="https://blog.hubspot.com/marketing/inspiring-company-mission-statement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6.xml"/><Relationship Id="rId1" Type="http://schemas.openxmlformats.org/officeDocument/2006/relationships/video" Target="https://www.youtube.com/embed/nppvMyznqHc?feature=oembed" TargetMode="External"/><Relationship Id="rId5" Type="http://schemas.openxmlformats.org/officeDocument/2006/relationships/image" Target="../media/image47.jpeg"/><Relationship Id="rId4" Type="http://schemas.openxmlformats.org/officeDocument/2006/relationships/hyperlink" Target="https://www.youtube.com/watch?v=nppvMyznqHc"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canva.com/" TargetMode="External"/><Relationship Id="rId2" Type="http://schemas.openxmlformats.org/officeDocument/2006/relationships/image" Target="../media/image23.png"/><Relationship Id="rId1" Type="http://schemas.openxmlformats.org/officeDocument/2006/relationships/slideLayout" Target="../slideLayouts/slideLayout16.xml"/><Relationship Id="rId4" Type="http://schemas.openxmlformats.org/officeDocument/2006/relationships/image" Target="../media/image48.jpeg"/></Relationships>
</file>

<file path=ppt/slides/_rels/slide37.xml.rels><?xml version="1.0" encoding="UTF-8" standalone="yes"?>
<Relationships xmlns="http://schemas.openxmlformats.org/package/2006/relationships"><Relationship Id="rId3" Type="http://schemas.openxmlformats.org/officeDocument/2006/relationships/hyperlink" Target="http://www.wordpress.com/" TargetMode="External"/><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image" Target="../media/image49.jpeg"/></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hyperlink" Target="https://www.pexels.com/" TargetMode="External"/><Relationship Id="rId2" Type="http://schemas.openxmlformats.org/officeDocument/2006/relationships/image" Target="../media/image23.png"/><Relationship Id="rId1" Type="http://schemas.openxmlformats.org/officeDocument/2006/relationships/slideLayout" Target="../slideLayouts/slideLayout15.xml"/><Relationship Id="rId6" Type="http://schemas.openxmlformats.org/officeDocument/2006/relationships/image" Target="../media/image51.jpeg"/><Relationship Id="rId5" Type="http://schemas.openxmlformats.org/officeDocument/2006/relationships/hyperlink" Target="https://pixabay.com/" TargetMode="External"/><Relationship Id="rId4" Type="http://schemas.openxmlformats.org/officeDocument/2006/relationships/hyperlink" Target="https://unsplash.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hyperlink" Target="https://mailchimp.com/" TargetMode="External"/><Relationship Id="rId2" Type="http://schemas.openxmlformats.org/officeDocument/2006/relationships/image" Target="../media/image23.png"/><Relationship Id="rId1" Type="http://schemas.openxmlformats.org/officeDocument/2006/relationships/slideLayout" Target="../slideLayouts/slideLayout16.xml"/><Relationship Id="rId4" Type="http://schemas.openxmlformats.org/officeDocument/2006/relationships/image" Target="../media/image52.jpeg"/></Relationships>
</file>

<file path=ppt/slides/_rels/slide41.xml.rels><?xml version="1.0" encoding="UTF-8" standalone="yes"?>
<Relationships xmlns="http://schemas.openxmlformats.org/package/2006/relationships"><Relationship Id="rId3" Type="http://schemas.openxmlformats.org/officeDocument/2006/relationships/hyperlink" Target="https://www.googleadservices.com/pagead/aclk?sa=L&amp;ai=DChcSEwjmubil_bTvAhXK7e0KHYuhBUAYABAAGgJkZw&amp;ae=2&amp;ohost=www.google.com&amp;cid=CAESQOD2VKU0tTViFG-5ar3EGRbpx3eB4YNRdpiBRSauKC7ZOOfhRkS32Fowp0y9WzY47vrkAm69KnTLsbS0-ZSc7qU&amp;sig=AOD64_22zT57sC67UpeF4wPtu-LWbOQcEw&amp;q&amp;adurl&amp;ved=2ahUKEwi1wrKl_bTvAhVMVBUIHWRjDGgQ0Qx6BAgCEAE" TargetMode="External"/><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image" Target="../media/image53.jpeg"/></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3.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people holding papers&#10;&#10;Description automatically generated with low confidence">
            <a:extLst>
              <a:ext uri="{FF2B5EF4-FFF2-40B4-BE49-F238E27FC236}">
                <a16:creationId xmlns:a16="http://schemas.microsoft.com/office/drawing/2014/main" id="{0DEDDFA2-136D-6B45-8B47-7DB6719406C7}"/>
              </a:ext>
            </a:extLst>
          </p:cNvPr>
          <p:cNvPicPr>
            <a:picLocks noGrp="1" noChangeAspect="1"/>
          </p:cNvPicPr>
          <p:nvPr>
            <p:ph type="pic" sz="quarter" idx="10"/>
          </p:nvPr>
        </p:nvPicPr>
        <p:blipFill rotWithShape="1">
          <a:blip r:embed="rId2"/>
          <a:srcRect t="6885" b="26989"/>
          <a:stretch/>
        </p:blipFill>
        <p:spPr>
          <a:xfrm>
            <a:off x="0" y="2800869"/>
            <a:ext cx="12192000" cy="3058510"/>
          </a:xfrm>
        </p:spPr>
      </p:pic>
      <p:sp>
        <p:nvSpPr>
          <p:cNvPr id="6" name="Text Placeholder 5">
            <a:extLst>
              <a:ext uri="{FF2B5EF4-FFF2-40B4-BE49-F238E27FC236}">
                <a16:creationId xmlns:a16="http://schemas.microsoft.com/office/drawing/2014/main" id="{C792A4EB-A5BB-B442-AAAB-F8279A90AE27}"/>
              </a:ext>
            </a:extLst>
          </p:cNvPr>
          <p:cNvSpPr>
            <a:spLocks noGrp="1"/>
          </p:cNvSpPr>
          <p:nvPr>
            <p:ph type="body" sz="quarter" idx="15"/>
          </p:nvPr>
        </p:nvSpPr>
        <p:spPr>
          <a:xfrm>
            <a:off x="6096000" y="5327221"/>
            <a:ext cx="5278651" cy="697353"/>
          </a:xfrm>
        </p:spPr>
        <p:txBody>
          <a:bodyPr/>
          <a:lstStyle/>
          <a:p>
            <a:pPr algn="l"/>
            <a:r>
              <a:rPr lang="fi-FI" sz="2800" dirty="0" err="1"/>
              <a:t>Kodanikuosaluse</a:t>
            </a:r>
            <a:r>
              <a:rPr lang="fi-FI" sz="2800" dirty="0"/>
              <a:t> projekti, </a:t>
            </a:r>
            <a:r>
              <a:rPr lang="fi-FI" sz="2800" dirty="0" err="1"/>
              <a:t>eesmärgi</a:t>
            </a:r>
            <a:r>
              <a:rPr lang="fi-FI" sz="2800" dirty="0"/>
              <a:t> ja </a:t>
            </a:r>
            <a:r>
              <a:rPr lang="fi-FI" sz="2800" dirty="0" err="1"/>
              <a:t>koostöö</a:t>
            </a:r>
            <a:r>
              <a:rPr lang="fi-FI" sz="2800" dirty="0"/>
              <a:t> </a:t>
            </a:r>
            <a:r>
              <a:rPr lang="fi-FI" sz="2800" dirty="0" err="1"/>
              <a:t>turundamine</a:t>
            </a:r>
            <a:endParaRPr lang="en-US" sz="2800" dirty="0"/>
          </a:p>
        </p:txBody>
      </p:sp>
      <p:sp>
        <p:nvSpPr>
          <p:cNvPr id="7" name="Text Placeholder 6">
            <a:extLst>
              <a:ext uri="{FF2B5EF4-FFF2-40B4-BE49-F238E27FC236}">
                <a16:creationId xmlns:a16="http://schemas.microsoft.com/office/drawing/2014/main" id="{DD2558D1-14F6-9D47-A9FC-BFDACE155356}"/>
              </a:ext>
            </a:extLst>
          </p:cNvPr>
          <p:cNvSpPr>
            <a:spLocks noGrp="1"/>
          </p:cNvSpPr>
          <p:nvPr>
            <p:ph type="body" sz="quarter" idx="16"/>
          </p:nvPr>
        </p:nvSpPr>
        <p:spPr/>
        <p:txBody>
          <a:bodyPr>
            <a:normAutofit fontScale="70000" lnSpcReduction="20000"/>
          </a:bodyPr>
          <a:lstStyle/>
          <a:p>
            <a:pPr algn="l"/>
            <a:r>
              <a:rPr lang="en-US" dirty="0"/>
              <a:t>SDCE </a:t>
            </a:r>
            <a:r>
              <a:rPr lang="et-EE" dirty="0" err="1"/>
              <a:t>avtud</a:t>
            </a:r>
            <a:r>
              <a:rPr lang="et-EE" dirty="0"/>
              <a:t> õppematerjal </a:t>
            </a:r>
            <a:r>
              <a:rPr lang="en-US" dirty="0"/>
              <a:t>MO</a:t>
            </a:r>
            <a:r>
              <a:rPr lang="et-EE" dirty="0"/>
              <a:t>O</a:t>
            </a:r>
            <a:r>
              <a:rPr lang="en-US" dirty="0"/>
              <a:t>DUL </a:t>
            </a:r>
            <a:r>
              <a:rPr lang="et-EE" dirty="0"/>
              <a:t>6:</a:t>
            </a:r>
            <a:endParaRPr lang="en-US" dirty="0"/>
          </a:p>
        </p:txBody>
      </p:sp>
      <p:sp>
        <p:nvSpPr>
          <p:cNvPr id="5" name="Google Shape;322;p3">
            <a:extLst>
              <a:ext uri="{FF2B5EF4-FFF2-40B4-BE49-F238E27FC236}">
                <a16:creationId xmlns:a16="http://schemas.microsoft.com/office/drawing/2014/main" id="{7A28B960-7927-49E3-9C47-30B4E6660009}"/>
              </a:ext>
            </a:extLst>
          </p:cNvPr>
          <p:cNvSpPr txBox="1"/>
          <p:nvPr/>
        </p:nvSpPr>
        <p:spPr>
          <a:xfrm>
            <a:off x="5999966" y="6375747"/>
            <a:ext cx="5696933" cy="46162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300"/>
              <a:buFont typeface="Arial"/>
              <a:buNone/>
            </a:pPr>
            <a:r>
              <a:rPr lang="en-GB" sz="1300" b="1" dirty="0">
                <a:solidFill>
                  <a:srgbClr val="23385C"/>
                </a:solidFill>
              </a:rPr>
              <a:t>NB! </a:t>
            </a:r>
            <a:r>
              <a:rPr lang="en-GB" sz="1300" b="1" dirty="0" err="1">
                <a:solidFill>
                  <a:srgbClr val="23385C"/>
                </a:solidFill>
              </a:rPr>
              <a:t>Tegemist</a:t>
            </a:r>
            <a:r>
              <a:rPr lang="en-GB" sz="1300" b="1" dirty="0">
                <a:solidFill>
                  <a:srgbClr val="23385C"/>
                </a:solidFill>
              </a:rPr>
              <a:t> on </a:t>
            </a:r>
            <a:r>
              <a:rPr lang="en-GB" sz="1300" b="1" dirty="0" err="1">
                <a:solidFill>
                  <a:srgbClr val="23385C"/>
                </a:solidFill>
              </a:rPr>
              <a:t>toimetamata</a:t>
            </a:r>
            <a:r>
              <a:rPr lang="en-GB" sz="1300" b="1" dirty="0">
                <a:solidFill>
                  <a:srgbClr val="23385C"/>
                </a:solidFill>
              </a:rPr>
              <a:t> </a:t>
            </a:r>
            <a:r>
              <a:rPr lang="en-GB" sz="1300" b="1" dirty="0" err="1">
                <a:solidFill>
                  <a:srgbClr val="23385C"/>
                </a:solidFill>
              </a:rPr>
              <a:t>tõlkega</a:t>
            </a:r>
            <a:r>
              <a:rPr lang="en-GB" sz="1300" b="1" dirty="0">
                <a:solidFill>
                  <a:srgbClr val="23385C"/>
                </a:solidFill>
              </a:rPr>
              <a:t>.</a:t>
            </a:r>
            <a:br>
              <a:rPr lang="en-GB" sz="1300" b="1" dirty="0">
                <a:solidFill>
                  <a:srgbClr val="23385C"/>
                </a:solidFill>
              </a:rPr>
            </a:br>
            <a:r>
              <a:rPr lang="en-GB" sz="1100" b="1" dirty="0" err="1">
                <a:solidFill>
                  <a:srgbClr val="23385C"/>
                </a:solidFill>
              </a:rPr>
              <a:t>Kui</a:t>
            </a:r>
            <a:r>
              <a:rPr lang="en-GB" sz="1100" b="1" dirty="0">
                <a:solidFill>
                  <a:srgbClr val="23385C"/>
                </a:solidFill>
              </a:rPr>
              <a:t> </a:t>
            </a:r>
            <a:r>
              <a:rPr lang="en-GB" sz="1100" b="1" dirty="0" err="1">
                <a:solidFill>
                  <a:srgbClr val="23385C"/>
                </a:solidFill>
              </a:rPr>
              <a:t>midagi</a:t>
            </a:r>
            <a:r>
              <a:rPr lang="en-GB" sz="1100" b="1" dirty="0">
                <a:solidFill>
                  <a:srgbClr val="23385C"/>
                </a:solidFill>
              </a:rPr>
              <a:t> </a:t>
            </a:r>
            <a:r>
              <a:rPr lang="en-GB" sz="1100" b="1" dirty="0" err="1">
                <a:solidFill>
                  <a:srgbClr val="23385C"/>
                </a:solidFill>
              </a:rPr>
              <a:t>jääb</a:t>
            </a:r>
            <a:r>
              <a:rPr lang="en-GB" sz="1100" b="1" dirty="0">
                <a:solidFill>
                  <a:srgbClr val="23385C"/>
                </a:solidFill>
              </a:rPr>
              <a:t> </a:t>
            </a:r>
            <a:r>
              <a:rPr lang="en-GB" sz="1100" b="1" dirty="0" err="1">
                <a:solidFill>
                  <a:srgbClr val="23385C"/>
                </a:solidFill>
              </a:rPr>
              <a:t>arusaamatuks</a:t>
            </a:r>
            <a:r>
              <a:rPr lang="en-GB" sz="1100" b="1" dirty="0">
                <a:solidFill>
                  <a:srgbClr val="23385C"/>
                </a:solidFill>
              </a:rPr>
              <a:t>, </a:t>
            </a:r>
            <a:r>
              <a:rPr lang="en-GB" sz="1100" b="1" dirty="0" err="1">
                <a:solidFill>
                  <a:srgbClr val="23385C"/>
                </a:solidFill>
              </a:rPr>
              <a:t>palun</a:t>
            </a:r>
            <a:r>
              <a:rPr lang="en-GB" sz="1100" b="1" dirty="0">
                <a:solidFill>
                  <a:srgbClr val="23385C"/>
                </a:solidFill>
              </a:rPr>
              <a:t> </a:t>
            </a:r>
            <a:r>
              <a:rPr lang="en-GB" sz="1100" b="1" dirty="0" err="1">
                <a:solidFill>
                  <a:srgbClr val="23385C"/>
                </a:solidFill>
              </a:rPr>
              <a:t>vaadake</a:t>
            </a:r>
            <a:r>
              <a:rPr lang="en-GB" sz="1100" b="1" dirty="0">
                <a:solidFill>
                  <a:srgbClr val="23385C"/>
                </a:solidFill>
              </a:rPr>
              <a:t> </a:t>
            </a:r>
            <a:r>
              <a:rPr lang="en-GB" sz="1100" b="1" dirty="0" err="1">
                <a:solidFill>
                  <a:srgbClr val="23385C"/>
                </a:solidFill>
              </a:rPr>
              <a:t>ingliskeelset</a:t>
            </a:r>
            <a:r>
              <a:rPr lang="en-GB" sz="1100" b="1" dirty="0">
                <a:solidFill>
                  <a:srgbClr val="23385C"/>
                </a:solidFill>
              </a:rPr>
              <a:t> </a:t>
            </a:r>
            <a:r>
              <a:rPr lang="en-GB" sz="1100" b="1" dirty="0" err="1">
                <a:solidFill>
                  <a:srgbClr val="23385C"/>
                </a:solidFill>
              </a:rPr>
              <a:t>versiooni</a:t>
            </a:r>
            <a:r>
              <a:rPr lang="en-GB" sz="1100" b="1" dirty="0">
                <a:solidFill>
                  <a:srgbClr val="23385C"/>
                </a:solidFill>
              </a:rPr>
              <a:t>.</a:t>
            </a:r>
            <a:endParaRPr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141115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3" name="Text Placeholder 2">
            <a:extLst>
              <a:ext uri="{FF2B5EF4-FFF2-40B4-BE49-F238E27FC236}">
                <a16:creationId xmlns:a16="http://schemas.microsoft.com/office/drawing/2014/main" id="{69745A48-332F-4761-8303-60DA7149C1BE}"/>
              </a:ext>
            </a:extLst>
          </p:cNvPr>
          <p:cNvSpPr>
            <a:spLocks noGrp="1"/>
          </p:cNvSpPr>
          <p:nvPr>
            <p:ph type="body" sz="quarter" idx="18"/>
          </p:nvPr>
        </p:nvSpPr>
        <p:spPr>
          <a:xfrm>
            <a:off x="457283" y="1466850"/>
            <a:ext cx="5552050" cy="3995940"/>
          </a:xfrm>
        </p:spPr>
        <p:txBody>
          <a:bodyPr>
            <a:normAutofit/>
          </a:bodyPr>
          <a:lstStyle/>
          <a:p>
            <a:pPr marL="0"/>
            <a:r>
              <a:rPr lang="en-US" dirty="0" err="1"/>
              <a:t>Arvestades</a:t>
            </a:r>
            <a:r>
              <a:rPr lang="en-US" dirty="0"/>
              <a:t>, et </a:t>
            </a:r>
            <a:r>
              <a:rPr lang="en-US" dirty="0" err="1"/>
              <a:t>meie</a:t>
            </a:r>
            <a:r>
              <a:rPr lang="en-US" dirty="0"/>
              <a:t> </a:t>
            </a:r>
            <a:r>
              <a:rPr lang="en-US" dirty="0" err="1"/>
              <a:t>maailm</a:t>
            </a:r>
            <a:r>
              <a:rPr lang="en-US" dirty="0"/>
              <a:t> on Covid-19 </a:t>
            </a:r>
            <a:r>
              <a:rPr lang="en-US" dirty="0" err="1"/>
              <a:t>tõttu</a:t>
            </a:r>
            <a:r>
              <a:rPr lang="en-US" dirty="0"/>
              <a:t> </a:t>
            </a:r>
            <a:r>
              <a:rPr lang="en-US" dirty="0" err="1"/>
              <a:t>nii</a:t>
            </a:r>
            <a:r>
              <a:rPr lang="en-US" dirty="0"/>
              <a:t> </a:t>
            </a:r>
            <a:r>
              <a:rPr lang="en-US" dirty="0" err="1"/>
              <a:t>palju</a:t>
            </a:r>
            <a:r>
              <a:rPr lang="en-US" dirty="0"/>
              <a:t> </a:t>
            </a:r>
            <a:r>
              <a:rPr lang="en-US" dirty="0" err="1"/>
              <a:t>muutunud</a:t>
            </a:r>
            <a:r>
              <a:rPr lang="en-US" dirty="0"/>
              <a:t>, on </a:t>
            </a:r>
            <a:r>
              <a:rPr lang="en-US" dirty="0" err="1"/>
              <a:t>oluline</a:t>
            </a:r>
            <a:r>
              <a:rPr lang="en-US" dirty="0"/>
              <a:t> ka </a:t>
            </a:r>
            <a:r>
              <a:rPr lang="en-US" dirty="0" err="1"/>
              <a:t>kindlaks</a:t>
            </a:r>
            <a:r>
              <a:rPr lang="en-US" dirty="0"/>
              <a:t> </a:t>
            </a:r>
            <a:r>
              <a:rPr lang="en-US" dirty="0" err="1"/>
              <a:t>teha</a:t>
            </a:r>
            <a:r>
              <a:rPr lang="en-US" dirty="0"/>
              <a:t>, </a:t>
            </a:r>
            <a:r>
              <a:rPr lang="en-US" dirty="0" err="1"/>
              <a:t>kuidas</a:t>
            </a:r>
            <a:r>
              <a:rPr lang="en-US" dirty="0"/>
              <a:t> </a:t>
            </a:r>
            <a:r>
              <a:rPr lang="en-US" dirty="0" err="1"/>
              <a:t>saab</a:t>
            </a:r>
            <a:r>
              <a:rPr lang="en-US" dirty="0"/>
              <a:t> </a:t>
            </a:r>
            <a:r>
              <a:rPr lang="en-US" dirty="0" err="1"/>
              <a:t>usaldust</a:t>
            </a:r>
            <a:r>
              <a:rPr lang="en-US" dirty="0"/>
              <a:t> </a:t>
            </a:r>
            <a:r>
              <a:rPr lang="en-US" dirty="0" err="1"/>
              <a:t>luua</a:t>
            </a:r>
            <a:r>
              <a:rPr lang="en-US" dirty="0"/>
              <a:t> </a:t>
            </a:r>
            <a:r>
              <a:rPr lang="en-US" dirty="0" err="1"/>
              <a:t>veebikeskkonnas</a:t>
            </a:r>
            <a:r>
              <a:rPr lang="en-US" dirty="0"/>
              <a:t>.</a:t>
            </a:r>
          </a:p>
          <a:p>
            <a:pPr marL="0"/>
            <a:r>
              <a:rPr lang="en-US" dirty="0" err="1"/>
              <a:t>Siin</a:t>
            </a:r>
            <a:r>
              <a:rPr lang="en-US" dirty="0"/>
              <a:t> on </a:t>
            </a:r>
            <a:r>
              <a:rPr lang="en-US" dirty="0" err="1"/>
              <a:t>mõned</a:t>
            </a:r>
            <a:r>
              <a:rPr lang="en-US" dirty="0"/>
              <a:t> </a:t>
            </a:r>
            <a:r>
              <a:rPr lang="en-US" dirty="0" err="1"/>
              <a:t>näpunäited</a:t>
            </a:r>
            <a:r>
              <a:rPr lang="en-US" dirty="0"/>
              <a:t> </a:t>
            </a:r>
            <a:r>
              <a:rPr lang="en-US" dirty="0" err="1"/>
              <a:t>usalduse</a:t>
            </a:r>
            <a:r>
              <a:rPr lang="en-US" dirty="0"/>
              <a:t> </a:t>
            </a:r>
            <a:r>
              <a:rPr lang="en-US" dirty="0" err="1"/>
              <a:t>suurendamiseks</a:t>
            </a:r>
            <a:r>
              <a:rPr lang="en-US" dirty="0"/>
              <a:t> </a:t>
            </a:r>
            <a:r>
              <a:rPr lang="en-US" dirty="0" err="1"/>
              <a:t>kaugtöö</a:t>
            </a:r>
            <a:r>
              <a:rPr lang="en-US" dirty="0"/>
              <a:t> </a:t>
            </a:r>
            <a:r>
              <a:rPr lang="en-US" dirty="0" err="1"/>
              <a:t>korral</a:t>
            </a:r>
            <a:r>
              <a:rPr lang="en-US" dirty="0"/>
              <a:t>.</a:t>
            </a:r>
          </a:p>
          <a:p>
            <a:pPr marL="360363" indent="-360363">
              <a:buFont typeface="+mj-lt"/>
              <a:buAutoNum type="arabicPeriod"/>
            </a:pPr>
            <a:r>
              <a:rPr lang="en-US" dirty="0" err="1"/>
              <a:t>Looge</a:t>
            </a:r>
            <a:r>
              <a:rPr lang="en-US" dirty="0"/>
              <a:t> </a:t>
            </a:r>
            <a:r>
              <a:rPr lang="en-US" dirty="0" err="1"/>
              <a:t>suhted</a:t>
            </a:r>
            <a:r>
              <a:rPr lang="en-US" dirty="0"/>
              <a:t> 1:1 </a:t>
            </a:r>
            <a:r>
              <a:rPr lang="en-US" dirty="0" err="1"/>
              <a:t>kohtumistega</a:t>
            </a:r>
            <a:endParaRPr lang="et-EE" dirty="0"/>
          </a:p>
          <a:p>
            <a:pPr marL="360363" indent="-360363">
              <a:buFont typeface="+mj-lt"/>
              <a:buAutoNum type="arabicPeriod"/>
            </a:pPr>
            <a:r>
              <a:rPr lang="en-US" dirty="0" err="1"/>
              <a:t>Julgusta</a:t>
            </a:r>
            <a:r>
              <a:rPr lang="en-US" dirty="0"/>
              <a:t> </a:t>
            </a:r>
            <a:r>
              <a:rPr lang="en-US" dirty="0" err="1"/>
              <a:t>meeskonnakaaslasi</a:t>
            </a:r>
            <a:r>
              <a:rPr lang="en-US" dirty="0"/>
              <a:t> </a:t>
            </a:r>
            <a:r>
              <a:rPr lang="en-US" dirty="0" err="1"/>
              <a:t>positiivsusega</a:t>
            </a:r>
            <a:endParaRPr lang="et-EE" dirty="0"/>
          </a:p>
          <a:p>
            <a:pPr marL="360363" indent="-360363">
              <a:buFont typeface="+mj-lt"/>
              <a:buAutoNum type="arabicPeriod"/>
            </a:pPr>
            <a:r>
              <a:rPr lang="en-US" dirty="0"/>
              <a:t>Sea </a:t>
            </a:r>
            <a:r>
              <a:rPr lang="en-US" dirty="0" err="1"/>
              <a:t>lühiajalised</a:t>
            </a:r>
            <a:r>
              <a:rPr lang="en-US" dirty="0"/>
              <a:t> </a:t>
            </a:r>
            <a:r>
              <a:rPr lang="en-US" dirty="0" err="1"/>
              <a:t>eesmärgid</a:t>
            </a:r>
            <a:endParaRPr lang="en-IE" dirty="0"/>
          </a:p>
        </p:txBody>
      </p:sp>
      <p:sp>
        <p:nvSpPr>
          <p:cNvPr id="2" name="Text Placeholder 1">
            <a:extLst>
              <a:ext uri="{FF2B5EF4-FFF2-40B4-BE49-F238E27FC236}">
                <a16:creationId xmlns:a16="http://schemas.microsoft.com/office/drawing/2014/main" id="{45DAAEE6-E845-43E0-9EE0-C3837B2F194E}"/>
              </a:ext>
            </a:extLst>
          </p:cNvPr>
          <p:cNvSpPr>
            <a:spLocks noGrp="1"/>
          </p:cNvSpPr>
          <p:nvPr>
            <p:ph type="body" sz="quarter" idx="16"/>
          </p:nvPr>
        </p:nvSpPr>
        <p:spPr>
          <a:xfrm>
            <a:off x="309134" y="457032"/>
            <a:ext cx="5848349" cy="776253"/>
          </a:xfrm>
        </p:spPr>
        <p:txBody>
          <a:bodyPr>
            <a:noAutofit/>
          </a:bodyPr>
          <a:lstStyle/>
          <a:p>
            <a:r>
              <a:rPr lang="en-US" sz="2800" dirty="0"/>
              <a:t>USALDUSE LOOMINE KAUGTÖÖ MEESKONNAS</a:t>
            </a:r>
            <a:endParaRPr lang="en-IE" sz="2800" dirty="0"/>
          </a:p>
        </p:txBody>
      </p:sp>
      <p:pic>
        <p:nvPicPr>
          <p:cNvPr id="12" name="Picture Placeholder 11">
            <a:extLst>
              <a:ext uri="{FF2B5EF4-FFF2-40B4-BE49-F238E27FC236}">
                <a16:creationId xmlns:a16="http://schemas.microsoft.com/office/drawing/2014/main" id="{B683C811-6696-4E06-8C23-CE7CB4F427B9}"/>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15958" r="15958"/>
          <a:stretch/>
        </p:blipFill>
        <p:spPr/>
      </p:pic>
    </p:spTree>
    <p:extLst>
      <p:ext uri="{BB962C8B-B14F-4D97-AF65-F5344CB8AC3E}">
        <p14:creationId xmlns:p14="http://schemas.microsoft.com/office/powerpoint/2010/main" val="1998449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1EF2FCC-FA31-442F-8D46-FA5781F8A0E9}"/>
              </a:ext>
            </a:extLst>
          </p:cNvPr>
          <p:cNvSpPr>
            <a:spLocks noGrp="1"/>
          </p:cNvSpPr>
          <p:nvPr>
            <p:ph type="pic" sz="quarter" idx="10"/>
          </p:nvPr>
        </p:nvSpPr>
        <p:spPr/>
      </p:sp>
      <p:sp>
        <p:nvSpPr>
          <p:cNvPr id="13" name="Text Placeholder 12">
            <a:extLst>
              <a:ext uri="{FF2B5EF4-FFF2-40B4-BE49-F238E27FC236}">
                <a16:creationId xmlns:a16="http://schemas.microsoft.com/office/drawing/2014/main" id="{8AAE0352-559E-43A0-AA9E-E3E6386DBF5F}"/>
              </a:ext>
            </a:extLst>
          </p:cNvPr>
          <p:cNvSpPr>
            <a:spLocks noGrp="1"/>
          </p:cNvSpPr>
          <p:nvPr>
            <p:ph type="body" sz="quarter" idx="18"/>
          </p:nvPr>
        </p:nvSpPr>
        <p:spPr/>
        <p:txBody>
          <a:bodyPr>
            <a:normAutofit/>
          </a:bodyPr>
          <a:lstStyle/>
          <a:p>
            <a:pPr marL="0"/>
            <a:r>
              <a:rPr lang="et-EE" dirty="0"/>
              <a:t>Vaata videot</a:t>
            </a:r>
            <a:endParaRPr lang="en-US" dirty="0"/>
          </a:p>
          <a:p>
            <a:pPr marL="0"/>
            <a:endParaRPr lang="en-US" dirty="0"/>
          </a:p>
          <a:p>
            <a:pPr marL="0"/>
            <a:r>
              <a:rPr lang="en-IE" sz="1800" b="1" dirty="0">
                <a:hlinkClick r:id="rId3"/>
              </a:rPr>
              <a:t>View: https://youtu.be/lJUrQKY_A5g?t=12</a:t>
            </a:r>
            <a:r>
              <a:rPr lang="en-US" sz="1800" b="1" dirty="0"/>
              <a:t> </a:t>
            </a:r>
            <a:endParaRPr lang="en-IE" sz="1800" b="1" dirty="0"/>
          </a:p>
        </p:txBody>
      </p:sp>
      <p:sp>
        <p:nvSpPr>
          <p:cNvPr id="12" name="Text Placeholder 11">
            <a:extLst>
              <a:ext uri="{FF2B5EF4-FFF2-40B4-BE49-F238E27FC236}">
                <a16:creationId xmlns:a16="http://schemas.microsoft.com/office/drawing/2014/main" id="{C2B26A27-4FC2-44BE-B249-890177F87347}"/>
              </a:ext>
            </a:extLst>
          </p:cNvPr>
          <p:cNvSpPr>
            <a:spLocks noGrp="1"/>
          </p:cNvSpPr>
          <p:nvPr>
            <p:ph type="body" sz="quarter" idx="16"/>
          </p:nvPr>
        </p:nvSpPr>
        <p:spPr/>
        <p:txBody>
          <a:bodyPr>
            <a:normAutofit/>
          </a:bodyPr>
          <a:lstStyle/>
          <a:p>
            <a:r>
              <a:rPr lang="et-EE" sz="3200" dirty="0"/>
              <a:t>VAATA</a:t>
            </a:r>
            <a:endParaRPr lang="en-IE" sz="3200" dirty="0"/>
          </a:p>
        </p:txBody>
      </p:sp>
      <p:pic>
        <p:nvPicPr>
          <p:cNvPr id="14" name="Online Media 13" title="Marcos Aguiar: 7 tools for building a business people trust | TED">
            <a:hlinkClick r:id="" action="ppaction://media"/>
            <a:extLst>
              <a:ext uri="{FF2B5EF4-FFF2-40B4-BE49-F238E27FC236}">
                <a16:creationId xmlns:a16="http://schemas.microsoft.com/office/drawing/2014/main" id="{852F4FEC-F63D-495A-865B-339CD8DB22C7}"/>
              </a:ext>
            </a:extLst>
          </p:cNvPr>
          <p:cNvPicPr>
            <a:picLocks noRot="1" noChangeAspect="1"/>
          </p:cNvPicPr>
          <p:nvPr>
            <a:videoFile r:link="rId1"/>
          </p:nvPr>
        </p:nvPicPr>
        <p:blipFill>
          <a:blip r:embed="rId4"/>
          <a:stretch>
            <a:fillRect/>
          </a:stretch>
        </p:blipFill>
        <p:spPr>
          <a:xfrm>
            <a:off x="7061200" y="1203325"/>
            <a:ext cx="5127766" cy="3913188"/>
          </a:xfrm>
          <a:prstGeom prst="rect">
            <a:avLst/>
          </a:prstGeom>
        </p:spPr>
      </p:pic>
      <p:sp>
        <p:nvSpPr>
          <p:cNvPr id="7" name="Text Placeholder 11">
            <a:extLst>
              <a:ext uri="{FF2B5EF4-FFF2-40B4-BE49-F238E27FC236}">
                <a16:creationId xmlns:a16="http://schemas.microsoft.com/office/drawing/2014/main" id="{5D0833DE-5FD7-4014-88D5-7872805AF476}"/>
              </a:ext>
            </a:extLst>
          </p:cNvPr>
          <p:cNvSpPr txBox="1">
            <a:spLocks/>
          </p:cNvSpPr>
          <p:nvPr/>
        </p:nvSpPr>
        <p:spPr>
          <a:xfrm>
            <a:off x="747200" y="1908664"/>
            <a:ext cx="5113283" cy="582221"/>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sz="2800" dirty="0"/>
              <a:t>TÖÖVAHENDID USALDUSE LOOMISEKS</a:t>
            </a:r>
            <a:endParaRPr lang="en-IE" sz="2800" dirty="0"/>
          </a:p>
        </p:txBody>
      </p:sp>
    </p:spTree>
    <p:extLst>
      <p:ext uri="{BB962C8B-B14F-4D97-AF65-F5344CB8AC3E}">
        <p14:creationId xmlns:p14="http://schemas.microsoft.com/office/powerpoint/2010/main" val="17639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7" name="Text Placeholder 2">
            <a:extLst>
              <a:ext uri="{FF2B5EF4-FFF2-40B4-BE49-F238E27FC236}">
                <a16:creationId xmlns:a16="http://schemas.microsoft.com/office/drawing/2014/main" id="{A0059345-EB0F-4166-840C-CC7392EDA19E}"/>
              </a:ext>
            </a:extLst>
          </p:cNvPr>
          <p:cNvSpPr txBox="1">
            <a:spLocks/>
          </p:cNvSpPr>
          <p:nvPr/>
        </p:nvSpPr>
        <p:spPr>
          <a:xfrm>
            <a:off x="362976" y="1447799"/>
            <a:ext cx="6029324" cy="432362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t-EE" dirty="0"/>
              <a:t>Soovitame järgnevaid allikaid ja artikleid täiendavaks lugemiseks: </a:t>
            </a:r>
            <a:endParaRPr lang="en-IE" dirty="0"/>
          </a:p>
          <a:p>
            <a:pPr marL="0"/>
            <a:endParaRPr lang="et-EE" dirty="0">
              <a:hlinkClick r:id="rId3">
                <a:extLst>
                  <a:ext uri="{A12FA001-AC4F-418D-AE19-62706E023703}">
                    <ahyp:hlinkClr xmlns:ahyp="http://schemas.microsoft.com/office/drawing/2018/hyperlinkcolor" val="tx"/>
                  </a:ext>
                </a:extLst>
              </a:hlinkClick>
            </a:endParaRPr>
          </a:p>
          <a:p>
            <a:pPr marL="0"/>
            <a:r>
              <a:rPr lang="en-US" dirty="0">
                <a:hlinkClick r:id="rId3">
                  <a:extLst>
                    <a:ext uri="{A12FA001-AC4F-418D-AE19-62706E023703}">
                      <ahyp:hlinkClr xmlns:ahyp="http://schemas.microsoft.com/office/drawing/2018/hyperlinkcolor" val="tx"/>
                    </a:ext>
                  </a:extLst>
                </a:hlinkClick>
              </a:rPr>
              <a:t>Article explaining how to increase trust in the workplace.</a:t>
            </a:r>
            <a:endParaRPr lang="en-US" dirty="0"/>
          </a:p>
          <a:p>
            <a:pPr marL="0"/>
            <a:endParaRPr lang="en-US" dirty="0"/>
          </a:p>
          <a:p>
            <a:pPr marL="0"/>
            <a:r>
              <a:rPr lang="en-US" dirty="0">
                <a:hlinkClick r:id="rId4">
                  <a:extLst>
                    <a:ext uri="{A12FA001-AC4F-418D-AE19-62706E023703}">
                      <ahyp:hlinkClr xmlns:ahyp="http://schemas.microsoft.com/office/drawing/2018/hyperlinkcolor" val="tx"/>
                    </a:ext>
                  </a:extLst>
                </a:hlinkClick>
              </a:rPr>
              <a:t>More information on the three steps building trust</a:t>
            </a:r>
            <a:endParaRPr lang="en-US" dirty="0"/>
          </a:p>
          <a:p>
            <a:pPr marL="0"/>
            <a:endParaRPr lang="en-US" dirty="0"/>
          </a:p>
          <a:p>
            <a:pPr marL="0"/>
            <a:r>
              <a:rPr lang="en-US" dirty="0">
                <a:hlinkClick r:id="rId5">
                  <a:extLst>
                    <a:ext uri="{A12FA001-AC4F-418D-AE19-62706E023703}">
                      <ahyp:hlinkClr xmlns:ahyp="http://schemas.microsoft.com/office/drawing/2018/hyperlinkcolor" val="tx"/>
                    </a:ext>
                  </a:extLst>
                </a:hlinkClick>
              </a:rPr>
              <a:t>Reasons</a:t>
            </a:r>
            <a:r>
              <a:rPr lang="et-EE" dirty="0">
                <a:hlinkClick r:id="rId5">
                  <a:extLst>
                    <a:ext uri="{A12FA001-AC4F-418D-AE19-62706E023703}">
                      <ahyp:hlinkClr xmlns:ahyp="http://schemas.microsoft.com/office/drawing/2018/hyperlinkcolor" val="tx"/>
                    </a:ext>
                  </a:extLst>
                </a:hlinkClick>
              </a:rPr>
              <a:t> </a:t>
            </a:r>
            <a:r>
              <a:rPr lang="et-EE" dirty="0" err="1">
                <a:hlinkClick r:id="rId5">
                  <a:extLst>
                    <a:ext uri="{A12FA001-AC4F-418D-AE19-62706E023703}">
                      <ahyp:hlinkClr xmlns:ahyp="http://schemas.microsoft.com/office/drawing/2018/hyperlinkcolor" val="tx"/>
                    </a:ext>
                  </a:extLst>
                </a:hlinkClick>
              </a:rPr>
              <a:t>why</a:t>
            </a:r>
            <a:r>
              <a:rPr lang="en-US" dirty="0">
                <a:hlinkClick r:id="rId5">
                  <a:extLst>
                    <a:ext uri="{A12FA001-AC4F-418D-AE19-62706E023703}">
                      <ahyp:hlinkClr xmlns:ahyp="http://schemas.microsoft.com/office/drawing/2018/hyperlinkcolor" val="tx"/>
                    </a:ext>
                  </a:extLst>
                </a:hlinkClick>
              </a:rPr>
              <a:t> employers should care about worker loyalty.</a:t>
            </a:r>
            <a:endParaRPr lang="en-US" dirty="0"/>
          </a:p>
          <a:p>
            <a:pPr marL="0"/>
            <a:endParaRPr lang="en-US" dirty="0"/>
          </a:p>
          <a:p>
            <a:pPr marL="0"/>
            <a:r>
              <a:rPr lang="en-US" dirty="0">
                <a:hlinkClick r:id="rId6">
                  <a:extLst>
                    <a:ext uri="{A12FA001-AC4F-418D-AE19-62706E023703}">
                      <ahyp:hlinkClr xmlns:ahyp="http://schemas.microsoft.com/office/drawing/2018/hyperlinkcolor" val="tx"/>
                    </a:ext>
                  </a:extLst>
                </a:hlinkClick>
              </a:rPr>
              <a:t>The secret ingredient that makes some teams better than others</a:t>
            </a:r>
            <a:endParaRPr lang="en-US" dirty="0"/>
          </a:p>
        </p:txBody>
      </p:sp>
      <p:pic>
        <p:nvPicPr>
          <p:cNvPr id="12" name="Picture Placeholder 11">
            <a:extLst>
              <a:ext uri="{FF2B5EF4-FFF2-40B4-BE49-F238E27FC236}">
                <a16:creationId xmlns:a16="http://schemas.microsoft.com/office/drawing/2014/main" id="{06BB09D0-A126-48E8-837C-DD35551E3AEA}"/>
              </a:ext>
            </a:extLst>
          </p:cNvPr>
          <p:cNvPicPr>
            <a:picLocks noGrp="1" noChangeAspect="1"/>
          </p:cNvPicPr>
          <p:nvPr>
            <p:ph type="pic" sz="quarter" idx="10"/>
          </p:nvPr>
        </p:nvPicPr>
        <p:blipFill>
          <a:blip r:embed="rId7" cstate="screen">
            <a:extLst>
              <a:ext uri="{28A0092B-C50C-407E-A947-70E740481C1C}">
                <a14:useLocalDpi xmlns:a14="http://schemas.microsoft.com/office/drawing/2010/main"/>
              </a:ext>
            </a:extLst>
          </a:blip>
          <a:srcRect t="17361" b="17361"/>
          <a:stretch>
            <a:fillRect/>
          </a:stretch>
        </p:blipFill>
        <p:spPr/>
      </p:pic>
      <p:sp>
        <p:nvSpPr>
          <p:cNvPr id="8" name="Text Placeholder 1">
            <a:extLst>
              <a:ext uri="{FF2B5EF4-FFF2-40B4-BE49-F238E27FC236}">
                <a16:creationId xmlns:a16="http://schemas.microsoft.com/office/drawing/2014/main" id="{6228964A-CB8D-47C5-8304-87CE778910AC}"/>
              </a:ext>
            </a:extLst>
          </p:cNvPr>
          <p:cNvSpPr txBox="1">
            <a:spLocks/>
          </p:cNvSpPr>
          <p:nvPr/>
        </p:nvSpPr>
        <p:spPr>
          <a:xfrm>
            <a:off x="352426" y="414899"/>
            <a:ext cx="6039874" cy="5903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t-EE" sz="2800" dirty="0"/>
              <a:t>ALLIKAD JA LISAMATERJALID</a:t>
            </a:r>
            <a:endParaRPr lang="en-US" sz="2800" dirty="0"/>
          </a:p>
        </p:txBody>
      </p:sp>
    </p:spTree>
    <p:extLst>
      <p:ext uri="{BB962C8B-B14F-4D97-AF65-F5344CB8AC3E}">
        <p14:creationId xmlns:p14="http://schemas.microsoft.com/office/powerpoint/2010/main" val="3588993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3DBA11-61D7-402F-888D-6DDD95872F6C}"/>
              </a:ext>
            </a:extLst>
          </p:cNvPr>
          <p:cNvSpPr>
            <a:spLocks noGrp="1"/>
          </p:cNvSpPr>
          <p:nvPr>
            <p:ph type="body" sz="quarter" idx="16"/>
          </p:nvPr>
        </p:nvSpPr>
        <p:spPr>
          <a:xfrm>
            <a:off x="2230796" y="637367"/>
            <a:ext cx="9520333" cy="1175656"/>
          </a:xfrm>
        </p:spPr>
        <p:txBody>
          <a:bodyPr>
            <a:noAutofit/>
          </a:bodyPr>
          <a:lstStyle/>
          <a:p>
            <a:r>
              <a:rPr lang="fi-FI" dirty="0"/>
              <a:t>ÜLIÕPILASTE KUI AKTIIVSETE KODANIKE KOGUKONNA ARENDAMINE JA KASVATAMINE</a:t>
            </a:r>
            <a:endParaRPr lang="en-IE" sz="4400" dirty="0"/>
          </a:p>
        </p:txBody>
      </p:sp>
      <p:sp>
        <p:nvSpPr>
          <p:cNvPr id="6" name="Text Placeholder 5">
            <a:extLst>
              <a:ext uri="{FF2B5EF4-FFF2-40B4-BE49-F238E27FC236}">
                <a16:creationId xmlns:a16="http://schemas.microsoft.com/office/drawing/2014/main" id="{79144C0D-D758-4B9D-A6CE-324112763DB7}"/>
              </a:ext>
            </a:extLst>
          </p:cNvPr>
          <p:cNvSpPr>
            <a:spLocks noGrp="1"/>
          </p:cNvSpPr>
          <p:nvPr>
            <p:ph type="body" sz="quarter" idx="17"/>
          </p:nvPr>
        </p:nvSpPr>
        <p:spPr/>
        <p:txBody>
          <a:bodyPr>
            <a:normAutofit fontScale="85000" lnSpcReduction="20000"/>
          </a:bodyPr>
          <a:lstStyle/>
          <a:p>
            <a:r>
              <a:rPr lang="en-IE" dirty="0"/>
              <a:t>02</a:t>
            </a:r>
          </a:p>
        </p:txBody>
      </p:sp>
      <p:sp>
        <p:nvSpPr>
          <p:cNvPr id="4" name="TextBox 3">
            <a:extLst>
              <a:ext uri="{FF2B5EF4-FFF2-40B4-BE49-F238E27FC236}">
                <a16:creationId xmlns:a16="http://schemas.microsoft.com/office/drawing/2014/main" id="{F3FFA3A9-D4A6-44D4-B4AF-7CE29E606BFA}"/>
              </a:ext>
            </a:extLst>
          </p:cNvPr>
          <p:cNvSpPr txBox="1"/>
          <p:nvPr/>
        </p:nvSpPr>
        <p:spPr>
          <a:xfrm>
            <a:off x="8261489" y="5166762"/>
            <a:ext cx="6097656" cy="523220"/>
          </a:xfrm>
          <a:prstGeom prst="rect">
            <a:avLst/>
          </a:prstGeom>
          <a:noFill/>
        </p:spPr>
        <p:txBody>
          <a:bodyPr wrap="square">
            <a:spAutoFit/>
          </a:bodyPr>
          <a:lstStyle/>
          <a:p>
            <a:r>
              <a:rPr lang="et-EE" sz="2800" b="1" dirty="0">
                <a:solidFill>
                  <a:schemeClr val="bg1"/>
                </a:solidFill>
              </a:rPr>
              <a:t>Õppija tase</a:t>
            </a:r>
            <a:r>
              <a:rPr lang="en-IE" sz="2800" b="1" dirty="0">
                <a:solidFill>
                  <a:schemeClr val="bg1"/>
                </a:solidFill>
              </a:rPr>
              <a:t>: </a:t>
            </a:r>
            <a:r>
              <a:rPr lang="et-EE" sz="2800" b="1" dirty="0">
                <a:solidFill>
                  <a:schemeClr val="bg1"/>
                </a:solidFill>
              </a:rPr>
              <a:t>Algtase</a:t>
            </a:r>
            <a:endParaRPr lang="en-IE" sz="2800" b="1" dirty="0">
              <a:solidFill>
                <a:schemeClr val="bg1"/>
              </a:solidFill>
            </a:endParaRPr>
          </a:p>
        </p:txBody>
      </p:sp>
    </p:spTree>
    <p:extLst>
      <p:ext uri="{BB962C8B-B14F-4D97-AF65-F5344CB8AC3E}">
        <p14:creationId xmlns:p14="http://schemas.microsoft.com/office/powerpoint/2010/main" val="3629042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person, outdoor, ground, sitting&#10;&#10;Description automatically generated">
            <a:extLst>
              <a:ext uri="{FF2B5EF4-FFF2-40B4-BE49-F238E27FC236}">
                <a16:creationId xmlns:a16="http://schemas.microsoft.com/office/drawing/2014/main" id="{BF2C9E0F-051A-1F44-AAE5-04B7C58B665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23253" r="23253"/>
          <a:stretch/>
        </p:blipFill>
        <p:spPr/>
      </p:pic>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512124" y="228600"/>
            <a:ext cx="5026383" cy="823715"/>
          </a:xfrm>
        </p:spPr>
        <p:txBody>
          <a:bodyPr>
            <a:normAutofit fontScale="25000" lnSpcReduction="20000"/>
          </a:bodyPr>
          <a:lstStyle/>
          <a:p>
            <a:r>
              <a:rPr lang="fi-FI" sz="11200" dirty="0"/>
              <a:t>ÜLIÕPILASTE KUI AKTIIVSETE KODANIKE KOGUKONNA ARENDAMINE JA KASVATAMINE</a:t>
            </a:r>
            <a:endParaRPr lang="en-US"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4850A443-F747-4DE6-84F2-B6366D9BDED9}"/>
              </a:ext>
            </a:extLst>
          </p:cNvPr>
          <p:cNvSpPr txBox="1"/>
          <p:nvPr/>
        </p:nvSpPr>
        <p:spPr>
          <a:xfrm>
            <a:off x="1512124" y="1544241"/>
            <a:ext cx="5105121" cy="5262979"/>
          </a:xfrm>
          <a:prstGeom prst="rect">
            <a:avLst/>
          </a:prstGeom>
          <a:noFill/>
        </p:spPr>
        <p:txBody>
          <a:bodyPr wrap="square" rtlCol="0">
            <a:spAutoFit/>
          </a:bodyPr>
          <a:lstStyle/>
          <a:p>
            <a:pPr>
              <a:spcAft>
                <a:spcPts val="1200"/>
              </a:spcAft>
            </a:pPr>
            <a:r>
              <a:rPr lang="en-US" sz="2400" dirty="0" err="1">
                <a:solidFill>
                  <a:schemeClr val="bg1"/>
                </a:solidFill>
              </a:rPr>
              <a:t>Järgmine</a:t>
            </a:r>
            <a:r>
              <a:rPr lang="en-US" sz="2400" dirty="0">
                <a:solidFill>
                  <a:schemeClr val="bg1"/>
                </a:solidFill>
              </a:rPr>
              <a:t> </a:t>
            </a:r>
            <a:r>
              <a:rPr lang="en-US" sz="2400" dirty="0" err="1">
                <a:solidFill>
                  <a:schemeClr val="bg1"/>
                </a:solidFill>
              </a:rPr>
              <a:t>samm</a:t>
            </a:r>
            <a:r>
              <a:rPr lang="en-US" sz="2400" dirty="0">
                <a:solidFill>
                  <a:schemeClr val="bg1"/>
                </a:solidFill>
              </a:rPr>
              <a:t> </a:t>
            </a:r>
            <a:r>
              <a:rPr lang="en-US" sz="2400" dirty="0" err="1">
                <a:solidFill>
                  <a:schemeClr val="bg1"/>
                </a:solidFill>
              </a:rPr>
              <a:t>oma</a:t>
            </a:r>
            <a:r>
              <a:rPr lang="en-US" sz="2400" dirty="0">
                <a:solidFill>
                  <a:schemeClr val="bg1"/>
                </a:solidFill>
              </a:rPr>
              <a:t> DKO </a:t>
            </a:r>
            <a:r>
              <a:rPr lang="en-US" sz="2400" dirty="0" err="1">
                <a:solidFill>
                  <a:schemeClr val="bg1"/>
                </a:solidFill>
              </a:rPr>
              <a:t>projekti</a:t>
            </a:r>
            <a:r>
              <a:rPr lang="en-US" sz="2400" dirty="0">
                <a:solidFill>
                  <a:schemeClr val="bg1"/>
                </a:solidFill>
              </a:rPr>
              <a:t> </a:t>
            </a:r>
            <a:r>
              <a:rPr lang="en-US" sz="2400" dirty="0" err="1">
                <a:solidFill>
                  <a:schemeClr val="bg1"/>
                </a:solidFill>
              </a:rPr>
              <a:t>kohta</a:t>
            </a:r>
            <a:r>
              <a:rPr lang="en-US" sz="2400" dirty="0">
                <a:solidFill>
                  <a:schemeClr val="bg1"/>
                </a:solidFill>
              </a:rPr>
              <a:t> info </a:t>
            </a:r>
            <a:r>
              <a:rPr lang="en-US" sz="2400" dirty="0" err="1">
                <a:solidFill>
                  <a:schemeClr val="bg1"/>
                </a:solidFill>
              </a:rPr>
              <a:t>kinnistamiseks</a:t>
            </a:r>
            <a:r>
              <a:rPr lang="en-US" sz="2400" dirty="0">
                <a:solidFill>
                  <a:schemeClr val="bg1"/>
                </a:solidFill>
              </a:rPr>
              <a:t> on </a:t>
            </a:r>
            <a:r>
              <a:rPr lang="en-US" sz="2400" dirty="0" err="1">
                <a:solidFill>
                  <a:schemeClr val="bg1"/>
                </a:solidFill>
              </a:rPr>
              <a:t>oma</a:t>
            </a:r>
            <a:r>
              <a:rPr lang="en-US" sz="2400" dirty="0">
                <a:solidFill>
                  <a:schemeClr val="bg1"/>
                </a:solidFill>
              </a:rPr>
              <a:t> DKO </a:t>
            </a:r>
            <a:r>
              <a:rPr lang="en-US" sz="2400" dirty="0" err="1">
                <a:solidFill>
                  <a:schemeClr val="bg1"/>
                </a:solidFill>
              </a:rPr>
              <a:t>projekti</a:t>
            </a:r>
            <a:r>
              <a:rPr lang="en-US" sz="2400" dirty="0">
                <a:solidFill>
                  <a:schemeClr val="bg1"/>
                </a:solidFill>
              </a:rPr>
              <a:t> </a:t>
            </a:r>
            <a:r>
              <a:rPr lang="en-US" sz="2400" dirty="0" err="1">
                <a:solidFill>
                  <a:schemeClr val="bg1"/>
                </a:solidFill>
              </a:rPr>
              <a:t>edendamine</a:t>
            </a:r>
            <a:r>
              <a:rPr lang="en-US" sz="2400" dirty="0">
                <a:solidFill>
                  <a:schemeClr val="bg1"/>
                </a:solidFill>
              </a:rPr>
              <a:t> ja </a:t>
            </a:r>
            <a:r>
              <a:rPr lang="en-US" sz="2400" dirty="0" err="1">
                <a:solidFill>
                  <a:schemeClr val="bg1"/>
                </a:solidFill>
              </a:rPr>
              <a:t>arendamine</a:t>
            </a:r>
            <a:r>
              <a:rPr lang="en-US" sz="2400" dirty="0">
                <a:solidFill>
                  <a:schemeClr val="bg1"/>
                </a:solidFill>
              </a:rPr>
              <a:t>.</a:t>
            </a:r>
          </a:p>
          <a:p>
            <a:pPr>
              <a:spcAft>
                <a:spcPts val="1200"/>
              </a:spcAft>
            </a:pPr>
            <a:r>
              <a:rPr lang="en-US" sz="2400" dirty="0" err="1">
                <a:solidFill>
                  <a:schemeClr val="bg1"/>
                </a:solidFill>
              </a:rPr>
              <a:t>Tagades</a:t>
            </a:r>
            <a:r>
              <a:rPr lang="en-US" sz="2400" dirty="0">
                <a:solidFill>
                  <a:schemeClr val="bg1"/>
                </a:solidFill>
              </a:rPr>
              <a:t>, et </a:t>
            </a:r>
            <a:r>
              <a:rPr lang="en-US" sz="2400" dirty="0" err="1">
                <a:solidFill>
                  <a:schemeClr val="bg1"/>
                </a:solidFill>
              </a:rPr>
              <a:t>teie</a:t>
            </a:r>
            <a:r>
              <a:rPr lang="en-US" sz="2400" dirty="0">
                <a:solidFill>
                  <a:schemeClr val="bg1"/>
                </a:solidFill>
              </a:rPr>
              <a:t> </a:t>
            </a:r>
            <a:r>
              <a:rPr lang="en-US" sz="2400" dirty="0" err="1">
                <a:solidFill>
                  <a:schemeClr val="bg1"/>
                </a:solidFill>
              </a:rPr>
              <a:t>kogukond</a:t>
            </a:r>
            <a:r>
              <a:rPr lang="en-US" sz="2400" dirty="0">
                <a:solidFill>
                  <a:schemeClr val="bg1"/>
                </a:solidFill>
              </a:rPr>
              <a:t> on </a:t>
            </a:r>
            <a:r>
              <a:rPr lang="en-US" sz="2400" dirty="0" err="1">
                <a:solidFill>
                  <a:schemeClr val="bg1"/>
                </a:solidFill>
              </a:rPr>
              <a:t>teie</a:t>
            </a:r>
            <a:r>
              <a:rPr lang="en-US" sz="2400" dirty="0">
                <a:solidFill>
                  <a:schemeClr val="bg1"/>
                </a:solidFill>
              </a:rPr>
              <a:t> </a:t>
            </a:r>
            <a:r>
              <a:rPr lang="en-US" sz="2400" dirty="0" err="1">
                <a:solidFill>
                  <a:schemeClr val="bg1"/>
                </a:solidFill>
              </a:rPr>
              <a:t>projektist</a:t>
            </a:r>
            <a:r>
              <a:rPr lang="en-US" sz="2400" dirty="0">
                <a:solidFill>
                  <a:schemeClr val="bg1"/>
                </a:solidFill>
              </a:rPr>
              <a:t> </a:t>
            </a:r>
            <a:r>
              <a:rPr lang="en-US" sz="2400" dirty="0" err="1">
                <a:solidFill>
                  <a:schemeClr val="bg1"/>
                </a:solidFill>
              </a:rPr>
              <a:t>teadlik</a:t>
            </a:r>
            <a:r>
              <a:rPr lang="en-US" sz="2400" dirty="0">
                <a:solidFill>
                  <a:schemeClr val="bg1"/>
                </a:solidFill>
              </a:rPr>
              <a:t> ja </a:t>
            </a:r>
            <a:r>
              <a:rPr lang="en-US" sz="2400" dirty="0" err="1">
                <a:solidFill>
                  <a:schemeClr val="bg1"/>
                </a:solidFill>
              </a:rPr>
              <a:t>sellest</a:t>
            </a:r>
            <a:r>
              <a:rPr lang="en-US" sz="2400" dirty="0">
                <a:solidFill>
                  <a:schemeClr val="bg1"/>
                </a:solidFill>
              </a:rPr>
              <a:t> </a:t>
            </a:r>
            <a:r>
              <a:rPr lang="en-US" sz="2400" dirty="0" err="1">
                <a:solidFill>
                  <a:schemeClr val="bg1"/>
                </a:solidFill>
              </a:rPr>
              <a:t>rääkimine</a:t>
            </a:r>
            <a:r>
              <a:rPr lang="en-US" sz="2400" dirty="0">
                <a:solidFill>
                  <a:schemeClr val="bg1"/>
                </a:solidFill>
              </a:rPr>
              <a:t> </a:t>
            </a:r>
            <a:r>
              <a:rPr lang="en-US" sz="2400" dirty="0" err="1">
                <a:solidFill>
                  <a:schemeClr val="bg1"/>
                </a:solidFill>
              </a:rPr>
              <a:t>võib</a:t>
            </a:r>
            <a:r>
              <a:rPr lang="en-US" sz="2400" dirty="0">
                <a:solidFill>
                  <a:schemeClr val="bg1"/>
                </a:solidFill>
              </a:rPr>
              <a:t> </a:t>
            </a:r>
            <a:r>
              <a:rPr lang="en-US" sz="2400" dirty="0" err="1">
                <a:solidFill>
                  <a:schemeClr val="bg1"/>
                </a:solidFill>
              </a:rPr>
              <a:t>tagada</a:t>
            </a:r>
            <a:r>
              <a:rPr lang="en-US" sz="2400" dirty="0">
                <a:solidFill>
                  <a:schemeClr val="bg1"/>
                </a:solidFill>
              </a:rPr>
              <a:t> </a:t>
            </a:r>
            <a:r>
              <a:rPr lang="en-US" sz="2400" dirty="0" err="1">
                <a:solidFill>
                  <a:schemeClr val="bg1"/>
                </a:solidFill>
              </a:rPr>
              <a:t>teie</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missiooni</a:t>
            </a:r>
            <a:r>
              <a:rPr lang="en-US" sz="2400" dirty="0">
                <a:solidFill>
                  <a:schemeClr val="bg1"/>
                </a:solidFill>
              </a:rPr>
              <a:t> </a:t>
            </a:r>
            <a:r>
              <a:rPr lang="en-US" sz="2400" dirty="0" err="1">
                <a:solidFill>
                  <a:schemeClr val="bg1"/>
                </a:solidFill>
              </a:rPr>
              <a:t>kinnistumise</a:t>
            </a:r>
            <a:r>
              <a:rPr lang="en-US" sz="2400" dirty="0">
                <a:solidFill>
                  <a:schemeClr val="bg1"/>
                </a:solidFill>
              </a:rPr>
              <a:t> ja </a:t>
            </a:r>
            <a:r>
              <a:rPr lang="en-US" sz="2400" dirty="0" err="1">
                <a:solidFill>
                  <a:schemeClr val="bg1"/>
                </a:solidFill>
              </a:rPr>
              <a:t>garanteerida</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jätkumise</a:t>
            </a:r>
            <a:r>
              <a:rPr lang="en-US" sz="2400" dirty="0">
                <a:solidFill>
                  <a:schemeClr val="bg1"/>
                </a:solidFill>
              </a:rPr>
              <a:t>.</a:t>
            </a:r>
          </a:p>
          <a:p>
            <a:pPr>
              <a:spcAft>
                <a:spcPts val="1200"/>
              </a:spcAft>
            </a:pPr>
            <a:r>
              <a:rPr lang="en-US" sz="2400" dirty="0" err="1">
                <a:solidFill>
                  <a:schemeClr val="bg1"/>
                </a:solidFill>
              </a:rPr>
              <a:t>Kuid</a:t>
            </a:r>
            <a:r>
              <a:rPr lang="en-US" sz="2400" dirty="0">
                <a:solidFill>
                  <a:schemeClr val="bg1"/>
                </a:solidFill>
              </a:rPr>
              <a:t> </a:t>
            </a:r>
            <a:r>
              <a:rPr lang="en-US" sz="2400" dirty="0" err="1">
                <a:solidFill>
                  <a:schemeClr val="bg1"/>
                </a:solidFill>
              </a:rPr>
              <a:t>kuidas</a:t>
            </a:r>
            <a:r>
              <a:rPr lang="en-US" sz="2400" dirty="0">
                <a:solidFill>
                  <a:schemeClr val="bg1"/>
                </a:solidFill>
              </a:rPr>
              <a:t> </a:t>
            </a:r>
            <a:r>
              <a:rPr lang="en-US" sz="2400" dirty="0" err="1">
                <a:solidFill>
                  <a:schemeClr val="bg1"/>
                </a:solidFill>
              </a:rPr>
              <a:t>saab</a:t>
            </a:r>
            <a:r>
              <a:rPr lang="en-US" sz="2400" dirty="0">
                <a:solidFill>
                  <a:schemeClr val="bg1"/>
                </a:solidFill>
              </a:rPr>
              <a:t> </a:t>
            </a:r>
            <a:r>
              <a:rPr lang="en-US" sz="2400" dirty="0" err="1">
                <a:solidFill>
                  <a:schemeClr val="bg1"/>
                </a:solidFill>
              </a:rPr>
              <a:t>luua</a:t>
            </a:r>
            <a:r>
              <a:rPr lang="en-US" sz="2400" dirty="0">
                <a:solidFill>
                  <a:schemeClr val="bg1"/>
                </a:solidFill>
              </a:rPr>
              <a:t> ja </a:t>
            </a:r>
            <a:r>
              <a:rPr lang="en-US" sz="2400" dirty="0" err="1">
                <a:solidFill>
                  <a:schemeClr val="bg1"/>
                </a:solidFill>
              </a:rPr>
              <a:t>edendada</a:t>
            </a:r>
            <a:r>
              <a:rPr lang="en-US" sz="2400" dirty="0">
                <a:solidFill>
                  <a:schemeClr val="bg1"/>
                </a:solidFill>
              </a:rPr>
              <a:t> </a:t>
            </a:r>
            <a:r>
              <a:rPr lang="en-US" sz="2400" dirty="0" err="1">
                <a:solidFill>
                  <a:schemeClr val="bg1"/>
                </a:solidFill>
              </a:rPr>
              <a:t>keskkonda</a:t>
            </a:r>
            <a:r>
              <a:rPr lang="en-US" sz="2400" dirty="0">
                <a:solidFill>
                  <a:schemeClr val="bg1"/>
                </a:solidFill>
              </a:rPr>
              <a:t>, </a:t>
            </a:r>
            <a:r>
              <a:rPr lang="en-US" sz="2400" dirty="0" err="1">
                <a:solidFill>
                  <a:schemeClr val="bg1"/>
                </a:solidFill>
              </a:rPr>
              <a:t>kus</a:t>
            </a:r>
            <a:r>
              <a:rPr lang="en-US" sz="2400" dirty="0">
                <a:solidFill>
                  <a:schemeClr val="bg1"/>
                </a:solidFill>
              </a:rPr>
              <a:t> DKO </a:t>
            </a:r>
            <a:r>
              <a:rPr lang="en-US" sz="2400" dirty="0" err="1">
                <a:solidFill>
                  <a:schemeClr val="bg1"/>
                </a:solidFill>
              </a:rPr>
              <a:t>projektist</a:t>
            </a:r>
            <a:r>
              <a:rPr lang="en-US" sz="2400" dirty="0">
                <a:solidFill>
                  <a:schemeClr val="bg1"/>
                </a:solidFill>
              </a:rPr>
              <a:t> </a:t>
            </a:r>
            <a:r>
              <a:rPr lang="en-US" sz="2400" dirty="0" err="1">
                <a:solidFill>
                  <a:schemeClr val="bg1"/>
                </a:solidFill>
              </a:rPr>
              <a:t>pidevalt</a:t>
            </a:r>
            <a:r>
              <a:rPr lang="en-US" sz="2400" dirty="0">
                <a:solidFill>
                  <a:schemeClr val="bg1"/>
                </a:solidFill>
              </a:rPr>
              <a:t> </a:t>
            </a:r>
            <a:r>
              <a:rPr lang="en-US" sz="2400" dirty="0" err="1">
                <a:solidFill>
                  <a:schemeClr val="bg1"/>
                </a:solidFill>
              </a:rPr>
              <a:t>räägitakse</a:t>
            </a:r>
            <a:r>
              <a:rPr lang="en-US" sz="2400" dirty="0">
                <a:solidFill>
                  <a:schemeClr val="bg1"/>
                </a:solidFill>
              </a:rPr>
              <a:t> ja info </a:t>
            </a:r>
            <a:r>
              <a:rPr lang="en-US" sz="2400" dirty="0" err="1">
                <a:solidFill>
                  <a:schemeClr val="bg1"/>
                </a:solidFill>
              </a:rPr>
              <a:t>levib</a:t>
            </a:r>
            <a:r>
              <a:rPr lang="en-US" sz="2400" dirty="0">
                <a:solidFill>
                  <a:schemeClr val="bg1"/>
                </a:solidFill>
              </a:rPr>
              <a:t> </a:t>
            </a:r>
            <a:r>
              <a:rPr lang="en-US" sz="2400" dirty="0" err="1">
                <a:solidFill>
                  <a:schemeClr val="bg1"/>
                </a:solidFill>
              </a:rPr>
              <a:t>suust</a:t>
            </a:r>
            <a:r>
              <a:rPr lang="en-US" sz="2400" dirty="0">
                <a:solidFill>
                  <a:schemeClr val="bg1"/>
                </a:solidFill>
              </a:rPr>
              <a:t> </a:t>
            </a:r>
            <a:r>
              <a:rPr lang="en-US" sz="2400" dirty="0" err="1">
                <a:solidFill>
                  <a:schemeClr val="bg1"/>
                </a:solidFill>
              </a:rPr>
              <a:t>suhu</a:t>
            </a:r>
            <a:r>
              <a:rPr lang="en-US" sz="2400" dirty="0">
                <a:solidFill>
                  <a:schemeClr val="bg1"/>
                </a:solidFill>
              </a:rPr>
              <a:t>?</a:t>
            </a:r>
          </a:p>
          <a:p>
            <a:endParaRPr lang="en-US" sz="2400" dirty="0">
              <a:solidFill>
                <a:schemeClr val="bg1"/>
              </a:solidFill>
            </a:endParaRPr>
          </a:p>
          <a:p>
            <a:endParaRPr lang="en-IE" dirty="0"/>
          </a:p>
        </p:txBody>
      </p:sp>
    </p:spTree>
    <p:extLst>
      <p:ext uri="{BB962C8B-B14F-4D97-AF65-F5344CB8AC3E}">
        <p14:creationId xmlns:p14="http://schemas.microsoft.com/office/powerpoint/2010/main" val="2740984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EB212DE8-CB38-4954-B6F5-32D6422BC309}"/>
              </a:ext>
            </a:extLst>
          </p:cNvPr>
          <p:cNvSpPr txBox="1"/>
          <p:nvPr/>
        </p:nvSpPr>
        <p:spPr>
          <a:xfrm>
            <a:off x="5402036" y="364904"/>
            <a:ext cx="6477000" cy="523220"/>
          </a:xfrm>
          <a:prstGeom prst="rect">
            <a:avLst/>
          </a:prstGeom>
          <a:noFill/>
        </p:spPr>
        <p:txBody>
          <a:bodyPr wrap="square">
            <a:spAutoFit/>
          </a:bodyPr>
          <a:lstStyle/>
          <a:p>
            <a:pPr algn="ctr"/>
            <a:r>
              <a:rPr lang="en-US" sz="2800" dirty="0">
                <a:solidFill>
                  <a:schemeClr val="bg1"/>
                </a:solidFill>
              </a:rPr>
              <a:t>POSITIIVSE KESKKONNA LOOMINE</a:t>
            </a:r>
          </a:p>
        </p:txBody>
      </p:sp>
      <p:sp>
        <p:nvSpPr>
          <p:cNvPr id="9" name="TextBox 8">
            <a:extLst>
              <a:ext uri="{FF2B5EF4-FFF2-40B4-BE49-F238E27FC236}">
                <a16:creationId xmlns:a16="http://schemas.microsoft.com/office/drawing/2014/main" id="{D0A2937D-D339-48E0-B5F0-4C3FF22D1B5A}"/>
              </a:ext>
            </a:extLst>
          </p:cNvPr>
          <p:cNvSpPr txBox="1"/>
          <p:nvPr/>
        </p:nvSpPr>
        <p:spPr>
          <a:xfrm>
            <a:off x="5589815" y="946801"/>
            <a:ext cx="6101442" cy="4247317"/>
          </a:xfrm>
          <a:prstGeom prst="rect">
            <a:avLst/>
          </a:prstGeom>
          <a:noFill/>
        </p:spPr>
        <p:txBody>
          <a:bodyPr wrap="square" rtlCol="0">
            <a:spAutoFit/>
          </a:bodyPr>
          <a:lstStyle/>
          <a:p>
            <a:pPr>
              <a:spcAft>
                <a:spcPts val="1200"/>
              </a:spcAft>
            </a:pPr>
            <a:r>
              <a:rPr lang="en-IE" sz="2400" dirty="0" err="1">
                <a:solidFill>
                  <a:schemeClr val="bg1"/>
                </a:solidFill>
              </a:rPr>
              <a:t>Nagu</a:t>
            </a:r>
            <a:r>
              <a:rPr lang="en-IE" sz="2400" dirty="0">
                <a:solidFill>
                  <a:schemeClr val="bg1"/>
                </a:solidFill>
              </a:rPr>
              <a:t> </a:t>
            </a:r>
            <a:r>
              <a:rPr lang="en-IE" sz="2400" dirty="0" err="1">
                <a:solidFill>
                  <a:schemeClr val="bg1"/>
                </a:solidFill>
              </a:rPr>
              <a:t>eelmises</a:t>
            </a:r>
            <a:r>
              <a:rPr lang="en-IE" sz="2400" dirty="0">
                <a:solidFill>
                  <a:schemeClr val="bg1"/>
                </a:solidFill>
              </a:rPr>
              <a:t> </a:t>
            </a:r>
            <a:r>
              <a:rPr lang="en-IE" sz="2400" dirty="0" err="1">
                <a:solidFill>
                  <a:schemeClr val="bg1"/>
                </a:solidFill>
              </a:rPr>
              <a:t>teemas</a:t>
            </a:r>
            <a:r>
              <a:rPr lang="en-IE" sz="2400" dirty="0">
                <a:solidFill>
                  <a:schemeClr val="bg1"/>
                </a:solidFill>
              </a:rPr>
              <a:t> </a:t>
            </a:r>
            <a:r>
              <a:rPr lang="en-IE" sz="2400" dirty="0" err="1">
                <a:solidFill>
                  <a:schemeClr val="bg1"/>
                </a:solidFill>
              </a:rPr>
              <a:t>nägime</a:t>
            </a:r>
            <a:r>
              <a:rPr lang="en-IE" sz="2400" dirty="0">
                <a:solidFill>
                  <a:schemeClr val="bg1"/>
                </a:solidFill>
              </a:rPr>
              <a:t>, </a:t>
            </a:r>
            <a:r>
              <a:rPr lang="en-IE" sz="2400" dirty="0" err="1">
                <a:solidFill>
                  <a:schemeClr val="bg1"/>
                </a:solidFill>
              </a:rPr>
              <a:t>saame</a:t>
            </a:r>
            <a:r>
              <a:rPr lang="en-IE" sz="2400" dirty="0">
                <a:solidFill>
                  <a:schemeClr val="bg1"/>
                </a:solidFill>
              </a:rPr>
              <a:t> </a:t>
            </a:r>
            <a:r>
              <a:rPr lang="en-IE" sz="2400" dirty="0" err="1">
                <a:solidFill>
                  <a:schemeClr val="bg1"/>
                </a:solidFill>
              </a:rPr>
              <a:t>usaldust</a:t>
            </a:r>
            <a:r>
              <a:rPr lang="en-IE" sz="2400" dirty="0">
                <a:solidFill>
                  <a:schemeClr val="bg1"/>
                </a:solidFill>
              </a:rPr>
              <a:t> </a:t>
            </a:r>
            <a:r>
              <a:rPr lang="en-IE" sz="2400" dirty="0" err="1">
                <a:solidFill>
                  <a:schemeClr val="bg1"/>
                </a:solidFill>
              </a:rPr>
              <a:t>tekitades</a:t>
            </a:r>
            <a:r>
              <a:rPr lang="en-IE" sz="2400" dirty="0">
                <a:solidFill>
                  <a:schemeClr val="bg1"/>
                </a:solidFill>
              </a:rPr>
              <a:t> </a:t>
            </a:r>
            <a:r>
              <a:rPr lang="en-IE" sz="2400" dirty="0" err="1">
                <a:solidFill>
                  <a:schemeClr val="bg1"/>
                </a:solidFill>
              </a:rPr>
              <a:t>aidata</a:t>
            </a:r>
            <a:r>
              <a:rPr lang="en-IE" sz="2400" dirty="0">
                <a:solidFill>
                  <a:schemeClr val="bg1"/>
                </a:solidFill>
              </a:rPr>
              <a:t> </a:t>
            </a:r>
            <a:r>
              <a:rPr lang="en-IE" sz="2400" dirty="0" err="1">
                <a:solidFill>
                  <a:schemeClr val="bg1"/>
                </a:solidFill>
              </a:rPr>
              <a:t>luua</a:t>
            </a:r>
            <a:r>
              <a:rPr lang="en-IE" sz="2400" dirty="0">
                <a:solidFill>
                  <a:schemeClr val="bg1"/>
                </a:solidFill>
              </a:rPr>
              <a:t> </a:t>
            </a:r>
            <a:r>
              <a:rPr lang="en-IE" sz="2400" dirty="0" err="1">
                <a:solidFill>
                  <a:schemeClr val="bg1"/>
                </a:solidFill>
              </a:rPr>
              <a:t>nii</a:t>
            </a:r>
            <a:r>
              <a:rPr lang="en-IE" sz="2400" dirty="0">
                <a:solidFill>
                  <a:schemeClr val="bg1"/>
                </a:solidFill>
              </a:rPr>
              <a:t> </a:t>
            </a:r>
            <a:r>
              <a:rPr lang="en-IE" sz="2400" dirty="0" err="1">
                <a:solidFill>
                  <a:schemeClr val="bg1"/>
                </a:solidFill>
              </a:rPr>
              <a:t>õppijatele</a:t>
            </a:r>
            <a:r>
              <a:rPr lang="en-IE" sz="2400" dirty="0">
                <a:solidFill>
                  <a:schemeClr val="bg1"/>
                </a:solidFill>
              </a:rPr>
              <a:t> </a:t>
            </a:r>
            <a:r>
              <a:rPr lang="en-IE" sz="2400" dirty="0" err="1">
                <a:solidFill>
                  <a:schemeClr val="bg1"/>
                </a:solidFill>
              </a:rPr>
              <a:t>kui</a:t>
            </a:r>
            <a:r>
              <a:rPr lang="en-IE" sz="2400" dirty="0">
                <a:solidFill>
                  <a:schemeClr val="bg1"/>
                </a:solidFill>
              </a:rPr>
              <a:t> ka </a:t>
            </a:r>
            <a:r>
              <a:rPr lang="en-IE" sz="2400" dirty="0" err="1">
                <a:solidFill>
                  <a:schemeClr val="bg1"/>
                </a:solidFill>
              </a:rPr>
              <a:t>kogukondadele</a:t>
            </a:r>
            <a:r>
              <a:rPr lang="en-IE" sz="2400" dirty="0">
                <a:solidFill>
                  <a:schemeClr val="bg1"/>
                </a:solidFill>
              </a:rPr>
              <a:t> </a:t>
            </a:r>
            <a:r>
              <a:rPr lang="en-IE" sz="2400" dirty="0" err="1">
                <a:solidFill>
                  <a:schemeClr val="bg1"/>
                </a:solidFill>
              </a:rPr>
              <a:t>positiivse</a:t>
            </a:r>
            <a:r>
              <a:rPr lang="en-IE" sz="2400" dirty="0">
                <a:solidFill>
                  <a:schemeClr val="bg1"/>
                </a:solidFill>
              </a:rPr>
              <a:t> </a:t>
            </a:r>
            <a:r>
              <a:rPr lang="en-IE" sz="2400" dirty="0" err="1">
                <a:solidFill>
                  <a:schemeClr val="bg1"/>
                </a:solidFill>
              </a:rPr>
              <a:t>keskkonna</a:t>
            </a:r>
            <a:r>
              <a:rPr lang="en-IE" sz="2400" dirty="0">
                <a:solidFill>
                  <a:schemeClr val="bg1"/>
                </a:solidFill>
              </a:rPr>
              <a:t>.</a:t>
            </a:r>
          </a:p>
          <a:p>
            <a:pPr>
              <a:spcAft>
                <a:spcPts val="1200"/>
              </a:spcAft>
            </a:pPr>
            <a:r>
              <a:rPr lang="en-IE" sz="2400" dirty="0" err="1">
                <a:solidFill>
                  <a:schemeClr val="bg1"/>
                </a:solidFill>
              </a:rPr>
              <a:t>Positiivne</a:t>
            </a:r>
            <a:r>
              <a:rPr lang="en-IE" sz="2400" dirty="0">
                <a:solidFill>
                  <a:schemeClr val="bg1"/>
                </a:solidFill>
              </a:rPr>
              <a:t> </a:t>
            </a:r>
            <a:r>
              <a:rPr lang="en-IE" sz="2400" dirty="0" err="1">
                <a:solidFill>
                  <a:schemeClr val="bg1"/>
                </a:solidFill>
              </a:rPr>
              <a:t>õhkkond</a:t>
            </a:r>
            <a:r>
              <a:rPr lang="en-IE" sz="2400" dirty="0">
                <a:solidFill>
                  <a:schemeClr val="bg1"/>
                </a:solidFill>
              </a:rPr>
              <a:t> </a:t>
            </a:r>
            <a:r>
              <a:rPr lang="en-IE" sz="2400" dirty="0" err="1">
                <a:solidFill>
                  <a:schemeClr val="bg1"/>
                </a:solidFill>
              </a:rPr>
              <a:t>aitab</a:t>
            </a:r>
            <a:r>
              <a:rPr lang="en-IE" sz="2400" dirty="0">
                <a:solidFill>
                  <a:schemeClr val="bg1"/>
                </a:solidFill>
              </a:rPr>
              <a:t> </a:t>
            </a:r>
            <a:r>
              <a:rPr lang="en-IE" sz="2400" dirty="0" err="1">
                <a:solidFill>
                  <a:schemeClr val="bg1"/>
                </a:solidFill>
              </a:rPr>
              <a:t>luua</a:t>
            </a:r>
            <a:r>
              <a:rPr lang="en-IE" sz="2400" dirty="0">
                <a:solidFill>
                  <a:schemeClr val="bg1"/>
                </a:solidFill>
              </a:rPr>
              <a:t> ka </a:t>
            </a:r>
            <a:r>
              <a:rPr lang="en-IE" sz="2400" dirty="0" err="1">
                <a:solidFill>
                  <a:schemeClr val="bg1"/>
                </a:solidFill>
              </a:rPr>
              <a:t>positiivse</a:t>
            </a:r>
            <a:r>
              <a:rPr lang="en-IE" sz="2400" dirty="0">
                <a:solidFill>
                  <a:schemeClr val="bg1"/>
                </a:solidFill>
              </a:rPr>
              <a:t> </a:t>
            </a:r>
            <a:r>
              <a:rPr lang="en-IE" sz="2400" dirty="0" err="1">
                <a:solidFill>
                  <a:schemeClr val="bg1"/>
                </a:solidFill>
              </a:rPr>
              <a:t>keskkonna</a:t>
            </a:r>
            <a:r>
              <a:rPr lang="en-IE" sz="2400" dirty="0">
                <a:solidFill>
                  <a:schemeClr val="bg1"/>
                </a:solidFill>
              </a:rPr>
              <a:t>, </a:t>
            </a:r>
            <a:r>
              <a:rPr lang="en-IE" sz="2400" dirty="0" err="1">
                <a:solidFill>
                  <a:schemeClr val="bg1"/>
                </a:solidFill>
              </a:rPr>
              <a:t>kus</a:t>
            </a:r>
            <a:r>
              <a:rPr lang="en-IE" sz="2400" dirty="0">
                <a:solidFill>
                  <a:schemeClr val="bg1"/>
                </a:solidFill>
              </a:rPr>
              <a:t> info </a:t>
            </a:r>
            <a:r>
              <a:rPr lang="en-IE" sz="2400" dirty="0" err="1">
                <a:solidFill>
                  <a:schemeClr val="bg1"/>
                </a:solidFill>
              </a:rPr>
              <a:t>projektist</a:t>
            </a:r>
            <a:r>
              <a:rPr lang="en-IE" sz="2400" dirty="0">
                <a:solidFill>
                  <a:schemeClr val="bg1"/>
                </a:solidFill>
              </a:rPr>
              <a:t> </a:t>
            </a:r>
            <a:r>
              <a:rPr lang="en-IE" sz="2400" dirty="0" err="1">
                <a:solidFill>
                  <a:schemeClr val="bg1"/>
                </a:solidFill>
              </a:rPr>
              <a:t>levib</a:t>
            </a:r>
            <a:r>
              <a:rPr lang="en-IE" sz="2400" dirty="0">
                <a:solidFill>
                  <a:schemeClr val="bg1"/>
                </a:solidFill>
              </a:rPr>
              <a:t> </a:t>
            </a:r>
            <a:r>
              <a:rPr lang="en-IE" sz="2400" dirty="0" err="1">
                <a:solidFill>
                  <a:schemeClr val="bg1"/>
                </a:solidFill>
              </a:rPr>
              <a:t>loomulikul</a:t>
            </a:r>
            <a:r>
              <a:rPr lang="en-IE" sz="2400" dirty="0">
                <a:solidFill>
                  <a:schemeClr val="bg1"/>
                </a:solidFill>
              </a:rPr>
              <a:t> </a:t>
            </a:r>
            <a:r>
              <a:rPr lang="en-IE" sz="2400" dirty="0" err="1">
                <a:solidFill>
                  <a:schemeClr val="bg1"/>
                </a:solidFill>
              </a:rPr>
              <a:t>teel</a:t>
            </a:r>
            <a:r>
              <a:rPr lang="en-IE" sz="2400" dirty="0">
                <a:solidFill>
                  <a:schemeClr val="bg1"/>
                </a:solidFill>
              </a:rPr>
              <a:t>.</a:t>
            </a:r>
          </a:p>
          <a:p>
            <a:pPr>
              <a:spcAft>
                <a:spcPts val="1200"/>
              </a:spcAft>
            </a:pPr>
            <a:r>
              <a:rPr lang="en-IE" sz="2400" dirty="0" err="1">
                <a:solidFill>
                  <a:schemeClr val="bg1"/>
                </a:solidFill>
              </a:rPr>
              <a:t>Positiivne</a:t>
            </a:r>
            <a:r>
              <a:rPr lang="en-IE" sz="2400" dirty="0">
                <a:solidFill>
                  <a:schemeClr val="bg1"/>
                </a:solidFill>
              </a:rPr>
              <a:t> </a:t>
            </a:r>
            <a:r>
              <a:rPr lang="en-IE" sz="2400" dirty="0" err="1">
                <a:solidFill>
                  <a:schemeClr val="bg1"/>
                </a:solidFill>
              </a:rPr>
              <a:t>keskkond</a:t>
            </a:r>
            <a:r>
              <a:rPr lang="en-IE" sz="2400" dirty="0">
                <a:solidFill>
                  <a:schemeClr val="bg1"/>
                </a:solidFill>
              </a:rPr>
              <a:t> </a:t>
            </a:r>
            <a:r>
              <a:rPr lang="en-IE" sz="2400" dirty="0" err="1">
                <a:solidFill>
                  <a:schemeClr val="bg1"/>
                </a:solidFill>
              </a:rPr>
              <a:t>võib</a:t>
            </a:r>
            <a:r>
              <a:rPr lang="en-IE" sz="2400" dirty="0">
                <a:solidFill>
                  <a:schemeClr val="bg1"/>
                </a:solidFill>
              </a:rPr>
              <a:t> </a:t>
            </a:r>
            <a:r>
              <a:rPr lang="en-IE" sz="2400" dirty="0" err="1">
                <a:solidFill>
                  <a:schemeClr val="bg1"/>
                </a:solidFill>
              </a:rPr>
              <a:t>aidata</a:t>
            </a:r>
            <a:r>
              <a:rPr lang="en-IE" sz="2400" dirty="0">
                <a:solidFill>
                  <a:schemeClr val="bg1"/>
                </a:solidFill>
              </a:rPr>
              <a:t> </a:t>
            </a:r>
            <a:r>
              <a:rPr lang="en-IE" sz="2400" dirty="0" err="1">
                <a:solidFill>
                  <a:schemeClr val="bg1"/>
                </a:solidFill>
              </a:rPr>
              <a:t>kasutusele</a:t>
            </a:r>
            <a:r>
              <a:rPr lang="en-IE" sz="2400" dirty="0">
                <a:solidFill>
                  <a:schemeClr val="bg1"/>
                </a:solidFill>
              </a:rPr>
              <a:t> </a:t>
            </a:r>
            <a:r>
              <a:rPr lang="en-IE" sz="2400" dirty="0" err="1">
                <a:solidFill>
                  <a:schemeClr val="bg1"/>
                </a:solidFill>
              </a:rPr>
              <a:t>võtta</a:t>
            </a:r>
            <a:r>
              <a:rPr lang="en-IE" sz="2400" dirty="0">
                <a:solidFill>
                  <a:schemeClr val="bg1"/>
                </a:solidFill>
              </a:rPr>
              <a:t> ka </a:t>
            </a:r>
            <a:r>
              <a:rPr lang="en-IE" sz="2400" dirty="0" err="1">
                <a:solidFill>
                  <a:schemeClr val="bg1"/>
                </a:solidFill>
              </a:rPr>
              <a:t>teisi</a:t>
            </a:r>
            <a:r>
              <a:rPr lang="en-IE" sz="2400" dirty="0">
                <a:solidFill>
                  <a:schemeClr val="bg1"/>
                </a:solidFill>
              </a:rPr>
              <a:t> </a:t>
            </a:r>
            <a:r>
              <a:rPr lang="en-IE" sz="2400" dirty="0" err="1">
                <a:solidFill>
                  <a:schemeClr val="bg1"/>
                </a:solidFill>
              </a:rPr>
              <a:t>teie</a:t>
            </a:r>
            <a:r>
              <a:rPr lang="en-IE" sz="2400" dirty="0">
                <a:solidFill>
                  <a:schemeClr val="bg1"/>
                </a:solidFill>
              </a:rPr>
              <a:t> </a:t>
            </a:r>
            <a:r>
              <a:rPr lang="en-IE" sz="2400" dirty="0" err="1">
                <a:solidFill>
                  <a:schemeClr val="bg1"/>
                </a:solidFill>
              </a:rPr>
              <a:t>projekti</a:t>
            </a:r>
            <a:r>
              <a:rPr lang="en-IE" sz="2400" dirty="0">
                <a:solidFill>
                  <a:schemeClr val="bg1"/>
                </a:solidFill>
              </a:rPr>
              <a:t> </a:t>
            </a:r>
            <a:r>
              <a:rPr lang="en-IE" sz="2400" dirty="0" err="1">
                <a:solidFill>
                  <a:schemeClr val="bg1"/>
                </a:solidFill>
              </a:rPr>
              <a:t>turundamise</a:t>
            </a:r>
            <a:r>
              <a:rPr lang="en-IE" sz="2400" dirty="0">
                <a:solidFill>
                  <a:schemeClr val="bg1"/>
                </a:solidFill>
              </a:rPr>
              <a:t> </a:t>
            </a:r>
            <a:r>
              <a:rPr lang="en-IE" sz="2400" dirty="0" err="1">
                <a:solidFill>
                  <a:schemeClr val="bg1"/>
                </a:solidFill>
              </a:rPr>
              <a:t>meetodeid</a:t>
            </a:r>
            <a:r>
              <a:rPr lang="en-IE" sz="2400" dirty="0">
                <a:solidFill>
                  <a:schemeClr val="bg1"/>
                </a:solidFill>
              </a:rPr>
              <a:t>.</a:t>
            </a:r>
          </a:p>
          <a:p>
            <a:endParaRPr lang="en-IE" sz="2400" dirty="0">
              <a:solidFill>
                <a:schemeClr val="bg1"/>
              </a:solidFill>
            </a:endParaRPr>
          </a:p>
        </p:txBody>
      </p:sp>
      <p:pic>
        <p:nvPicPr>
          <p:cNvPr id="12" name="Picture 11" descr="Assorted candies and gummies">
            <a:extLst>
              <a:ext uri="{FF2B5EF4-FFF2-40B4-BE49-F238E27FC236}">
                <a16:creationId xmlns:a16="http://schemas.microsoft.com/office/drawing/2014/main" id="{DC70B128-209C-4B0F-AA6E-1F7E546EC6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59312" b="13402"/>
          <a:stretch/>
        </p:blipFill>
        <p:spPr>
          <a:xfrm>
            <a:off x="500743" y="231228"/>
            <a:ext cx="4637313" cy="5738648"/>
          </a:xfrm>
          <a:prstGeom prst="rect">
            <a:avLst/>
          </a:prstGeom>
        </p:spPr>
      </p:pic>
    </p:spTree>
    <p:extLst>
      <p:ext uri="{BB962C8B-B14F-4D97-AF65-F5344CB8AC3E}">
        <p14:creationId xmlns:p14="http://schemas.microsoft.com/office/powerpoint/2010/main" val="1112945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217E9D7-EF41-4C00-8F52-D3C0838E149F}"/>
              </a:ext>
            </a:extLst>
          </p:cNvPr>
          <p:cNvSpPr>
            <a:spLocks noGrp="1"/>
          </p:cNvSpPr>
          <p:nvPr>
            <p:ph type="body" sz="quarter" idx="16"/>
          </p:nvPr>
        </p:nvSpPr>
        <p:spPr/>
        <p:txBody>
          <a:bodyPr>
            <a:normAutofit lnSpcReduction="10000"/>
          </a:bodyPr>
          <a:lstStyle/>
          <a:p>
            <a:r>
              <a:rPr lang="en-US" dirty="0"/>
              <a:t>POSITIIVSE NARRATIIVI LOOMINE</a:t>
            </a:r>
            <a:endParaRPr lang="en-IE" dirty="0"/>
          </a:p>
        </p:txBody>
      </p:sp>
      <p:sp>
        <p:nvSpPr>
          <p:cNvPr id="9" name="TextBox 8">
            <a:extLst>
              <a:ext uri="{FF2B5EF4-FFF2-40B4-BE49-F238E27FC236}">
                <a16:creationId xmlns:a16="http://schemas.microsoft.com/office/drawing/2014/main" id="{F6702DAE-463D-4DDA-9C14-D53755C82524}"/>
              </a:ext>
            </a:extLst>
          </p:cNvPr>
          <p:cNvSpPr txBox="1"/>
          <p:nvPr/>
        </p:nvSpPr>
        <p:spPr>
          <a:xfrm>
            <a:off x="734714" y="1515107"/>
            <a:ext cx="10971511" cy="4247317"/>
          </a:xfrm>
          <a:prstGeom prst="rect">
            <a:avLst/>
          </a:prstGeom>
          <a:noFill/>
        </p:spPr>
        <p:txBody>
          <a:bodyPr wrap="square" rtlCol="0">
            <a:spAutoFit/>
          </a:bodyPr>
          <a:lstStyle/>
          <a:p>
            <a:pPr>
              <a:spcAft>
                <a:spcPts val="1200"/>
              </a:spcAft>
            </a:pPr>
            <a:r>
              <a:rPr lang="en-US" sz="2400" dirty="0" err="1">
                <a:solidFill>
                  <a:schemeClr val="bg1"/>
                </a:solidFill>
              </a:rPr>
              <a:t>Üks</a:t>
            </a:r>
            <a:r>
              <a:rPr lang="en-US" sz="2400" dirty="0">
                <a:solidFill>
                  <a:schemeClr val="bg1"/>
                </a:solidFill>
              </a:rPr>
              <a:t> DKO </a:t>
            </a:r>
            <a:r>
              <a:rPr lang="en-US" sz="2400" dirty="0" err="1">
                <a:solidFill>
                  <a:schemeClr val="bg1"/>
                </a:solidFill>
              </a:rPr>
              <a:t>projekti</a:t>
            </a:r>
            <a:r>
              <a:rPr lang="en-US" sz="2400" dirty="0">
                <a:solidFill>
                  <a:schemeClr val="bg1"/>
                </a:solidFill>
              </a:rPr>
              <a:t> </a:t>
            </a:r>
            <a:r>
              <a:rPr lang="en-US" sz="2400" dirty="0" err="1">
                <a:solidFill>
                  <a:schemeClr val="bg1"/>
                </a:solidFill>
              </a:rPr>
              <a:t>tüüp</a:t>
            </a:r>
            <a:r>
              <a:rPr lang="en-US" sz="2400" dirty="0">
                <a:solidFill>
                  <a:schemeClr val="bg1"/>
                </a:solidFill>
              </a:rPr>
              <a:t> </a:t>
            </a:r>
            <a:r>
              <a:rPr lang="en-US" sz="2400" dirty="0" err="1">
                <a:solidFill>
                  <a:schemeClr val="bg1"/>
                </a:solidFill>
              </a:rPr>
              <a:t>võib</a:t>
            </a:r>
            <a:r>
              <a:rPr lang="en-US" sz="2400" dirty="0">
                <a:solidFill>
                  <a:schemeClr val="bg1"/>
                </a:solidFill>
              </a:rPr>
              <a:t> olla </a:t>
            </a:r>
            <a:r>
              <a:rPr lang="en-US" sz="2400" dirty="0" err="1">
                <a:solidFill>
                  <a:schemeClr val="bg1"/>
                </a:solidFill>
              </a:rPr>
              <a:t>teenus</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teadmiste</a:t>
            </a:r>
            <a:r>
              <a:rPr lang="en-US" sz="2400" dirty="0">
                <a:solidFill>
                  <a:schemeClr val="bg1"/>
                </a:solidFill>
              </a:rPr>
              <a:t> </a:t>
            </a:r>
            <a:r>
              <a:rPr lang="en-US" sz="2400" dirty="0" err="1">
                <a:solidFill>
                  <a:schemeClr val="bg1"/>
                </a:solidFill>
              </a:rPr>
              <a:t>jagamine</a:t>
            </a:r>
            <a:r>
              <a:rPr lang="en-US" sz="2400" dirty="0">
                <a:solidFill>
                  <a:schemeClr val="bg1"/>
                </a:solidFill>
              </a:rPr>
              <a:t>. </a:t>
            </a:r>
            <a:r>
              <a:rPr lang="en-US" sz="2400" dirty="0" err="1">
                <a:solidFill>
                  <a:schemeClr val="bg1"/>
                </a:solidFill>
              </a:rPr>
              <a:t>Üliõpilaste</a:t>
            </a:r>
            <a:r>
              <a:rPr lang="en-US" sz="2400" dirty="0">
                <a:solidFill>
                  <a:schemeClr val="bg1"/>
                </a:solidFill>
              </a:rPr>
              <a:t> DKO </a:t>
            </a:r>
            <a:r>
              <a:rPr lang="en-US" sz="2400" dirty="0" err="1">
                <a:solidFill>
                  <a:schemeClr val="bg1"/>
                </a:solidFill>
              </a:rPr>
              <a:t>juhendi</a:t>
            </a:r>
            <a:r>
              <a:rPr lang="en-US" sz="2400" dirty="0">
                <a:solidFill>
                  <a:schemeClr val="bg1"/>
                </a:solidFill>
              </a:rPr>
              <a:t> GMIT-</a:t>
            </a:r>
            <a:r>
              <a:rPr lang="en-US" sz="2400" dirty="0" err="1">
                <a:solidFill>
                  <a:schemeClr val="bg1"/>
                </a:solidFill>
              </a:rPr>
              <a:t>i</a:t>
            </a:r>
            <a:r>
              <a:rPr lang="en-US" sz="2400" dirty="0">
                <a:solidFill>
                  <a:schemeClr val="bg1"/>
                </a:solidFill>
              </a:rPr>
              <a:t> </a:t>
            </a:r>
            <a:r>
              <a:rPr lang="en-US" sz="2400" dirty="0" err="1">
                <a:solidFill>
                  <a:schemeClr val="bg1"/>
                </a:solidFill>
              </a:rPr>
              <a:t>juhtumikirjelduses</a:t>
            </a:r>
            <a:r>
              <a:rPr lang="en-US" sz="2400" dirty="0">
                <a:solidFill>
                  <a:schemeClr val="bg1"/>
                </a:solidFill>
              </a:rPr>
              <a:t> </a:t>
            </a:r>
            <a:r>
              <a:rPr lang="en-US" sz="2400" dirty="0" err="1">
                <a:solidFill>
                  <a:schemeClr val="bg1"/>
                </a:solidFill>
              </a:rPr>
              <a:t>toodi</a:t>
            </a:r>
            <a:r>
              <a:rPr lang="en-US" sz="2400" dirty="0">
                <a:solidFill>
                  <a:schemeClr val="bg1"/>
                </a:solidFill>
              </a:rPr>
              <a:t> </a:t>
            </a:r>
            <a:r>
              <a:rPr lang="en-US" sz="2400" dirty="0" err="1">
                <a:solidFill>
                  <a:schemeClr val="bg1"/>
                </a:solidFill>
              </a:rPr>
              <a:t>välja</a:t>
            </a:r>
            <a:r>
              <a:rPr lang="en-US" sz="2400" dirty="0">
                <a:solidFill>
                  <a:schemeClr val="bg1"/>
                </a:solidFill>
              </a:rPr>
              <a:t>, et </a:t>
            </a:r>
            <a:r>
              <a:rPr lang="en-US" sz="2400" dirty="0" err="1">
                <a:solidFill>
                  <a:schemeClr val="bg1"/>
                </a:solidFill>
              </a:rPr>
              <a:t>intervjueeritavad</a:t>
            </a:r>
            <a:r>
              <a:rPr lang="en-US" sz="2400" dirty="0">
                <a:solidFill>
                  <a:schemeClr val="bg1"/>
                </a:solidFill>
              </a:rPr>
              <a:t> </a:t>
            </a:r>
            <a:r>
              <a:rPr lang="en-US" sz="2400" dirty="0" err="1">
                <a:solidFill>
                  <a:schemeClr val="bg1"/>
                </a:solidFill>
              </a:rPr>
              <a:t>väitsid</a:t>
            </a:r>
            <a:r>
              <a:rPr lang="en-US" sz="2400" dirty="0">
                <a:solidFill>
                  <a:schemeClr val="bg1"/>
                </a:solidFill>
              </a:rPr>
              <a:t>, et </a:t>
            </a:r>
            <a:r>
              <a:rPr lang="en-US" sz="2400" dirty="0" err="1">
                <a:solidFill>
                  <a:schemeClr val="bg1"/>
                </a:solidFill>
              </a:rPr>
              <a:t>ilma</a:t>
            </a:r>
            <a:r>
              <a:rPr lang="en-US" sz="2400" dirty="0">
                <a:solidFill>
                  <a:schemeClr val="bg1"/>
                </a:solidFill>
              </a:rPr>
              <a:t> </a:t>
            </a:r>
            <a:r>
              <a:rPr lang="en-US" sz="2400" dirty="0" err="1">
                <a:solidFill>
                  <a:schemeClr val="bg1"/>
                </a:solidFill>
              </a:rPr>
              <a:t>üliõpilaste</a:t>
            </a:r>
            <a:r>
              <a:rPr lang="en-US" sz="2400" dirty="0">
                <a:solidFill>
                  <a:schemeClr val="bg1"/>
                </a:solidFill>
              </a:rPr>
              <a:t> </a:t>
            </a:r>
            <a:r>
              <a:rPr lang="en-US" sz="2400" dirty="0" err="1">
                <a:solidFill>
                  <a:schemeClr val="bg1"/>
                </a:solidFill>
              </a:rPr>
              <a:t>abita</a:t>
            </a:r>
            <a:r>
              <a:rPr lang="en-US" sz="2400" dirty="0">
                <a:solidFill>
                  <a:schemeClr val="bg1"/>
                </a:solidFill>
              </a:rPr>
              <a:t> </a:t>
            </a:r>
            <a:r>
              <a:rPr lang="en-US" sz="2400" dirty="0" err="1">
                <a:solidFill>
                  <a:schemeClr val="bg1"/>
                </a:solidFill>
              </a:rPr>
              <a:t>oleksid</a:t>
            </a:r>
            <a:r>
              <a:rPr lang="en-US" sz="2400" dirty="0">
                <a:solidFill>
                  <a:schemeClr val="bg1"/>
                </a:solidFill>
              </a:rPr>
              <a:t> </a:t>
            </a:r>
            <a:r>
              <a:rPr lang="en-US" sz="2400" dirty="0" err="1">
                <a:solidFill>
                  <a:schemeClr val="bg1"/>
                </a:solidFill>
              </a:rPr>
              <a:t>võinud</a:t>
            </a:r>
            <a:r>
              <a:rPr lang="en-US" sz="2400" dirty="0">
                <a:solidFill>
                  <a:schemeClr val="bg1"/>
                </a:solidFill>
              </a:rPr>
              <a:t> </a:t>
            </a:r>
            <a:r>
              <a:rPr lang="en-US" sz="2400" dirty="0" err="1">
                <a:solidFill>
                  <a:schemeClr val="bg1"/>
                </a:solidFill>
              </a:rPr>
              <a:t>mõned</a:t>
            </a:r>
            <a:r>
              <a:rPr lang="en-US" sz="2400" dirty="0">
                <a:solidFill>
                  <a:schemeClr val="bg1"/>
                </a:solidFill>
              </a:rPr>
              <a:t> </a:t>
            </a:r>
            <a:r>
              <a:rPr lang="en-US" sz="2400" dirty="0" err="1">
                <a:solidFill>
                  <a:schemeClr val="bg1"/>
                </a:solidFill>
              </a:rPr>
              <a:t>kogukonnarühmad</a:t>
            </a:r>
            <a:r>
              <a:rPr lang="en-US" sz="2400" dirty="0">
                <a:solidFill>
                  <a:schemeClr val="bg1"/>
                </a:solidFill>
              </a:rPr>
              <a:t> </a:t>
            </a:r>
            <a:r>
              <a:rPr lang="en-US" sz="2400" dirty="0" err="1">
                <a:solidFill>
                  <a:schemeClr val="bg1"/>
                </a:solidFill>
              </a:rPr>
              <a:t>lakata</a:t>
            </a:r>
            <a:r>
              <a:rPr lang="en-US" sz="2400" dirty="0">
                <a:solidFill>
                  <a:schemeClr val="bg1"/>
                </a:solidFill>
              </a:rPr>
              <a:t> </a:t>
            </a:r>
            <a:r>
              <a:rPr lang="en-US" sz="2400" dirty="0" err="1">
                <a:solidFill>
                  <a:schemeClr val="bg1"/>
                </a:solidFill>
              </a:rPr>
              <a:t>olemast</a:t>
            </a:r>
            <a:r>
              <a:rPr lang="en-US" sz="2400" dirty="0">
                <a:solidFill>
                  <a:schemeClr val="bg1"/>
                </a:solidFill>
              </a:rPr>
              <a:t>. </a:t>
            </a:r>
            <a:r>
              <a:rPr lang="en-US" sz="2400" dirty="0" err="1">
                <a:solidFill>
                  <a:schemeClr val="bg1"/>
                </a:solidFill>
              </a:rPr>
              <a:t>Asjaolu</a:t>
            </a:r>
            <a:r>
              <a:rPr lang="en-US" sz="2400" dirty="0">
                <a:solidFill>
                  <a:schemeClr val="bg1"/>
                </a:solidFill>
              </a:rPr>
              <a:t>, et see DKO </a:t>
            </a:r>
            <a:r>
              <a:rPr lang="en-US" sz="2400" dirty="0" err="1">
                <a:solidFill>
                  <a:schemeClr val="bg1"/>
                </a:solidFill>
              </a:rPr>
              <a:t>projekt</a:t>
            </a:r>
            <a:r>
              <a:rPr lang="en-US" sz="2400" dirty="0">
                <a:solidFill>
                  <a:schemeClr val="bg1"/>
                </a:solidFill>
              </a:rPr>
              <a:t> </a:t>
            </a:r>
            <a:r>
              <a:rPr lang="en-US" sz="2400" dirty="0" err="1">
                <a:solidFill>
                  <a:schemeClr val="bg1"/>
                </a:solidFill>
              </a:rPr>
              <a:t>aitas</a:t>
            </a:r>
            <a:r>
              <a:rPr lang="en-US" sz="2400" dirty="0">
                <a:solidFill>
                  <a:schemeClr val="bg1"/>
                </a:solidFill>
              </a:rPr>
              <a:t> </a:t>
            </a:r>
            <a:r>
              <a:rPr lang="en-US" sz="2400" dirty="0" err="1">
                <a:solidFill>
                  <a:schemeClr val="bg1"/>
                </a:solidFill>
              </a:rPr>
              <a:t>tagada</a:t>
            </a:r>
            <a:r>
              <a:rPr lang="en-US" sz="2400" dirty="0">
                <a:solidFill>
                  <a:schemeClr val="bg1"/>
                </a:solidFill>
              </a:rPr>
              <a:t> </a:t>
            </a:r>
            <a:r>
              <a:rPr lang="en-US" sz="2400" dirty="0" err="1">
                <a:solidFill>
                  <a:schemeClr val="bg1"/>
                </a:solidFill>
              </a:rPr>
              <a:t>teatud</a:t>
            </a:r>
            <a:r>
              <a:rPr lang="en-US" sz="2400" dirty="0">
                <a:solidFill>
                  <a:schemeClr val="bg1"/>
                </a:solidFill>
              </a:rPr>
              <a:t> </a:t>
            </a:r>
            <a:r>
              <a:rPr lang="en-US" sz="2400" dirty="0" err="1">
                <a:solidFill>
                  <a:schemeClr val="bg1"/>
                </a:solidFill>
              </a:rPr>
              <a:t>kogukonnaprojektide</a:t>
            </a:r>
            <a:r>
              <a:rPr lang="en-US" sz="2400" dirty="0">
                <a:solidFill>
                  <a:schemeClr val="bg1"/>
                </a:solidFill>
              </a:rPr>
              <a:t> ja </a:t>
            </a:r>
            <a:r>
              <a:rPr lang="en-US" sz="2400" dirty="0" err="1">
                <a:solidFill>
                  <a:schemeClr val="bg1"/>
                </a:solidFill>
              </a:rPr>
              <a:t>ettevõtete</a:t>
            </a:r>
            <a:r>
              <a:rPr lang="en-US" sz="2400" dirty="0">
                <a:solidFill>
                  <a:schemeClr val="bg1"/>
                </a:solidFill>
              </a:rPr>
              <a:t> </a:t>
            </a:r>
            <a:r>
              <a:rPr lang="en-US" sz="2400" dirty="0" err="1">
                <a:solidFill>
                  <a:schemeClr val="bg1"/>
                </a:solidFill>
              </a:rPr>
              <a:t>loomise</a:t>
            </a:r>
            <a:r>
              <a:rPr lang="en-US" sz="2400" dirty="0">
                <a:solidFill>
                  <a:schemeClr val="bg1"/>
                </a:solidFill>
              </a:rPr>
              <a:t> </a:t>
            </a:r>
            <a:r>
              <a:rPr lang="en-US" sz="2400" dirty="0" err="1">
                <a:solidFill>
                  <a:schemeClr val="bg1"/>
                </a:solidFill>
              </a:rPr>
              <a:t>ning</a:t>
            </a:r>
            <a:r>
              <a:rPr lang="en-US" sz="2400" dirty="0">
                <a:solidFill>
                  <a:schemeClr val="bg1"/>
                </a:solidFill>
              </a:rPr>
              <a:t> </a:t>
            </a:r>
            <a:r>
              <a:rPr lang="en-US" sz="2400" dirty="0" err="1">
                <a:solidFill>
                  <a:schemeClr val="bg1"/>
                </a:solidFill>
              </a:rPr>
              <a:t>kasvu</a:t>
            </a:r>
            <a:r>
              <a:rPr lang="en-US" sz="2400" dirty="0">
                <a:solidFill>
                  <a:schemeClr val="bg1"/>
                </a:solidFill>
              </a:rPr>
              <a:t>, on </a:t>
            </a:r>
            <a:r>
              <a:rPr lang="en-US" sz="2400" dirty="0" err="1">
                <a:solidFill>
                  <a:schemeClr val="bg1"/>
                </a:solidFill>
              </a:rPr>
              <a:t>fantastiline</a:t>
            </a:r>
            <a:r>
              <a:rPr lang="en-US" sz="2400" dirty="0">
                <a:solidFill>
                  <a:schemeClr val="bg1"/>
                </a:solidFill>
              </a:rPr>
              <a:t> </a:t>
            </a:r>
            <a:r>
              <a:rPr lang="en-US" sz="2400" dirty="0" err="1">
                <a:solidFill>
                  <a:schemeClr val="bg1"/>
                </a:solidFill>
              </a:rPr>
              <a:t>sõnum</a:t>
            </a:r>
            <a:r>
              <a:rPr lang="en-US" sz="2400" dirty="0">
                <a:solidFill>
                  <a:schemeClr val="bg1"/>
                </a:solidFill>
              </a:rPr>
              <a:t>, </a:t>
            </a:r>
            <a:r>
              <a:rPr lang="en-US" sz="2400" dirty="0" err="1">
                <a:solidFill>
                  <a:schemeClr val="bg1"/>
                </a:solidFill>
              </a:rPr>
              <a:t>mida</a:t>
            </a:r>
            <a:r>
              <a:rPr lang="en-US" sz="2400" dirty="0">
                <a:solidFill>
                  <a:schemeClr val="bg1"/>
                </a:solidFill>
              </a:rPr>
              <a:t> </a:t>
            </a:r>
            <a:r>
              <a:rPr lang="en-US" sz="2400" dirty="0" err="1">
                <a:solidFill>
                  <a:schemeClr val="bg1"/>
                </a:solidFill>
              </a:rPr>
              <a:t>tulevased</a:t>
            </a:r>
            <a:r>
              <a:rPr lang="en-US" sz="2400" dirty="0">
                <a:solidFill>
                  <a:schemeClr val="bg1"/>
                </a:solidFill>
              </a:rPr>
              <a:t> DKO </a:t>
            </a:r>
            <a:r>
              <a:rPr lang="en-US" sz="2400" dirty="0" err="1">
                <a:solidFill>
                  <a:schemeClr val="bg1"/>
                </a:solidFill>
              </a:rPr>
              <a:t>rühmad</a:t>
            </a:r>
            <a:r>
              <a:rPr lang="en-US" sz="2400" dirty="0">
                <a:solidFill>
                  <a:schemeClr val="bg1"/>
                </a:solidFill>
              </a:rPr>
              <a:t> </a:t>
            </a:r>
            <a:r>
              <a:rPr lang="en-US" sz="2400" dirty="0" err="1">
                <a:solidFill>
                  <a:schemeClr val="bg1"/>
                </a:solidFill>
              </a:rPr>
              <a:t>võiksid</a:t>
            </a:r>
            <a:r>
              <a:rPr lang="en-US" sz="2400" dirty="0">
                <a:solidFill>
                  <a:schemeClr val="bg1"/>
                </a:solidFill>
              </a:rPr>
              <a:t> </a:t>
            </a:r>
            <a:r>
              <a:rPr lang="en-US" sz="2400" dirty="0" err="1">
                <a:solidFill>
                  <a:schemeClr val="bg1"/>
                </a:solidFill>
              </a:rPr>
              <a:t>kasutada</a:t>
            </a:r>
            <a:r>
              <a:rPr lang="en-US" sz="2400" dirty="0">
                <a:solidFill>
                  <a:schemeClr val="bg1"/>
                </a:solidFill>
              </a:rPr>
              <a:t>.</a:t>
            </a:r>
          </a:p>
          <a:p>
            <a:pPr>
              <a:spcAft>
                <a:spcPts val="1200"/>
              </a:spcAft>
            </a:pPr>
            <a:r>
              <a:rPr lang="en-US" sz="2400" dirty="0">
                <a:solidFill>
                  <a:schemeClr val="bg1"/>
                </a:solidFill>
              </a:rPr>
              <a:t>DKO </a:t>
            </a:r>
            <a:r>
              <a:rPr lang="en-US" sz="2400" dirty="0" err="1">
                <a:solidFill>
                  <a:schemeClr val="bg1"/>
                </a:solidFill>
              </a:rPr>
              <a:t>projekti</a:t>
            </a:r>
            <a:r>
              <a:rPr lang="en-US" sz="2400" dirty="0">
                <a:solidFill>
                  <a:schemeClr val="bg1"/>
                </a:solidFill>
              </a:rPr>
              <a:t> </a:t>
            </a:r>
            <a:r>
              <a:rPr lang="en-US" sz="2400" dirty="0" err="1">
                <a:solidFill>
                  <a:schemeClr val="bg1"/>
                </a:solidFill>
              </a:rPr>
              <a:t>arendades</a:t>
            </a:r>
            <a:r>
              <a:rPr lang="en-US" sz="2400" dirty="0">
                <a:solidFill>
                  <a:schemeClr val="bg1"/>
                </a:solidFill>
              </a:rPr>
              <a:t> </a:t>
            </a:r>
            <a:r>
              <a:rPr lang="en-US" sz="2400" dirty="0" err="1">
                <a:solidFill>
                  <a:schemeClr val="bg1"/>
                </a:solidFill>
              </a:rPr>
              <a:t>mõelge</a:t>
            </a:r>
            <a:r>
              <a:rPr lang="en-US" sz="2400" dirty="0">
                <a:solidFill>
                  <a:schemeClr val="bg1"/>
                </a:solidFill>
              </a:rPr>
              <a:t> </a:t>
            </a:r>
            <a:r>
              <a:rPr lang="en-US" sz="2400" dirty="0" err="1">
                <a:solidFill>
                  <a:schemeClr val="bg1"/>
                </a:solidFill>
              </a:rPr>
              <a:t>sellele</a:t>
            </a:r>
            <a:r>
              <a:rPr lang="en-US" sz="2400" dirty="0">
                <a:solidFill>
                  <a:schemeClr val="bg1"/>
                </a:solidFill>
              </a:rPr>
              <a:t>, </a:t>
            </a:r>
            <a:r>
              <a:rPr lang="en-US" sz="2400" b="1" dirty="0" err="1">
                <a:solidFill>
                  <a:schemeClr val="bg1"/>
                </a:solidFill>
              </a:rPr>
              <a:t>mida</a:t>
            </a:r>
            <a:r>
              <a:rPr lang="en-US" sz="2400" b="1" dirty="0">
                <a:solidFill>
                  <a:schemeClr val="bg1"/>
                </a:solidFill>
              </a:rPr>
              <a:t> </a:t>
            </a:r>
            <a:r>
              <a:rPr lang="en-US" sz="2400" b="1" dirty="0" err="1">
                <a:solidFill>
                  <a:schemeClr val="bg1"/>
                </a:solidFill>
              </a:rPr>
              <a:t>teie</a:t>
            </a:r>
            <a:r>
              <a:rPr lang="en-US" sz="2400" b="1" dirty="0">
                <a:solidFill>
                  <a:schemeClr val="bg1"/>
                </a:solidFill>
              </a:rPr>
              <a:t> </a:t>
            </a:r>
            <a:r>
              <a:rPr lang="en-US" sz="2400" b="1" dirty="0" err="1">
                <a:solidFill>
                  <a:schemeClr val="bg1"/>
                </a:solidFill>
              </a:rPr>
              <a:t>projekt</a:t>
            </a:r>
            <a:r>
              <a:rPr lang="en-US" sz="2400" b="1" dirty="0">
                <a:solidFill>
                  <a:schemeClr val="bg1"/>
                </a:solidFill>
              </a:rPr>
              <a:t> </a:t>
            </a:r>
            <a:r>
              <a:rPr lang="en-US" sz="2400" b="1" dirty="0" err="1">
                <a:solidFill>
                  <a:schemeClr val="bg1"/>
                </a:solidFill>
              </a:rPr>
              <a:t>pakub</a:t>
            </a:r>
            <a:r>
              <a:rPr lang="en-US" sz="2400" dirty="0">
                <a:solidFill>
                  <a:schemeClr val="bg1"/>
                </a:solidFill>
              </a:rPr>
              <a:t>. </a:t>
            </a:r>
            <a:r>
              <a:rPr lang="en-US" sz="2400" dirty="0" err="1">
                <a:solidFill>
                  <a:schemeClr val="bg1"/>
                </a:solidFill>
              </a:rPr>
              <a:t>Igasuguse</a:t>
            </a:r>
            <a:r>
              <a:rPr lang="en-US" sz="2400" dirty="0">
                <a:solidFill>
                  <a:schemeClr val="bg1"/>
                </a:solidFill>
              </a:rPr>
              <a:t> </a:t>
            </a:r>
            <a:r>
              <a:rPr lang="en-US" sz="2400" dirty="0" err="1">
                <a:solidFill>
                  <a:schemeClr val="bg1"/>
                </a:solidFill>
              </a:rPr>
              <a:t>avalike</a:t>
            </a:r>
            <a:r>
              <a:rPr lang="en-US" sz="2400" dirty="0">
                <a:solidFill>
                  <a:schemeClr val="bg1"/>
                </a:solidFill>
              </a:rPr>
              <a:t> </a:t>
            </a:r>
            <a:r>
              <a:rPr lang="en-US" sz="2400" dirty="0" err="1">
                <a:solidFill>
                  <a:schemeClr val="bg1"/>
                </a:solidFill>
              </a:rPr>
              <a:t>suhete</a:t>
            </a:r>
            <a:r>
              <a:rPr lang="en-US" sz="2400" dirty="0">
                <a:solidFill>
                  <a:schemeClr val="bg1"/>
                </a:solidFill>
              </a:rPr>
              <a:t> </a:t>
            </a:r>
            <a:r>
              <a:rPr lang="en-US" sz="2400" dirty="0" err="1">
                <a:solidFill>
                  <a:schemeClr val="bg1"/>
                </a:solidFill>
              </a:rPr>
              <a:t>tegevuse</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turundustegevuse</a:t>
            </a:r>
            <a:r>
              <a:rPr lang="en-US" sz="2400" dirty="0">
                <a:solidFill>
                  <a:schemeClr val="bg1"/>
                </a:solidFill>
              </a:rPr>
              <a:t> </a:t>
            </a:r>
            <a:r>
              <a:rPr lang="en-US" sz="2400" dirty="0" err="1">
                <a:solidFill>
                  <a:schemeClr val="bg1"/>
                </a:solidFill>
              </a:rPr>
              <a:t>ajal</a:t>
            </a:r>
            <a:r>
              <a:rPr lang="en-US" sz="2400" dirty="0">
                <a:solidFill>
                  <a:schemeClr val="bg1"/>
                </a:solidFill>
              </a:rPr>
              <a:t> on </a:t>
            </a:r>
            <a:r>
              <a:rPr lang="en-US" sz="2400" dirty="0" err="1">
                <a:solidFill>
                  <a:schemeClr val="bg1"/>
                </a:solidFill>
              </a:rPr>
              <a:t>oluline</a:t>
            </a:r>
            <a:r>
              <a:rPr lang="en-US" sz="2400" dirty="0">
                <a:solidFill>
                  <a:schemeClr val="bg1"/>
                </a:solidFill>
              </a:rPr>
              <a:t> </a:t>
            </a:r>
            <a:r>
              <a:rPr lang="en-US" sz="2400" dirty="0" err="1">
                <a:solidFill>
                  <a:schemeClr val="bg1"/>
                </a:solidFill>
              </a:rPr>
              <a:t>luua</a:t>
            </a:r>
            <a:r>
              <a:rPr lang="en-US" sz="2400" dirty="0">
                <a:solidFill>
                  <a:schemeClr val="bg1"/>
                </a:solidFill>
              </a:rPr>
              <a:t> </a:t>
            </a:r>
            <a:r>
              <a:rPr lang="en-US" sz="2400" dirty="0" err="1">
                <a:solidFill>
                  <a:schemeClr val="bg1"/>
                </a:solidFill>
              </a:rPr>
              <a:t>narratiiv</a:t>
            </a:r>
            <a:r>
              <a:rPr lang="en-US" sz="2400" dirty="0">
                <a:solidFill>
                  <a:schemeClr val="bg1"/>
                </a:solidFill>
              </a:rPr>
              <a:t>, mis </a:t>
            </a:r>
            <a:r>
              <a:rPr lang="en-US" sz="2400" dirty="0" err="1">
                <a:solidFill>
                  <a:schemeClr val="bg1"/>
                </a:solidFill>
              </a:rPr>
              <a:t>toetab</a:t>
            </a:r>
            <a:r>
              <a:rPr lang="en-US" sz="2400" dirty="0">
                <a:solidFill>
                  <a:schemeClr val="bg1"/>
                </a:solidFill>
              </a:rPr>
              <a:t> </a:t>
            </a:r>
            <a:r>
              <a:rPr lang="en-US" sz="2400" dirty="0" err="1">
                <a:solidFill>
                  <a:schemeClr val="bg1"/>
                </a:solidFill>
              </a:rPr>
              <a:t>teie</a:t>
            </a:r>
            <a:r>
              <a:rPr lang="en-US" sz="2400" dirty="0">
                <a:solidFill>
                  <a:schemeClr val="bg1"/>
                </a:solidFill>
              </a:rPr>
              <a:t> DKO </a:t>
            </a:r>
            <a:r>
              <a:rPr lang="en-US" sz="2400" dirty="0" err="1">
                <a:solidFill>
                  <a:schemeClr val="bg1"/>
                </a:solidFill>
              </a:rPr>
              <a:t>projekti</a:t>
            </a:r>
            <a:r>
              <a:rPr lang="en-US" sz="2400" dirty="0">
                <a:solidFill>
                  <a:schemeClr val="bg1"/>
                </a:solidFill>
              </a:rPr>
              <a:t> </a:t>
            </a:r>
            <a:r>
              <a:rPr lang="en-US" sz="2400" dirty="0" err="1">
                <a:solidFill>
                  <a:schemeClr val="bg1"/>
                </a:solidFill>
              </a:rPr>
              <a:t>positiivseid</a:t>
            </a:r>
            <a:r>
              <a:rPr lang="en-US" sz="2400" dirty="0">
                <a:solidFill>
                  <a:schemeClr val="bg1"/>
                </a:solidFill>
              </a:rPr>
              <a:t> </a:t>
            </a:r>
            <a:r>
              <a:rPr lang="en-US" sz="2400" dirty="0" err="1">
                <a:solidFill>
                  <a:schemeClr val="bg1"/>
                </a:solidFill>
              </a:rPr>
              <a:t>külgi</a:t>
            </a:r>
            <a:r>
              <a:rPr lang="en-US" sz="2400" dirty="0">
                <a:solidFill>
                  <a:schemeClr val="bg1"/>
                </a:solidFill>
              </a:rPr>
              <a:t>.</a:t>
            </a:r>
          </a:p>
          <a:p>
            <a:pPr>
              <a:spcAft>
                <a:spcPts val="1200"/>
              </a:spcAft>
            </a:pPr>
            <a:r>
              <a:rPr lang="en-US" sz="2400" dirty="0" err="1">
                <a:solidFill>
                  <a:schemeClr val="bg1"/>
                </a:solidFill>
              </a:rPr>
              <a:t>Lugude</a:t>
            </a:r>
            <a:r>
              <a:rPr lang="en-US" sz="2400" dirty="0">
                <a:solidFill>
                  <a:schemeClr val="bg1"/>
                </a:solidFill>
              </a:rPr>
              <a:t> </a:t>
            </a:r>
            <a:r>
              <a:rPr lang="en-US" sz="2400" dirty="0" err="1">
                <a:solidFill>
                  <a:schemeClr val="bg1"/>
                </a:solidFill>
              </a:rPr>
              <a:t>jutustamine</a:t>
            </a:r>
            <a:r>
              <a:rPr lang="en-US" sz="2400" dirty="0">
                <a:solidFill>
                  <a:schemeClr val="bg1"/>
                </a:solidFill>
              </a:rPr>
              <a:t> on </a:t>
            </a:r>
            <a:r>
              <a:rPr lang="en-US" sz="2400" dirty="0" err="1">
                <a:solidFill>
                  <a:schemeClr val="bg1"/>
                </a:solidFill>
              </a:rPr>
              <a:t>üks</a:t>
            </a:r>
            <a:r>
              <a:rPr lang="en-US" sz="2400" dirty="0">
                <a:solidFill>
                  <a:schemeClr val="bg1"/>
                </a:solidFill>
              </a:rPr>
              <a:t> </a:t>
            </a:r>
            <a:r>
              <a:rPr lang="en-US" sz="2400" dirty="0" err="1">
                <a:solidFill>
                  <a:schemeClr val="bg1"/>
                </a:solidFill>
              </a:rPr>
              <a:t>viis</a:t>
            </a:r>
            <a:r>
              <a:rPr lang="en-US" sz="2400" dirty="0">
                <a:solidFill>
                  <a:schemeClr val="bg1"/>
                </a:solidFill>
              </a:rPr>
              <a:t>, </a:t>
            </a:r>
            <a:r>
              <a:rPr lang="en-US" sz="2400" dirty="0" err="1">
                <a:solidFill>
                  <a:schemeClr val="bg1"/>
                </a:solidFill>
              </a:rPr>
              <a:t>kuidas</a:t>
            </a:r>
            <a:r>
              <a:rPr lang="en-US" sz="2400" dirty="0">
                <a:solidFill>
                  <a:schemeClr val="bg1"/>
                </a:solidFill>
              </a:rPr>
              <a:t> DKO </a:t>
            </a:r>
            <a:r>
              <a:rPr lang="en-US" sz="2400" dirty="0" err="1">
                <a:solidFill>
                  <a:schemeClr val="bg1"/>
                </a:solidFill>
              </a:rPr>
              <a:t>projektis</a:t>
            </a:r>
            <a:r>
              <a:rPr lang="en-US" sz="2400" dirty="0">
                <a:solidFill>
                  <a:schemeClr val="bg1"/>
                </a:solidFill>
              </a:rPr>
              <a:t> </a:t>
            </a:r>
            <a:r>
              <a:rPr lang="en-US" sz="2400" dirty="0" err="1">
                <a:solidFill>
                  <a:schemeClr val="bg1"/>
                </a:solidFill>
              </a:rPr>
              <a:t>saaks</a:t>
            </a:r>
            <a:r>
              <a:rPr lang="en-US" sz="2400" dirty="0">
                <a:solidFill>
                  <a:schemeClr val="bg1"/>
                </a:solidFill>
              </a:rPr>
              <a:t> </a:t>
            </a:r>
            <a:r>
              <a:rPr lang="en-US" sz="2400" dirty="0" err="1">
                <a:solidFill>
                  <a:schemeClr val="bg1"/>
                </a:solidFill>
              </a:rPr>
              <a:t>seda</a:t>
            </a:r>
            <a:r>
              <a:rPr lang="en-US" sz="2400" dirty="0">
                <a:solidFill>
                  <a:schemeClr val="bg1"/>
                </a:solidFill>
              </a:rPr>
              <a:t> </a:t>
            </a:r>
            <a:r>
              <a:rPr lang="en-US" sz="2400" dirty="0" err="1">
                <a:solidFill>
                  <a:schemeClr val="bg1"/>
                </a:solidFill>
              </a:rPr>
              <a:t>teha</a:t>
            </a:r>
            <a:r>
              <a:rPr lang="en-US" sz="2400" dirty="0">
                <a:solidFill>
                  <a:schemeClr val="bg1"/>
                </a:solidFill>
              </a:rPr>
              <a:t>.</a:t>
            </a:r>
          </a:p>
          <a:p>
            <a:endParaRPr lang="en-US" sz="2400" dirty="0">
              <a:solidFill>
                <a:schemeClr val="bg1"/>
              </a:solidFill>
            </a:endParaRPr>
          </a:p>
        </p:txBody>
      </p:sp>
      <p:sp>
        <p:nvSpPr>
          <p:cNvPr id="7" name="TextBox 6">
            <a:extLst>
              <a:ext uri="{FF2B5EF4-FFF2-40B4-BE49-F238E27FC236}">
                <a16:creationId xmlns:a16="http://schemas.microsoft.com/office/drawing/2014/main" id="{E9938F68-09CB-4151-ABB8-89C7806C1E68}"/>
              </a:ext>
            </a:extLst>
          </p:cNvPr>
          <p:cNvSpPr txBox="1"/>
          <p:nvPr/>
        </p:nvSpPr>
        <p:spPr>
          <a:xfrm>
            <a:off x="11220143" y="5912741"/>
            <a:ext cx="6096000" cy="369332"/>
          </a:xfrm>
          <a:prstGeom prst="rect">
            <a:avLst/>
          </a:prstGeom>
          <a:noFill/>
        </p:spPr>
        <p:txBody>
          <a:bodyPr wrap="square">
            <a:spAutoFit/>
          </a:bodyPr>
          <a:lstStyle/>
          <a:p>
            <a:r>
              <a:rPr lang="en-IE" dirty="0" err="1">
                <a:solidFill>
                  <a:srgbClr val="8CBF4B"/>
                </a:solidFill>
                <a:hlinkClick r:id="rId2">
                  <a:extLst>
                    <a:ext uri="{A12FA001-AC4F-418D-AE19-62706E023703}">
                      <ahyp:hlinkClr xmlns:ahyp="http://schemas.microsoft.com/office/drawing/2018/hyperlinkcolor" val="tx"/>
                    </a:ext>
                  </a:extLst>
                </a:hlinkClick>
              </a:rPr>
              <a:t>Allikas</a:t>
            </a:r>
            <a:endParaRPr lang="en-IE" dirty="0">
              <a:solidFill>
                <a:srgbClr val="8CBF4B"/>
              </a:solidFill>
            </a:endParaRPr>
          </a:p>
        </p:txBody>
      </p:sp>
    </p:spTree>
    <p:extLst>
      <p:ext uri="{BB962C8B-B14F-4D97-AF65-F5344CB8AC3E}">
        <p14:creationId xmlns:p14="http://schemas.microsoft.com/office/powerpoint/2010/main" val="3753871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09A04DF-6E42-4088-B446-60C98204C96A}"/>
              </a:ext>
            </a:extLst>
          </p:cNvPr>
          <p:cNvSpPr>
            <a:spLocks noGrp="1"/>
          </p:cNvSpPr>
          <p:nvPr>
            <p:ph type="body" sz="quarter" idx="14"/>
          </p:nvPr>
        </p:nvSpPr>
        <p:spPr/>
        <p:txBody>
          <a:bodyPr>
            <a:normAutofit fontScale="85000" lnSpcReduction="20000"/>
          </a:bodyPr>
          <a:lstStyle/>
          <a:p>
            <a:endParaRPr lang="en-IE"/>
          </a:p>
        </p:txBody>
      </p:sp>
      <p:sp>
        <p:nvSpPr>
          <p:cNvPr id="6" name="Text Placeholder 5">
            <a:extLst>
              <a:ext uri="{FF2B5EF4-FFF2-40B4-BE49-F238E27FC236}">
                <a16:creationId xmlns:a16="http://schemas.microsoft.com/office/drawing/2014/main" id="{F8364486-EAF3-4576-91A3-BB32F073F3B4}"/>
              </a:ext>
            </a:extLst>
          </p:cNvPr>
          <p:cNvSpPr>
            <a:spLocks noGrp="1"/>
          </p:cNvSpPr>
          <p:nvPr>
            <p:ph type="body" sz="quarter" idx="13"/>
          </p:nvPr>
        </p:nvSpPr>
        <p:spPr>
          <a:xfrm>
            <a:off x="6628531" y="980364"/>
            <a:ext cx="4857690" cy="3880802"/>
          </a:xfrm>
        </p:spPr>
        <p:txBody>
          <a:bodyPr/>
          <a:lstStyle/>
          <a:p>
            <a:r>
              <a:rPr lang="en-US" dirty="0"/>
              <a:t>“</a:t>
            </a:r>
            <a:r>
              <a:rPr lang="fi-FI" dirty="0"/>
              <a:t>Maailma </a:t>
            </a:r>
            <a:r>
              <a:rPr lang="fi-FI" dirty="0" err="1"/>
              <a:t>võimsaim</a:t>
            </a:r>
            <a:r>
              <a:rPr lang="fi-FI" dirty="0"/>
              <a:t> </a:t>
            </a:r>
            <a:r>
              <a:rPr lang="fi-FI" dirty="0" err="1"/>
              <a:t>inimene</a:t>
            </a:r>
            <a:r>
              <a:rPr lang="fi-FI" dirty="0"/>
              <a:t> on </a:t>
            </a:r>
            <a:r>
              <a:rPr lang="fi-FI" dirty="0" err="1"/>
              <a:t>jutuvestja</a:t>
            </a:r>
            <a:r>
              <a:rPr lang="fi-FI" dirty="0"/>
              <a:t>. </a:t>
            </a:r>
            <a:r>
              <a:rPr lang="fi-FI" dirty="0" err="1"/>
              <a:t>Jutuvestja</a:t>
            </a:r>
            <a:r>
              <a:rPr lang="fi-FI" dirty="0"/>
              <a:t> </a:t>
            </a:r>
            <a:r>
              <a:rPr lang="fi-FI" dirty="0" err="1"/>
              <a:t>paneb</a:t>
            </a:r>
            <a:r>
              <a:rPr lang="fi-FI" dirty="0"/>
              <a:t> </a:t>
            </a:r>
            <a:r>
              <a:rPr lang="fi-FI" dirty="0" err="1"/>
              <a:t>paika</a:t>
            </a:r>
            <a:r>
              <a:rPr lang="fi-FI" dirty="0"/>
              <a:t> terve </a:t>
            </a:r>
            <a:r>
              <a:rPr lang="fi-FI" dirty="0" err="1"/>
              <a:t>tulevase</a:t>
            </a:r>
            <a:r>
              <a:rPr lang="fi-FI" dirty="0"/>
              <a:t> </a:t>
            </a:r>
            <a:r>
              <a:rPr lang="fi-FI" dirty="0" err="1"/>
              <a:t>põlvkonna</a:t>
            </a:r>
            <a:r>
              <a:rPr lang="fi-FI" dirty="0"/>
              <a:t> visiooni, </a:t>
            </a:r>
            <a:br>
              <a:rPr lang="et-EE" dirty="0"/>
            </a:br>
            <a:r>
              <a:rPr lang="fi-FI" dirty="0" err="1"/>
              <a:t>väärtused</a:t>
            </a:r>
            <a:r>
              <a:rPr lang="fi-FI" dirty="0"/>
              <a:t> ja </a:t>
            </a:r>
            <a:r>
              <a:rPr lang="fi-FI" dirty="0" err="1"/>
              <a:t>tegevuskava</a:t>
            </a:r>
            <a:r>
              <a:rPr lang="fi-FI" dirty="0"/>
              <a:t>.</a:t>
            </a:r>
            <a:r>
              <a:rPr lang="en-US" dirty="0"/>
              <a:t>” </a:t>
            </a:r>
            <a:endParaRPr lang="et-EE" dirty="0"/>
          </a:p>
          <a:p>
            <a:pPr algn="l"/>
            <a:r>
              <a:rPr lang="en-US" dirty="0"/>
              <a:t>Steve Jobs</a:t>
            </a:r>
            <a:endParaRPr lang="en-IE" dirty="0"/>
          </a:p>
        </p:txBody>
      </p:sp>
      <p:sp>
        <p:nvSpPr>
          <p:cNvPr id="8" name="Text Placeholder 7">
            <a:extLst>
              <a:ext uri="{FF2B5EF4-FFF2-40B4-BE49-F238E27FC236}">
                <a16:creationId xmlns:a16="http://schemas.microsoft.com/office/drawing/2014/main" id="{C4ECB87C-1D9F-4F3F-8C08-39DF25A51794}"/>
              </a:ext>
            </a:extLst>
          </p:cNvPr>
          <p:cNvSpPr>
            <a:spLocks noGrp="1"/>
          </p:cNvSpPr>
          <p:nvPr>
            <p:ph type="body" sz="quarter" idx="15"/>
          </p:nvPr>
        </p:nvSpPr>
        <p:spPr/>
        <p:txBody>
          <a:bodyPr>
            <a:normAutofit fontScale="92500" lnSpcReduction="10000"/>
          </a:bodyPr>
          <a:lstStyle/>
          <a:p>
            <a:endParaRPr lang="en-IE" dirty="0"/>
          </a:p>
        </p:txBody>
      </p:sp>
      <p:pic>
        <p:nvPicPr>
          <p:cNvPr id="10" name="Picture Placeholder 9">
            <a:extLst>
              <a:ext uri="{FF2B5EF4-FFF2-40B4-BE49-F238E27FC236}">
                <a16:creationId xmlns:a16="http://schemas.microsoft.com/office/drawing/2014/main" id="{91BF413E-C7A8-44B5-A208-6A7DD652293F}"/>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13245" b="13245"/>
          <a:stretch>
            <a:fillRect/>
          </a:stretch>
        </p:blipFill>
        <p:spPr/>
      </p:pic>
      <p:sp>
        <p:nvSpPr>
          <p:cNvPr id="11" name="TextBox 10">
            <a:extLst>
              <a:ext uri="{FF2B5EF4-FFF2-40B4-BE49-F238E27FC236}">
                <a16:creationId xmlns:a16="http://schemas.microsoft.com/office/drawing/2014/main" id="{CDD2A53F-70A1-4C40-ABE1-EDBBF5FB9344}"/>
              </a:ext>
            </a:extLst>
          </p:cNvPr>
          <p:cNvSpPr txBox="1"/>
          <p:nvPr/>
        </p:nvSpPr>
        <p:spPr>
          <a:xfrm>
            <a:off x="6109382" y="6488669"/>
            <a:ext cx="1219200" cy="369332"/>
          </a:xfrm>
          <a:prstGeom prst="rect">
            <a:avLst/>
          </a:prstGeom>
          <a:noFill/>
        </p:spPr>
        <p:txBody>
          <a:bodyPr wrap="square" rtlCol="0">
            <a:spAutoFit/>
          </a:bodyPr>
          <a:lstStyle/>
          <a:p>
            <a:r>
              <a:rPr lang="en-US" dirty="0" err="1">
                <a:hlinkClick r:id="rId3"/>
              </a:rPr>
              <a:t>Allikas</a:t>
            </a:r>
            <a:endParaRPr lang="en-IE" dirty="0"/>
          </a:p>
        </p:txBody>
      </p:sp>
    </p:spTree>
    <p:extLst>
      <p:ext uri="{BB962C8B-B14F-4D97-AF65-F5344CB8AC3E}">
        <p14:creationId xmlns:p14="http://schemas.microsoft.com/office/powerpoint/2010/main" val="4141227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217E9D7-EF41-4C00-8F52-D3C0838E149F}"/>
              </a:ext>
            </a:extLst>
          </p:cNvPr>
          <p:cNvSpPr>
            <a:spLocks noGrp="1"/>
          </p:cNvSpPr>
          <p:nvPr>
            <p:ph type="body" sz="quarter" idx="16"/>
          </p:nvPr>
        </p:nvSpPr>
        <p:spPr/>
        <p:txBody>
          <a:bodyPr>
            <a:normAutofit lnSpcReduction="10000"/>
          </a:bodyPr>
          <a:lstStyle/>
          <a:p>
            <a:r>
              <a:rPr lang="en-US" dirty="0"/>
              <a:t>KUIDAS KASUTADA JUTUVESTMIST NARRATIIVINA</a:t>
            </a:r>
            <a:endParaRPr lang="en-IE" dirty="0"/>
          </a:p>
        </p:txBody>
      </p:sp>
      <p:sp>
        <p:nvSpPr>
          <p:cNvPr id="9" name="TextBox 8">
            <a:extLst>
              <a:ext uri="{FF2B5EF4-FFF2-40B4-BE49-F238E27FC236}">
                <a16:creationId xmlns:a16="http://schemas.microsoft.com/office/drawing/2014/main" id="{F6702DAE-463D-4DDA-9C14-D53755C82524}"/>
              </a:ext>
            </a:extLst>
          </p:cNvPr>
          <p:cNvSpPr txBox="1"/>
          <p:nvPr/>
        </p:nvSpPr>
        <p:spPr>
          <a:xfrm>
            <a:off x="734714" y="1333500"/>
            <a:ext cx="10971511" cy="4093428"/>
          </a:xfrm>
          <a:prstGeom prst="rect">
            <a:avLst/>
          </a:prstGeom>
          <a:noFill/>
        </p:spPr>
        <p:txBody>
          <a:bodyPr wrap="square" rtlCol="0">
            <a:spAutoFit/>
          </a:bodyPr>
          <a:lstStyle/>
          <a:p>
            <a:pPr>
              <a:spcAft>
                <a:spcPts val="1200"/>
              </a:spcAft>
            </a:pPr>
            <a:r>
              <a:rPr lang="en-US" sz="2400" dirty="0" err="1">
                <a:solidFill>
                  <a:schemeClr val="bg1"/>
                </a:solidFill>
              </a:rPr>
              <a:t>Lugude</a:t>
            </a:r>
            <a:r>
              <a:rPr lang="en-US" sz="2400" dirty="0">
                <a:solidFill>
                  <a:schemeClr val="bg1"/>
                </a:solidFill>
              </a:rPr>
              <a:t> </a:t>
            </a:r>
            <a:r>
              <a:rPr lang="en-US" sz="2400" dirty="0" err="1">
                <a:solidFill>
                  <a:schemeClr val="bg1"/>
                </a:solidFill>
              </a:rPr>
              <a:t>jutustamine</a:t>
            </a:r>
            <a:r>
              <a:rPr lang="en-US" sz="2400" dirty="0">
                <a:solidFill>
                  <a:schemeClr val="bg1"/>
                </a:solidFill>
              </a:rPr>
              <a:t> on </a:t>
            </a:r>
            <a:r>
              <a:rPr lang="en-US" sz="2400" dirty="0" err="1">
                <a:solidFill>
                  <a:schemeClr val="bg1"/>
                </a:solidFill>
              </a:rPr>
              <a:t>võimas</a:t>
            </a:r>
            <a:r>
              <a:rPr lang="en-US" sz="2400" dirty="0">
                <a:solidFill>
                  <a:schemeClr val="bg1"/>
                </a:solidFill>
              </a:rPr>
              <a:t> </a:t>
            </a:r>
            <a:r>
              <a:rPr lang="en-US" sz="2400" dirty="0" err="1">
                <a:solidFill>
                  <a:schemeClr val="bg1"/>
                </a:solidFill>
              </a:rPr>
              <a:t>viis</a:t>
            </a:r>
            <a:r>
              <a:rPr lang="en-US" sz="2400" dirty="0">
                <a:solidFill>
                  <a:schemeClr val="bg1"/>
                </a:solidFill>
              </a:rPr>
              <a:t> </a:t>
            </a:r>
            <a:r>
              <a:rPr lang="en-US" sz="2400" dirty="0" err="1">
                <a:solidFill>
                  <a:schemeClr val="bg1"/>
                </a:solidFill>
              </a:rPr>
              <a:t>teatud</a:t>
            </a:r>
            <a:r>
              <a:rPr lang="en-US" sz="2400" dirty="0">
                <a:solidFill>
                  <a:schemeClr val="bg1"/>
                </a:solidFill>
              </a:rPr>
              <a:t> </a:t>
            </a:r>
            <a:r>
              <a:rPr lang="en-US" sz="2400" dirty="0" err="1">
                <a:solidFill>
                  <a:schemeClr val="bg1"/>
                </a:solidFill>
              </a:rPr>
              <a:t>narratiivide</a:t>
            </a:r>
            <a:r>
              <a:rPr lang="en-US" sz="2400" dirty="0">
                <a:solidFill>
                  <a:schemeClr val="bg1"/>
                </a:solidFill>
              </a:rPr>
              <a:t> </a:t>
            </a:r>
            <a:r>
              <a:rPr lang="en-US" sz="2400" dirty="0" err="1">
                <a:solidFill>
                  <a:schemeClr val="bg1"/>
                </a:solidFill>
              </a:rPr>
              <a:t>reklaamimiseks</a:t>
            </a:r>
            <a:r>
              <a:rPr lang="en-US" sz="2400" dirty="0">
                <a:solidFill>
                  <a:schemeClr val="bg1"/>
                </a:solidFill>
              </a:rPr>
              <a:t>. Need </a:t>
            </a:r>
            <a:r>
              <a:rPr lang="en-US" sz="2400" dirty="0" err="1">
                <a:solidFill>
                  <a:schemeClr val="bg1"/>
                </a:solidFill>
              </a:rPr>
              <a:t>võivad</a:t>
            </a:r>
            <a:r>
              <a:rPr lang="en-US" sz="2400" dirty="0">
                <a:solidFill>
                  <a:schemeClr val="bg1"/>
                </a:solidFill>
              </a:rPr>
              <a:t> </a:t>
            </a:r>
            <a:r>
              <a:rPr lang="en-US" sz="2400" dirty="0" err="1">
                <a:solidFill>
                  <a:schemeClr val="bg1"/>
                </a:solidFill>
              </a:rPr>
              <a:t>anda</a:t>
            </a:r>
            <a:r>
              <a:rPr lang="en-US" sz="2400" dirty="0">
                <a:solidFill>
                  <a:schemeClr val="bg1"/>
                </a:solidFill>
              </a:rPr>
              <a:t> </a:t>
            </a:r>
            <a:r>
              <a:rPr lang="en-US" sz="2400" dirty="0" err="1">
                <a:solidFill>
                  <a:schemeClr val="bg1"/>
                </a:solidFill>
              </a:rPr>
              <a:t>projektile</a:t>
            </a:r>
            <a:r>
              <a:rPr lang="en-US" sz="2400" dirty="0">
                <a:solidFill>
                  <a:schemeClr val="bg1"/>
                </a:solidFill>
              </a:rPr>
              <a:t> </a:t>
            </a:r>
            <a:r>
              <a:rPr lang="en-US" sz="2400" dirty="0" err="1">
                <a:solidFill>
                  <a:schemeClr val="bg1"/>
                </a:solidFill>
              </a:rPr>
              <a:t>eelise</a:t>
            </a:r>
            <a:r>
              <a:rPr lang="en-US" sz="2400" dirty="0">
                <a:solidFill>
                  <a:schemeClr val="bg1"/>
                </a:solidFill>
              </a:rPr>
              <a:t>. </a:t>
            </a:r>
            <a:r>
              <a:rPr lang="en-US" sz="2400" dirty="0" err="1">
                <a:solidFill>
                  <a:schemeClr val="bg1"/>
                </a:solidFill>
              </a:rPr>
              <a:t>Üks</a:t>
            </a:r>
            <a:r>
              <a:rPr lang="en-US" sz="2400" dirty="0">
                <a:solidFill>
                  <a:schemeClr val="bg1"/>
                </a:solidFill>
              </a:rPr>
              <a:t> </a:t>
            </a:r>
            <a:r>
              <a:rPr lang="en-US" sz="2400" dirty="0" err="1">
                <a:solidFill>
                  <a:schemeClr val="bg1"/>
                </a:solidFill>
              </a:rPr>
              <a:t>viis</a:t>
            </a:r>
            <a:r>
              <a:rPr lang="en-US" sz="2400" dirty="0">
                <a:solidFill>
                  <a:schemeClr val="bg1"/>
                </a:solidFill>
              </a:rPr>
              <a:t> </a:t>
            </a:r>
            <a:r>
              <a:rPr lang="en-US" sz="2400" dirty="0" err="1">
                <a:solidFill>
                  <a:schemeClr val="bg1"/>
                </a:solidFill>
              </a:rPr>
              <a:t>seda</a:t>
            </a:r>
            <a:r>
              <a:rPr lang="en-US" sz="2400" dirty="0">
                <a:solidFill>
                  <a:schemeClr val="bg1"/>
                </a:solidFill>
              </a:rPr>
              <a:t> </a:t>
            </a:r>
            <a:r>
              <a:rPr lang="en-US" sz="2400" dirty="0" err="1">
                <a:solidFill>
                  <a:schemeClr val="bg1"/>
                </a:solidFill>
              </a:rPr>
              <a:t>teha</a:t>
            </a:r>
            <a:r>
              <a:rPr lang="en-US" sz="2400" dirty="0">
                <a:solidFill>
                  <a:schemeClr val="bg1"/>
                </a:solidFill>
              </a:rPr>
              <a:t> on </a:t>
            </a:r>
            <a:r>
              <a:rPr lang="en-US" sz="2400" dirty="0" err="1">
                <a:solidFill>
                  <a:schemeClr val="bg1"/>
                </a:solidFill>
              </a:rPr>
              <a:t>edulugude</a:t>
            </a:r>
            <a:r>
              <a:rPr lang="en-US" sz="2400" dirty="0">
                <a:solidFill>
                  <a:schemeClr val="bg1"/>
                </a:solidFill>
              </a:rPr>
              <a:t> </a:t>
            </a:r>
            <a:r>
              <a:rPr lang="en-US" sz="2400" dirty="0" err="1">
                <a:solidFill>
                  <a:schemeClr val="bg1"/>
                </a:solidFill>
              </a:rPr>
              <a:t>loomine</a:t>
            </a:r>
            <a:r>
              <a:rPr lang="en-US" sz="2400" dirty="0">
                <a:solidFill>
                  <a:schemeClr val="bg1"/>
                </a:solidFill>
              </a:rPr>
              <a:t>. </a:t>
            </a:r>
            <a:r>
              <a:rPr lang="en-US" sz="2400" dirty="0" err="1">
                <a:solidFill>
                  <a:schemeClr val="bg1"/>
                </a:solidFill>
              </a:rPr>
              <a:t>Kui</a:t>
            </a:r>
            <a:r>
              <a:rPr lang="en-US" sz="2400" dirty="0">
                <a:solidFill>
                  <a:schemeClr val="bg1"/>
                </a:solidFill>
              </a:rPr>
              <a:t> </a:t>
            </a:r>
            <a:r>
              <a:rPr lang="en-US" sz="2400" dirty="0" err="1">
                <a:solidFill>
                  <a:schemeClr val="bg1"/>
                </a:solidFill>
              </a:rPr>
              <a:t>teil</a:t>
            </a:r>
            <a:r>
              <a:rPr lang="en-US" sz="2400" dirty="0">
                <a:solidFill>
                  <a:schemeClr val="bg1"/>
                </a:solidFill>
              </a:rPr>
              <a:t> on </a:t>
            </a:r>
            <a:r>
              <a:rPr lang="en-US" sz="2400" dirty="0" err="1">
                <a:solidFill>
                  <a:schemeClr val="bg1"/>
                </a:solidFill>
              </a:rPr>
              <a:t>lood</a:t>
            </a:r>
            <a:r>
              <a:rPr lang="en-US" sz="2400" dirty="0">
                <a:solidFill>
                  <a:schemeClr val="bg1"/>
                </a:solidFill>
              </a:rPr>
              <a:t> </a:t>
            </a:r>
            <a:r>
              <a:rPr lang="en-US" sz="2400" dirty="0" err="1">
                <a:solidFill>
                  <a:schemeClr val="bg1"/>
                </a:solidFill>
              </a:rPr>
              <a:t>oma</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veebilehel</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sotsiaalmeedias</a:t>
            </a:r>
            <a:r>
              <a:rPr lang="en-US" sz="2400" dirty="0">
                <a:solidFill>
                  <a:schemeClr val="bg1"/>
                </a:solidFill>
              </a:rPr>
              <a:t>, </a:t>
            </a:r>
            <a:r>
              <a:rPr lang="en-US" sz="2400" dirty="0" err="1">
                <a:solidFill>
                  <a:schemeClr val="bg1"/>
                </a:solidFill>
              </a:rPr>
              <a:t>saate</a:t>
            </a:r>
            <a:r>
              <a:rPr lang="en-US" sz="2400" dirty="0">
                <a:solidFill>
                  <a:schemeClr val="bg1"/>
                </a:solidFill>
              </a:rPr>
              <a:t> </a:t>
            </a:r>
            <a:r>
              <a:rPr lang="en-US" sz="2400" dirty="0" err="1">
                <a:solidFill>
                  <a:schemeClr val="bg1"/>
                </a:solidFill>
              </a:rPr>
              <a:t>mõjutada</a:t>
            </a:r>
            <a:r>
              <a:rPr lang="en-US" sz="2400" dirty="0">
                <a:solidFill>
                  <a:schemeClr val="bg1"/>
                </a:solidFill>
              </a:rPr>
              <a:t> </a:t>
            </a:r>
            <a:r>
              <a:rPr lang="en-US" sz="2400" dirty="0" err="1">
                <a:solidFill>
                  <a:schemeClr val="bg1"/>
                </a:solidFill>
              </a:rPr>
              <a:t>teisi</a:t>
            </a:r>
            <a:r>
              <a:rPr lang="en-US" sz="2400" dirty="0">
                <a:solidFill>
                  <a:schemeClr val="bg1"/>
                </a:solidFill>
              </a:rPr>
              <a:t>, et </a:t>
            </a:r>
            <a:r>
              <a:rPr lang="en-US" sz="2400" dirty="0" err="1">
                <a:solidFill>
                  <a:schemeClr val="bg1"/>
                </a:solidFill>
              </a:rPr>
              <a:t>neis</a:t>
            </a:r>
            <a:r>
              <a:rPr lang="en-US" sz="2400" dirty="0">
                <a:solidFill>
                  <a:schemeClr val="bg1"/>
                </a:solidFill>
              </a:rPr>
              <a:t> </a:t>
            </a:r>
            <a:r>
              <a:rPr lang="en-US" sz="2400" dirty="0" err="1">
                <a:solidFill>
                  <a:schemeClr val="bg1"/>
                </a:solidFill>
              </a:rPr>
              <a:t>tekiks</a:t>
            </a:r>
            <a:r>
              <a:rPr lang="en-US" sz="2400" dirty="0">
                <a:solidFill>
                  <a:schemeClr val="bg1"/>
                </a:solidFill>
              </a:rPr>
              <a:t> </a:t>
            </a:r>
            <a:r>
              <a:rPr lang="en-US" sz="2400" dirty="0" err="1">
                <a:solidFill>
                  <a:schemeClr val="bg1"/>
                </a:solidFill>
              </a:rPr>
              <a:t>soov</a:t>
            </a:r>
            <a:r>
              <a:rPr lang="en-US" sz="2400" dirty="0">
                <a:solidFill>
                  <a:schemeClr val="bg1"/>
                </a:solidFill>
              </a:rPr>
              <a:t> </a:t>
            </a:r>
            <a:r>
              <a:rPr lang="en-US" sz="2400" dirty="0" err="1">
                <a:solidFill>
                  <a:schemeClr val="bg1"/>
                </a:solidFill>
              </a:rPr>
              <a:t>teie</a:t>
            </a:r>
            <a:r>
              <a:rPr lang="en-US" sz="2400" dirty="0">
                <a:solidFill>
                  <a:schemeClr val="bg1"/>
                </a:solidFill>
              </a:rPr>
              <a:t> DKO </a:t>
            </a:r>
            <a:r>
              <a:rPr lang="en-US" sz="2400" dirty="0" err="1">
                <a:solidFill>
                  <a:schemeClr val="bg1"/>
                </a:solidFill>
              </a:rPr>
              <a:t>projektiga</a:t>
            </a:r>
            <a:r>
              <a:rPr lang="en-US" sz="2400" dirty="0">
                <a:solidFill>
                  <a:schemeClr val="bg1"/>
                </a:solidFill>
              </a:rPr>
              <a:t> </a:t>
            </a:r>
            <a:r>
              <a:rPr lang="en-US" sz="2400" dirty="0" err="1">
                <a:solidFill>
                  <a:schemeClr val="bg1"/>
                </a:solidFill>
              </a:rPr>
              <a:t>liituda</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teie</a:t>
            </a:r>
            <a:r>
              <a:rPr lang="en-US" sz="2400" dirty="0">
                <a:solidFill>
                  <a:schemeClr val="bg1"/>
                </a:solidFill>
              </a:rPr>
              <a:t> DKO </a:t>
            </a:r>
            <a:r>
              <a:rPr lang="en-US" sz="2400" dirty="0" err="1">
                <a:solidFill>
                  <a:schemeClr val="bg1"/>
                </a:solidFill>
              </a:rPr>
              <a:t>projekti</a:t>
            </a:r>
            <a:r>
              <a:rPr lang="en-US" sz="2400" dirty="0">
                <a:solidFill>
                  <a:schemeClr val="bg1"/>
                </a:solidFill>
              </a:rPr>
              <a:t> </a:t>
            </a:r>
            <a:r>
              <a:rPr lang="en-US" sz="2400" dirty="0" err="1">
                <a:solidFill>
                  <a:schemeClr val="bg1"/>
                </a:solidFill>
              </a:rPr>
              <a:t>reklaamida</a:t>
            </a:r>
            <a:r>
              <a:rPr lang="en-US" sz="2400" dirty="0">
                <a:solidFill>
                  <a:schemeClr val="bg1"/>
                </a:solidFill>
              </a:rPr>
              <a:t>/</a:t>
            </a:r>
            <a:r>
              <a:rPr lang="en-US" sz="2400" dirty="0" err="1">
                <a:solidFill>
                  <a:schemeClr val="bg1"/>
                </a:solidFill>
              </a:rPr>
              <a:t>soovitada</a:t>
            </a:r>
            <a:r>
              <a:rPr lang="en-US" sz="2400" dirty="0">
                <a:solidFill>
                  <a:schemeClr val="bg1"/>
                </a:solidFill>
              </a:rPr>
              <a:t>.</a:t>
            </a:r>
          </a:p>
          <a:p>
            <a:pPr>
              <a:spcAft>
                <a:spcPts val="1200"/>
              </a:spcAft>
            </a:pPr>
            <a:r>
              <a:rPr lang="en-US" sz="2400" dirty="0" err="1">
                <a:solidFill>
                  <a:schemeClr val="bg1"/>
                </a:solidFill>
              </a:rPr>
              <a:t>Miks</a:t>
            </a:r>
            <a:r>
              <a:rPr lang="en-US" sz="2400" dirty="0">
                <a:solidFill>
                  <a:schemeClr val="bg1"/>
                </a:solidFill>
              </a:rPr>
              <a:t> see </a:t>
            </a:r>
            <a:r>
              <a:rPr lang="en-US" sz="2400" dirty="0" err="1">
                <a:solidFill>
                  <a:schemeClr val="bg1"/>
                </a:solidFill>
              </a:rPr>
              <a:t>toimib</a:t>
            </a:r>
            <a:r>
              <a:rPr lang="en-US" sz="2400" dirty="0">
                <a:solidFill>
                  <a:schemeClr val="bg1"/>
                </a:solidFill>
              </a:rPr>
              <a:t>? </a:t>
            </a:r>
            <a:r>
              <a:rPr lang="en-US" sz="2400" dirty="0" err="1">
                <a:solidFill>
                  <a:schemeClr val="bg1"/>
                </a:solidFill>
              </a:rPr>
              <a:t>Inimestele</a:t>
            </a:r>
            <a:r>
              <a:rPr lang="en-US" sz="2400" dirty="0">
                <a:solidFill>
                  <a:schemeClr val="bg1"/>
                </a:solidFill>
              </a:rPr>
              <a:t> </a:t>
            </a:r>
            <a:r>
              <a:rPr lang="en-US" sz="2400" dirty="0" err="1">
                <a:solidFill>
                  <a:schemeClr val="bg1"/>
                </a:solidFill>
              </a:rPr>
              <a:t>meeldib</a:t>
            </a:r>
            <a:r>
              <a:rPr lang="en-US" sz="2400" dirty="0">
                <a:solidFill>
                  <a:schemeClr val="bg1"/>
                </a:solidFill>
              </a:rPr>
              <a:t> </a:t>
            </a:r>
            <a:r>
              <a:rPr lang="en-US" sz="2400" dirty="0" err="1">
                <a:solidFill>
                  <a:schemeClr val="bg1"/>
                </a:solidFill>
              </a:rPr>
              <a:t>kuulda</a:t>
            </a:r>
            <a:r>
              <a:rPr lang="en-US" sz="2400" dirty="0">
                <a:solidFill>
                  <a:schemeClr val="bg1"/>
                </a:solidFill>
              </a:rPr>
              <a:t> </a:t>
            </a:r>
            <a:r>
              <a:rPr lang="en-US" sz="2400" dirty="0" err="1">
                <a:solidFill>
                  <a:schemeClr val="bg1"/>
                </a:solidFill>
              </a:rPr>
              <a:t>lugusid</a:t>
            </a:r>
            <a:r>
              <a:rPr lang="en-US" sz="2400" dirty="0">
                <a:solidFill>
                  <a:schemeClr val="bg1"/>
                </a:solidFill>
              </a:rPr>
              <a:t>, </a:t>
            </a:r>
            <a:r>
              <a:rPr lang="en-US" sz="2400" dirty="0" err="1">
                <a:solidFill>
                  <a:schemeClr val="bg1"/>
                </a:solidFill>
              </a:rPr>
              <a:t>kuna</a:t>
            </a:r>
            <a:r>
              <a:rPr lang="en-US" sz="2400" dirty="0">
                <a:solidFill>
                  <a:schemeClr val="bg1"/>
                </a:solidFill>
              </a:rPr>
              <a:t> see </a:t>
            </a:r>
            <a:r>
              <a:rPr lang="en-US" sz="2400" dirty="0" err="1">
                <a:solidFill>
                  <a:schemeClr val="bg1"/>
                </a:solidFill>
              </a:rPr>
              <a:t>kutsub</a:t>
            </a:r>
            <a:r>
              <a:rPr lang="en-US" sz="2400" dirty="0">
                <a:solidFill>
                  <a:schemeClr val="bg1"/>
                </a:solidFill>
              </a:rPr>
              <a:t> </a:t>
            </a:r>
            <a:r>
              <a:rPr lang="en-US" sz="2400" dirty="0" err="1">
                <a:solidFill>
                  <a:schemeClr val="bg1"/>
                </a:solidFill>
              </a:rPr>
              <a:t>esile</a:t>
            </a:r>
            <a:r>
              <a:rPr lang="en-US" sz="2400" dirty="0">
                <a:solidFill>
                  <a:schemeClr val="bg1"/>
                </a:solidFill>
              </a:rPr>
              <a:t> </a:t>
            </a:r>
            <a:r>
              <a:rPr lang="en-US" sz="2400" dirty="0" err="1">
                <a:solidFill>
                  <a:schemeClr val="bg1"/>
                </a:solidFill>
              </a:rPr>
              <a:t>empaatiatunde</a:t>
            </a:r>
            <a:r>
              <a:rPr lang="en-US" sz="2400" dirty="0">
                <a:solidFill>
                  <a:schemeClr val="bg1"/>
                </a:solidFill>
              </a:rPr>
              <a:t> ja </a:t>
            </a:r>
            <a:r>
              <a:rPr lang="en-US" sz="2400" dirty="0" err="1">
                <a:solidFill>
                  <a:schemeClr val="bg1"/>
                </a:solidFill>
              </a:rPr>
              <a:t>empaatia</a:t>
            </a:r>
            <a:r>
              <a:rPr lang="en-US" sz="2400" dirty="0">
                <a:solidFill>
                  <a:schemeClr val="bg1"/>
                </a:solidFill>
              </a:rPr>
              <a:t> </a:t>
            </a:r>
            <a:r>
              <a:rPr lang="en-US" sz="2400" dirty="0" err="1">
                <a:solidFill>
                  <a:schemeClr val="bg1"/>
                </a:solidFill>
              </a:rPr>
              <a:t>aitab</a:t>
            </a:r>
            <a:r>
              <a:rPr lang="en-US" sz="2400" dirty="0">
                <a:solidFill>
                  <a:schemeClr val="bg1"/>
                </a:solidFill>
              </a:rPr>
              <a:t> </a:t>
            </a:r>
            <a:r>
              <a:rPr lang="en-US" sz="2400" dirty="0" err="1">
                <a:solidFill>
                  <a:schemeClr val="bg1"/>
                </a:solidFill>
              </a:rPr>
              <a:t>luua</a:t>
            </a:r>
            <a:r>
              <a:rPr lang="en-US" sz="2400" dirty="0">
                <a:solidFill>
                  <a:schemeClr val="bg1"/>
                </a:solidFill>
              </a:rPr>
              <a:t> </a:t>
            </a:r>
            <a:r>
              <a:rPr lang="en-US" sz="2400" dirty="0" err="1">
                <a:solidFill>
                  <a:schemeClr val="bg1"/>
                </a:solidFill>
              </a:rPr>
              <a:t>inimlikke</a:t>
            </a:r>
            <a:r>
              <a:rPr lang="en-US" sz="2400" dirty="0">
                <a:solidFill>
                  <a:schemeClr val="bg1"/>
                </a:solidFill>
              </a:rPr>
              <a:t> </a:t>
            </a:r>
            <a:r>
              <a:rPr lang="en-US" sz="2400" dirty="0" err="1">
                <a:solidFill>
                  <a:schemeClr val="bg1"/>
                </a:solidFill>
              </a:rPr>
              <a:t>suhteid</a:t>
            </a:r>
            <a:r>
              <a:rPr lang="en-US" sz="2400" dirty="0">
                <a:solidFill>
                  <a:schemeClr val="bg1"/>
                </a:solidFill>
              </a:rPr>
              <a:t>. </a:t>
            </a:r>
            <a:r>
              <a:rPr lang="en-US" sz="2400" dirty="0" err="1">
                <a:solidFill>
                  <a:schemeClr val="bg1"/>
                </a:solidFill>
              </a:rPr>
              <a:t>Rääkides</a:t>
            </a:r>
            <a:r>
              <a:rPr lang="en-US" sz="2400" dirty="0">
                <a:solidFill>
                  <a:schemeClr val="bg1"/>
                </a:solidFill>
              </a:rPr>
              <a:t> </a:t>
            </a:r>
            <a:r>
              <a:rPr lang="en-US" sz="2400" dirty="0" err="1">
                <a:solidFill>
                  <a:schemeClr val="bg1"/>
                </a:solidFill>
              </a:rPr>
              <a:t>lugusid</a:t>
            </a:r>
            <a:r>
              <a:rPr lang="en-US" sz="2400" dirty="0">
                <a:solidFill>
                  <a:schemeClr val="bg1"/>
                </a:solidFill>
              </a:rPr>
              <a:t> </a:t>
            </a:r>
            <a:r>
              <a:rPr lang="en-US" sz="2400" dirty="0" err="1">
                <a:solidFill>
                  <a:schemeClr val="bg1"/>
                </a:solidFill>
              </a:rPr>
              <a:t>inimestest</a:t>
            </a:r>
            <a:r>
              <a:rPr lang="en-US" sz="2400" dirty="0">
                <a:solidFill>
                  <a:schemeClr val="bg1"/>
                </a:solidFill>
              </a:rPr>
              <a:t>, </a:t>
            </a:r>
            <a:r>
              <a:rPr lang="en-US" sz="2400" dirty="0" err="1">
                <a:solidFill>
                  <a:schemeClr val="bg1"/>
                </a:solidFill>
              </a:rPr>
              <a:t>keda</a:t>
            </a:r>
            <a:r>
              <a:rPr lang="en-US" sz="2400" dirty="0">
                <a:solidFill>
                  <a:schemeClr val="bg1"/>
                </a:solidFill>
              </a:rPr>
              <a:t> </a:t>
            </a:r>
            <a:r>
              <a:rPr lang="en-US" sz="2400" dirty="0" err="1">
                <a:solidFill>
                  <a:schemeClr val="bg1"/>
                </a:solidFill>
              </a:rPr>
              <a:t>teie</a:t>
            </a:r>
            <a:r>
              <a:rPr lang="en-US" sz="2400" dirty="0">
                <a:solidFill>
                  <a:schemeClr val="bg1"/>
                </a:solidFill>
              </a:rPr>
              <a:t> </a:t>
            </a:r>
            <a:r>
              <a:rPr lang="en-US" sz="2400" dirty="0" err="1">
                <a:solidFill>
                  <a:schemeClr val="bg1"/>
                </a:solidFill>
              </a:rPr>
              <a:t>projekt</a:t>
            </a:r>
            <a:r>
              <a:rPr lang="en-US" sz="2400" dirty="0">
                <a:solidFill>
                  <a:schemeClr val="bg1"/>
                </a:solidFill>
              </a:rPr>
              <a:t> on </a:t>
            </a:r>
            <a:r>
              <a:rPr lang="en-US" sz="2400" dirty="0" err="1">
                <a:solidFill>
                  <a:schemeClr val="bg1"/>
                </a:solidFill>
              </a:rPr>
              <a:t>aidanud</a:t>
            </a:r>
            <a:r>
              <a:rPr lang="en-US" sz="2400" dirty="0">
                <a:solidFill>
                  <a:schemeClr val="bg1"/>
                </a:solidFill>
              </a:rPr>
              <a:t>, ja </a:t>
            </a:r>
            <a:r>
              <a:rPr lang="en-US" sz="2400" dirty="0" err="1">
                <a:solidFill>
                  <a:schemeClr val="bg1"/>
                </a:solidFill>
              </a:rPr>
              <a:t>rääkides</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taga</a:t>
            </a:r>
            <a:r>
              <a:rPr lang="en-US" sz="2400" dirty="0">
                <a:solidFill>
                  <a:schemeClr val="bg1"/>
                </a:solidFill>
              </a:rPr>
              <a:t> </a:t>
            </a:r>
            <a:r>
              <a:rPr lang="en-US" sz="2400" dirty="0" err="1">
                <a:solidFill>
                  <a:schemeClr val="bg1"/>
                </a:solidFill>
              </a:rPr>
              <a:t>olevate</a:t>
            </a:r>
            <a:r>
              <a:rPr lang="en-US" sz="2400" dirty="0">
                <a:solidFill>
                  <a:schemeClr val="bg1"/>
                </a:solidFill>
              </a:rPr>
              <a:t> </a:t>
            </a:r>
            <a:r>
              <a:rPr lang="en-US" sz="2400" dirty="0" err="1">
                <a:solidFill>
                  <a:schemeClr val="bg1"/>
                </a:solidFill>
              </a:rPr>
              <a:t>inimeste</a:t>
            </a:r>
            <a:r>
              <a:rPr lang="en-US" sz="2400" dirty="0">
                <a:solidFill>
                  <a:schemeClr val="bg1"/>
                </a:solidFill>
              </a:rPr>
              <a:t> </a:t>
            </a:r>
            <a:r>
              <a:rPr lang="en-US" sz="2400" dirty="0" err="1">
                <a:solidFill>
                  <a:schemeClr val="bg1"/>
                </a:solidFill>
              </a:rPr>
              <a:t>lugusid</a:t>
            </a:r>
            <a:r>
              <a:rPr lang="en-US" sz="2400" dirty="0">
                <a:solidFill>
                  <a:schemeClr val="bg1"/>
                </a:solidFill>
              </a:rPr>
              <a:t>, </a:t>
            </a:r>
            <a:r>
              <a:rPr lang="en-US" sz="2400" dirty="0" err="1">
                <a:solidFill>
                  <a:schemeClr val="bg1"/>
                </a:solidFill>
              </a:rPr>
              <a:t>võib</a:t>
            </a:r>
            <a:r>
              <a:rPr lang="en-US" sz="2400" dirty="0">
                <a:solidFill>
                  <a:schemeClr val="bg1"/>
                </a:solidFill>
              </a:rPr>
              <a:t> see </a:t>
            </a:r>
            <a:r>
              <a:rPr lang="en-US" sz="2400" dirty="0" err="1">
                <a:solidFill>
                  <a:schemeClr val="bg1"/>
                </a:solidFill>
              </a:rPr>
              <a:t>aidata</a:t>
            </a:r>
            <a:r>
              <a:rPr lang="en-US" sz="2400" dirty="0">
                <a:solidFill>
                  <a:schemeClr val="bg1"/>
                </a:solidFill>
              </a:rPr>
              <a:t> </a:t>
            </a:r>
            <a:r>
              <a:rPr lang="en-US" sz="2400" dirty="0" err="1">
                <a:solidFill>
                  <a:schemeClr val="bg1"/>
                </a:solidFill>
              </a:rPr>
              <a:t>meelitada</a:t>
            </a:r>
            <a:r>
              <a:rPr lang="en-US" sz="2400" dirty="0">
                <a:solidFill>
                  <a:schemeClr val="bg1"/>
                </a:solidFill>
              </a:rPr>
              <a:t> </a:t>
            </a:r>
            <a:r>
              <a:rPr lang="en-US" sz="2400" dirty="0" err="1">
                <a:solidFill>
                  <a:schemeClr val="bg1"/>
                </a:solidFill>
              </a:rPr>
              <a:t>ligi</a:t>
            </a:r>
            <a:r>
              <a:rPr lang="en-US" sz="2400" dirty="0">
                <a:solidFill>
                  <a:schemeClr val="bg1"/>
                </a:solidFill>
              </a:rPr>
              <a:t> </a:t>
            </a:r>
            <a:r>
              <a:rPr lang="en-US" sz="2400" dirty="0" err="1">
                <a:solidFill>
                  <a:schemeClr val="bg1"/>
                </a:solidFill>
              </a:rPr>
              <a:t>uusi</a:t>
            </a:r>
            <a:r>
              <a:rPr lang="en-US" sz="2400" dirty="0">
                <a:solidFill>
                  <a:schemeClr val="bg1"/>
                </a:solidFill>
              </a:rPr>
              <a:t> </a:t>
            </a:r>
            <a:r>
              <a:rPr lang="en-US" sz="2400" dirty="0" err="1">
                <a:solidFill>
                  <a:schemeClr val="bg1"/>
                </a:solidFill>
              </a:rPr>
              <a:t>vabatahtlikke</a:t>
            </a:r>
            <a:r>
              <a:rPr lang="en-US" sz="2400" dirty="0">
                <a:solidFill>
                  <a:schemeClr val="bg1"/>
                </a:solidFill>
              </a:rPr>
              <a:t> ja </a:t>
            </a:r>
            <a:r>
              <a:rPr lang="en-US" sz="2400" dirty="0" err="1">
                <a:solidFill>
                  <a:schemeClr val="bg1"/>
                </a:solidFill>
              </a:rPr>
              <a:t>tagada</a:t>
            </a:r>
            <a:r>
              <a:rPr lang="en-US" sz="2400" dirty="0">
                <a:solidFill>
                  <a:schemeClr val="bg1"/>
                </a:solidFill>
              </a:rPr>
              <a:t> </a:t>
            </a:r>
            <a:r>
              <a:rPr lang="en-US" sz="2400" dirty="0" err="1">
                <a:solidFill>
                  <a:schemeClr val="bg1"/>
                </a:solidFill>
              </a:rPr>
              <a:t>teie</a:t>
            </a:r>
            <a:r>
              <a:rPr lang="en-US" sz="2400" dirty="0">
                <a:solidFill>
                  <a:schemeClr val="bg1"/>
                </a:solidFill>
              </a:rPr>
              <a:t> DKO </a:t>
            </a:r>
            <a:r>
              <a:rPr lang="en-US" sz="2400" dirty="0" err="1">
                <a:solidFill>
                  <a:schemeClr val="bg1"/>
                </a:solidFill>
              </a:rPr>
              <a:t>projekti</a:t>
            </a:r>
            <a:r>
              <a:rPr lang="en-US" sz="2400" dirty="0">
                <a:solidFill>
                  <a:schemeClr val="bg1"/>
                </a:solidFill>
              </a:rPr>
              <a:t> </a:t>
            </a:r>
            <a:r>
              <a:rPr lang="en-US" sz="2400" dirty="0" err="1">
                <a:solidFill>
                  <a:schemeClr val="bg1"/>
                </a:solidFill>
              </a:rPr>
              <a:t>edu</a:t>
            </a:r>
            <a:r>
              <a:rPr lang="en-US" sz="2400" dirty="0">
                <a:solidFill>
                  <a:schemeClr val="bg1"/>
                </a:solidFill>
              </a:rPr>
              <a:t>, </a:t>
            </a:r>
            <a:r>
              <a:rPr lang="en-US" sz="2400" dirty="0" err="1">
                <a:solidFill>
                  <a:schemeClr val="bg1"/>
                </a:solidFill>
              </a:rPr>
              <a:t>samal</a:t>
            </a:r>
            <a:r>
              <a:rPr lang="en-US" sz="2400" dirty="0">
                <a:solidFill>
                  <a:schemeClr val="bg1"/>
                </a:solidFill>
              </a:rPr>
              <a:t> </a:t>
            </a:r>
            <a:r>
              <a:rPr lang="en-US" sz="2400" dirty="0" err="1">
                <a:solidFill>
                  <a:schemeClr val="bg1"/>
                </a:solidFill>
              </a:rPr>
              <a:t>ajal</a:t>
            </a:r>
            <a:r>
              <a:rPr lang="en-US" sz="2400" dirty="0">
                <a:solidFill>
                  <a:schemeClr val="bg1"/>
                </a:solidFill>
              </a:rPr>
              <a:t> </a:t>
            </a:r>
            <a:r>
              <a:rPr lang="en-US" sz="2400" dirty="0" err="1">
                <a:solidFill>
                  <a:schemeClr val="bg1"/>
                </a:solidFill>
              </a:rPr>
              <a:t>võib</a:t>
            </a:r>
            <a:r>
              <a:rPr lang="en-US" sz="2400" dirty="0">
                <a:solidFill>
                  <a:schemeClr val="bg1"/>
                </a:solidFill>
              </a:rPr>
              <a:t> postitus </a:t>
            </a:r>
            <a:r>
              <a:rPr lang="en-US" sz="2400" dirty="0" err="1">
                <a:solidFill>
                  <a:schemeClr val="bg1"/>
                </a:solidFill>
              </a:rPr>
              <a:t>meelitada</a:t>
            </a:r>
            <a:r>
              <a:rPr lang="en-US" sz="2400" dirty="0">
                <a:solidFill>
                  <a:schemeClr val="bg1"/>
                </a:solidFill>
              </a:rPr>
              <a:t> </a:t>
            </a:r>
            <a:r>
              <a:rPr lang="en-US" sz="2400" dirty="0" err="1">
                <a:solidFill>
                  <a:schemeClr val="bg1"/>
                </a:solidFill>
              </a:rPr>
              <a:t>ligi</a:t>
            </a:r>
            <a:r>
              <a:rPr lang="en-US" sz="2400" dirty="0">
                <a:solidFill>
                  <a:schemeClr val="bg1"/>
                </a:solidFill>
              </a:rPr>
              <a:t> ka </a:t>
            </a:r>
            <a:r>
              <a:rPr lang="en-US" sz="2400" dirty="0" err="1">
                <a:solidFill>
                  <a:schemeClr val="bg1"/>
                </a:solidFill>
              </a:rPr>
              <a:t>uusi</a:t>
            </a:r>
            <a:r>
              <a:rPr lang="en-US" sz="2400" dirty="0">
                <a:solidFill>
                  <a:schemeClr val="bg1"/>
                </a:solidFill>
              </a:rPr>
              <a:t> </a:t>
            </a:r>
            <a:r>
              <a:rPr lang="en-US" sz="2400" dirty="0" err="1">
                <a:solidFill>
                  <a:schemeClr val="bg1"/>
                </a:solidFill>
              </a:rPr>
              <a:t>sidusrühmi</a:t>
            </a:r>
            <a:r>
              <a:rPr lang="en-US" sz="2400" dirty="0">
                <a:solidFill>
                  <a:schemeClr val="bg1"/>
                </a:solidFill>
              </a:rPr>
              <a:t>.</a:t>
            </a:r>
          </a:p>
          <a:p>
            <a:endParaRPr lang="en-US" sz="2400" dirty="0">
              <a:solidFill>
                <a:schemeClr val="bg1"/>
              </a:solidFill>
            </a:endParaRPr>
          </a:p>
        </p:txBody>
      </p:sp>
      <p:sp>
        <p:nvSpPr>
          <p:cNvPr id="11" name="TextBox 10">
            <a:extLst>
              <a:ext uri="{FF2B5EF4-FFF2-40B4-BE49-F238E27FC236}">
                <a16:creationId xmlns:a16="http://schemas.microsoft.com/office/drawing/2014/main" id="{4234124A-9C1D-4B88-A774-A33875BF492E}"/>
              </a:ext>
            </a:extLst>
          </p:cNvPr>
          <p:cNvSpPr txBox="1"/>
          <p:nvPr/>
        </p:nvSpPr>
        <p:spPr>
          <a:xfrm>
            <a:off x="11157857" y="5966122"/>
            <a:ext cx="6096000" cy="369332"/>
          </a:xfrm>
          <a:prstGeom prst="rect">
            <a:avLst/>
          </a:prstGeom>
          <a:noFill/>
        </p:spPr>
        <p:txBody>
          <a:bodyPr wrap="square">
            <a:spAutoFit/>
          </a:bodyPr>
          <a:lstStyle/>
          <a:p>
            <a:r>
              <a:rPr lang="en-IE" dirty="0" err="1">
                <a:solidFill>
                  <a:srgbClr val="8CBF4B"/>
                </a:solidFill>
                <a:hlinkClick r:id="rId2">
                  <a:extLst>
                    <a:ext uri="{A12FA001-AC4F-418D-AE19-62706E023703}">
                      <ahyp:hlinkClr xmlns:ahyp="http://schemas.microsoft.com/office/drawing/2018/hyperlinkcolor" val="tx"/>
                    </a:ext>
                  </a:extLst>
                </a:hlinkClick>
              </a:rPr>
              <a:t>Allikas</a:t>
            </a:r>
            <a:endParaRPr lang="en-IE" dirty="0">
              <a:solidFill>
                <a:srgbClr val="8CBF4B"/>
              </a:solidFill>
            </a:endParaRPr>
          </a:p>
        </p:txBody>
      </p:sp>
    </p:spTree>
    <p:extLst>
      <p:ext uri="{BB962C8B-B14F-4D97-AF65-F5344CB8AC3E}">
        <p14:creationId xmlns:p14="http://schemas.microsoft.com/office/powerpoint/2010/main" val="2971546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18561" y="306687"/>
            <a:ext cx="4716425" cy="825427"/>
          </a:xfrm>
        </p:spPr>
        <p:txBody>
          <a:bodyPr>
            <a:normAutofit lnSpcReduction="10000"/>
          </a:bodyPr>
          <a:lstStyle/>
          <a:p>
            <a:pPr algn="ctr"/>
            <a:r>
              <a:rPr lang="en-US" sz="2800" dirty="0"/>
              <a:t>SOTSIAALMEEDIA KASUTAMINE</a:t>
            </a:r>
            <a:endParaRPr lang="en-US" sz="3200"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2B16AA21-54A9-4A3C-84C7-04945A8BFED6}"/>
              </a:ext>
            </a:extLst>
          </p:cNvPr>
          <p:cNvSpPr txBox="1"/>
          <p:nvPr/>
        </p:nvSpPr>
        <p:spPr>
          <a:xfrm>
            <a:off x="1467590" y="1494179"/>
            <a:ext cx="5384472" cy="5724644"/>
          </a:xfrm>
          <a:prstGeom prst="rect">
            <a:avLst/>
          </a:prstGeom>
          <a:noFill/>
        </p:spPr>
        <p:txBody>
          <a:bodyPr wrap="square" rtlCol="0">
            <a:spAutoFit/>
          </a:bodyPr>
          <a:lstStyle/>
          <a:p>
            <a:pPr>
              <a:spcAft>
                <a:spcPts val="1200"/>
              </a:spcAft>
            </a:pPr>
            <a:r>
              <a:rPr lang="en-US" sz="2400" dirty="0" err="1">
                <a:solidFill>
                  <a:schemeClr val="bg1"/>
                </a:solidFill>
              </a:rPr>
              <a:t>Paljud</a:t>
            </a:r>
            <a:r>
              <a:rPr lang="en-US" sz="2400" dirty="0">
                <a:solidFill>
                  <a:schemeClr val="bg1"/>
                </a:solidFill>
              </a:rPr>
              <a:t> </a:t>
            </a:r>
            <a:r>
              <a:rPr lang="en-US" sz="2400" dirty="0" err="1">
                <a:solidFill>
                  <a:schemeClr val="bg1"/>
                </a:solidFill>
              </a:rPr>
              <a:t>projektid</a:t>
            </a:r>
            <a:r>
              <a:rPr lang="en-US" sz="2400" dirty="0">
                <a:solidFill>
                  <a:schemeClr val="bg1"/>
                </a:solidFill>
              </a:rPr>
              <a:t> </a:t>
            </a:r>
            <a:r>
              <a:rPr lang="en-US" sz="2400" dirty="0" err="1">
                <a:solidFill>
                  <a:schemeClr val="bg1"/>
                </a:solidFill>
              </a:rPr>
              <a:t>levitavad</a:t>
            </a:r>
            <a:r>
              <a:rPr lang="en-US" sz="2400" dirty="0">
                <a:solidFill>
                  <a:schemeClr val="bg1"/>
                </a:solidFill>
              </a:rPr>
              <a:t> </a:t>
            </a:r>
            <a:r>
              <a:rPr lang="en-US" sz="2400" dirty="0" err="1">
                <a:solidFill>
                  <a:schemeClr val="bg1"/>
                </a:solidFill>
              </a:rPr>
              <a:t>oma</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lugusid</a:t>
            </a:r>
            <a:r>
              <a:rPr lang="en-US" sz="2400" dirty="0">
                <a:solidFill>
                  <a:schemeClr val="bg1"/>
                </a:solidFill>
              </a:rPr>
              <a:t> </a:t>
            </a:r>
            <a:r>
              <a:rPr lang="en-US" sz="2400" dirty="0" err="1">
                <a:solidFill>
                  <a:schemeClr val="bg1"/>
                </a:solidFill>
              </a:rPr>
              <a:t>oma</a:t>
            </a:r>
            <a:r>
              <a:rPr lang="en-US" sz="2400" dirty="0">
                <a:solidFill>
                  <a:schemeClr val="bg1"/>
                </a:solidFill>
              </a:rPr>
              <a:t> </a:t>
            </a:r>
            <a:r>
              <a:rPr lang="en-US" sz="2400" dirty="0" err="1">
                <a:solidFill>
                  <a:schemeClr val="bg1"/>
                </a:solidFill>
              </a:rPr>
              <a:t>sotsiaalmeedia</a:t>
            </a:r>
            <a:r>
              <a:rPr lang="en-US" sz="2400" dirty="0">
                <a:solidFill>
                  <a:schemeClr val="bg1"/>
                </a:solidFill>
              </a:rPr>
              <a:t> </a:t>
            </a:r>
            <a:r>
              <a:rPr lang="en-US" sz="2400" dirty="0" err="1">
                <a:solidFill>
                  <a:schemeClr val="bg1"/>
                </a:solidFill>
              </a:rPr>
              <a:t>platvormidel</a:t>
            </a:r>
            <a:r>
              <a:rPr lang="en-US" sz="2400" dirty="0">
                <a:solidFill>
                  <a:schemeClr val="bg1"/>
                </a:solidFill>
              </a:rPr>
              <a:t>.</a:t>
            </a:r>
          </a:p>
          <a:p>
            <a:pPr>
              <a:spcAft>
                <a:spcPts val="1200"/>
              </a:spcAft>
            </a:pPr>
            <a:r>
              <a:rPr lang="en-US" sz="2400" dirty="0">
                <a:solidFill>
                  <a:schemeClr val="bg1"/>
                </a:solidFill>
              </a:rPr>
              <a:t>Seda </a:t>
            </a:r>
            <a:r>
              <a:rPr lang="en-US" sz="2400" dirty="0" err="1">
                <a:solidFill>
                  <a:schemeClr val="bg1"/>
                </a:solidFill>
              </a:rPr>
              <a:t>saab</a:t>
            </a:r>
            <a:r>
              <a:rPr lang="en-US" sz="2400" dirty="0">
                <a:solidFill>
                  <a:schemeClr val="bg1"/>
                </a:solidFill>
              </a:rPr>
              <a:t> </a:t>
            </a:r>
            <a:r>
              <a:rPr lang="en-US" sz="2400" dirty="0" err="1">
                <a:solidFill>
                  <a:schemeClr val="bg1"/>
                </a:solidFill>
              </a:rPr>
              <a:t>teha</a:t>
            </a:r>
            <a:r>
              <a:rPr lang="en-US" sz="2400" dirty="0">
                <a:solidFill>
                  <a:schemeClr val="bg1"/>
                </a:solidFill>
              </a:rPr>
              <a:t> </a:t>
            </a:r>
            <a:r>
              <a:rPr lang="en-US" sz="2400" dirty="0" err="1">
                <a:solidFill>
                  <a:schemeClr val="bg1"/>
                </a:solidFill>
              </a:rPr>
              <a:t>mitmel</a:t>
            </a:r>
            <a:r>
              <a:rPr lang="en-US" sz="2400" dirty="0">
                <a:solidFill>
                  <a:schemeClr val="bg1"/>
                </a:solidFill>
              </a:rPr>
              <a:t> </a:t>
            </a:r>
            <a:r>
              <a:rPr lang="en-US" sz="2400" dirty="0" err="1">
                <a:solidFill>
                  <a:schemeClr val="bg1"/>
                </a:solidFill>
              </a:rPr>
              <a:t>erineval</a:t>
            </a:r>
            <a:r>
              <a:rPr lang="en-US" sz="2400" dirty="0">
                <a:solidFill>
                  <a:schemeClr val="bg1"/>
                </a:solidFill>
              </a:rPr>
              <a:t> </a:t>
            </a:r>
            <a:r>
              <a:rPr lang="en-US" sz="2400" dirty="0" err="1">
                <a:solidFill>
                  <a:schemeClr val="bg1"/>
                </a:solidFill>
              </a:rPr>
              <a:t>viisil</a:t>
            </a:r>
            <a:r>
              <a:rPr lang="en-US" sz="2400" dirty="0">
                <a:solidFill>
                  <a:schemeClr val="bg1"/>
                </a:solidFill>
              </a:rPr>
              <a:t>, </a:t>
            </a:r>
            <a:r>
              <a:rPr lang="en-US" sz="2400" dirty="0" err="1">
                <a:solidFill>
                  <a:schemeClr val="bg1"/>
                </a:solidFill>
              </a:rPr>
              <a:t>näiteks</a:t>
            </a:r>
            <a:r>
              <a:rPr lang="en-US" sz="2400" dirty="0">
                <a:solidFill>
                  <a:schemeClr val="bg1"/>
                </a:solidFill>
              </a:rPr>
              <a:t> </a:t>
            </a:r>
            <a:r>
              <a:rPr lang="en-US" sz="2400" dirty="0" err="1">
                <a:solidFill>
                  <a:schemeClr val="bg1"/>
                </a:solidFill>
              </a:rPr>
              <a:t>luues</a:t>
            </a:r>
            <a:r>
              <a:rPr lang="en-US" sz="2400" dirty="0">
                <a:solidFill>
                  <a:schemeClr val="bg1"/>
                </a:solidFill>
              </a:rPr>
              <a:t> </a:t>
            </a:r>
            <a:r>
              <a:rPr lang="en-US" sz="2400" dirty="0" err="1">
                <a:solidFill>
                  <a:schemeClr val="bg1"/>
                </a:solidFill>
              </a:rPr>
              <a:t>nende</a:t>
            </a:r>
            <a:r>
              <a:rPr lang="en-US" sz="2400" dirty="0">
                <a:solidFill>
                  <a:schemeClr val="bg1"/>
                </a:solidFill>
              </a:rPr>
              <a:t> </a:t>
            </a:r>
            <a:r>
              <a:rPr lang="en-US" sz="2400" dirty="0" err="1">
                <a:solidFill>
                  <a:schemeClr val="bg1"/>
                </a:solidFill>
              </a:rPr>
              <a:t>sotsiaalmeedias</a:t>
            </a:r>
            <a:r>
              <a:rPr lang="en-US" sz="2400" dirty="0">
                <a:solidFill>
                  <a:schemeClr val="bg1"/>
                </a:solidFill>
              </a:rPr>
              <a:t> </a:t>
            </a:r>
            <a:r>
              <a:rPr lang="en-US" sz="2400" dirty="0" err="1">
                <a:solidFill>
                  <a:schemeClr val="bg1"/>
                </a:solidFill>
              </a:rPr>
              <a:t>reklaamvideosid</a:t>
            </a:r>
            <a:r>
              <a:rPr lang="en-US" sz="2400" dirty="0">
                <a:solidFill>
                  <a:schemeClr val="bg1"/>
                </a:solidFill>
              </a:rPr>
              <a:t> ja </a:t>
            </a:r>
            <a:r>
              <a:rPr lang="en-US" sz="2400" dirty="0" err="1">
                <a:solidFill>
                  <a:schemeClr val="bg1"/>
                </a:solidFill>
              </a:rPr>
              <a:t>koondades</a:t>
            </a:r>
            <a:r>
              <a:rPr lang="en-US" sz="2400" dirty="0">
                <a:solidFill>
                  <a:schemeClr val="bg1"/>
                </a:solidFill>
              </a:rPr>
              <a:t> </a:t>
            </a:r>
            <a:r>
              <a:rPr lang="en-US" sz="2400" dirty="0" err="1">
                <a:solidFill>
                  <a:schemeClr val="bg1"/>
                </a:solidFill>
              </a:rPr>
              <a:t>oma</a:t>
            </a:r>
            <a:r>
              <a:rPr lang="en-US" sz="2400" dirty="0">
                <a:solidFill>
                  <a:schemeClr val="bg1"/>
                </a:solidFill>
              </a:rPr>
              <a:t> </a:t>
            </a:r>
            <a:r>
              <a:rPr lang="en-US" sz="2400" dirty="0" err="1">
                <a:solidFill>
                  <a:schemeClr val="bg1"/>
                </a:solidFill>
              </a:rPr>
              <a:t>meeskonnaliikmete</a:t>
            </a:r>
            <a:r>
              <a:rPr lang="en-US" sz="2400" dirty="0">
                <a:solidFill>
                  <a:schemeClr val="bg1"/>
                </a:solidFill>
              </a:rPr>
              <a:t> </a:t>
            </a:r>
            <a:r>
              <a:rPr lang="en-US" sz="2400" dirty="0" err="1">
                <a:solidFill>
                  <a:schemeClr val="bg1"/>
                </a:solidFill>
              </a:rPr>
              <a:t>iseloomustusi</a:t>
            </a:r>
            <a:r>
              <a:rPr lang="en-US" sz="2400" dirty="0">
                <a:solidFill>
                  <a:schemeClr val="bg1"/>
                </a:solidFill>
              </a:rPr>
              <a:t>.</a:t>
            </a:r>
          </a:p>
          <a:p>
            <a:pPr>
              <a:spcAft>
                <a:spcPts val="1200"/>
              </a:spcAft>
            </a:pPr>
            <a:r>
              <a:rPr lang="en-US" sz="2400" dirty="0">
                <a:solidFill>
                  <a:schemeClr val="bg1"/>
                </a:solidFill>
              </a:rPr>
              <a:t>Seda </a:t>
            </a:r>
            <a:r>
              <a:rPr lang="en-US" sz="2400" dirty="0" err="1">
                <a:solidFill>
                  <a:schemeClr val="bg1"/>
                </a:solidFill>
              </a:rPr>
              <a:t>saab</a:t>
            </a:r>
            <a:r>
              <a:rPr lang="en-US" sz="2400" dirty="0">
                <a:solidFill>
                  <a:schemeClr val="bg1"/>
                </a:solidFill>
              </a:rPr>
              <a:t> </a:t>
            </a:r>
            <a:r>
              <a:rPr lang="en-US" sz="2400" dirty="0" err="1">
                <a:solidFill>
                  <a:schemeClr val="bg1"/>
                </a:solidFill>
              </a:rPr>
              <a:t>kombineerida</a:t>
            </a:r>
            <a:r>
              <a:rPr lang="en-US" sz="2400" dirty="0">
                <a:solidFill>
                  <a:schemeClr val="bg1"/>
                </a:solidFill>
              </a:rPr>
              <a:t> </a:t>
            </a:r>
            <a:r>
              <a:rPr lang="en-US" sz="2400" dirty="0" err="1">
                <a:solidFill>
                  <a:schemeClr val="bg1"/>
                </a:solidFill>
              </a:rPr>
              <a:t>sotsiaalmeedia</a:t>
            </a:r>
            <a:r>
              <a:rPr lang="en-US" sz="2400" dirty="0">
                <a:solidFill>
                  <a:schemeClr val="bg1"/>
                </a:solidFill>
              </a:rPr>
              <a:t> </a:t>
            </a:r>
            <a:r>
              <a:rPr lang="en-US" sz="2400" dirty="0" err="1">
                <a:solidFill>
                  <a:schemeClr val="bg1"/>
                </a:solidFill>
              </a:rPr>
              <a:t>teiste</a:t>
            </a:r>
            <a:r>
              <a:rPr lang="en-US" sz="2400" dirty="0">
                <a:solidFill>
                  <a:schemeClr val="bg1"/>
                </a:solidFill>
              </a:rPr>
              <a:t> </a:t>
            </a:r>
            <a:r>
              <a:rPr lang="en-US" sz="2400" dirty="0" err="1">
                <a:solidFill>
                  <a:schemeClr val="bg1"/>
                </a:solidFill>
              </a:rPr>
              <a:t>reklaamivõimalustega</a:t>
            </a:r>
            <a:r>
              <a:rPr lang="en-US" sz="2400" dirty="0">
                <a:solidFill>
                  <a:schemeClr val="bg1"/>
                </a:solidFill>
              </a:rPr>
              <a:t>, </a:t>
            </a:r>
            <a:r>
              <a:rPr lang="en-US" sz="2400" dirty="0" err="1">
                <a:solidFill>
                  <a:schemeClr val="bg1"/>
                </a:solidFill>
              </a:rPr>
              <a:t>nagu</a:t>
            </a:r>
            <a:r>
              <a:rPr lang="en-US" sz="2400" dirty="0">
                <a:solidFill>
                  <a:schemeClr val="bg1"/>
                </a:solidFill>
              </a:rPr>
              <a:t> </a:t>
            </a:r>
            <a:r>
              <a:rPr lang="en-US" sz="2400" dirty="0" err="1">
                <a:solidFill>
                  <a:schemeClr val="bg1"/>
                </a:solidFill>
              </a:rPr>
              <a:t>näiteks</a:t>
            </a:r>
            <a:r>
              <a:rPr lang="en-US" sz="2400" dirty="0">
                <a:solidFill>
                  <a:schemeClr val="bg1"/>
                </a:solidFill>
              </a:rPr>
              <a:t> </a:t>
            </a:r>
            <a:r>
              <a:rPr lang="en-US" sz="2400" dirty="0" err="1">
                <a:solidFill>
                  <a:schemeClr val="bg1"/>
                </a:solidFill>
              </a:rPr>
              <a:t>jälgijate</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eesmärkidega</a:t>
            </a:r>
            <a:r>
              <a:rPr lang="en-US" sz="2400" dirty="0">
                <a:solidFill>
                  <a:schemeClr val="bg1"/>
                </a:solidFill>
              </a:rPr>
              <a:t> </a:t>
            </a:r>
            <a:r>
              <a:rPr lang="en-US" sz="2400" dirty="0" err="1">
                <a:solidFill>
                  <a:schemeClr val="bg1"/>
                </a:solidFill>
              </a:rPr>
              <a:t>kursis</a:t>
            </a:r>
            <a:r>
              <a:rPr lang="en-US" sz="2400" dirty="0">
                <a:solidFill>
                  <a:schemeClr val="bg1"/>
                </a:solidFill>
              </a:rPr>
              <a:t> </a:t>
            </a:r>
            <a:r>
              <a:rPr lang="en-US" sz="2400" dirty="0" err="1">
                <a:solidFill>
                  <a:schemeClr val="bg1"/>
                </a:solidFill>
              </a:rPr>
              <a:t>hoidmine</a:t>
            </a:r>
            <a:r>
              <a:rPr lang="en-US" sz="2400" dirty="0">
                <a:solidFill>
                  <a:schemeClr val="bg1"/>
                </a:solidFill>
              </a:rPr>
              <a:t>, </a:t>
            </a:r>
            <a:r>
              <a:rPr lang="en-US" sz="2400" dirty="0" err="1">
                <a:solidFill>
                  <a:schemeClr val="bg1"/>
                </a:solidFill>
              </a:rPr>
              <a:t>samuti</a:t>
            </a:r>
            <a:r>
              <a:rPr lang="en-US" sz="2400" dirty="0">
                <a:solidFill>
                  <a:schemeClr val="bg1"/>
                </a:solidFill>
              </a:rPr>
              <a:t> </a:t>
            </a:r>
            <a:r>
              <a:rPr lang="en-US" sz="2400" dirty="0" err="1">
                <a:solidFill>
                  <a:schemeClr val="bg1"/>
                </a:solidFill>
              </a:rPr>
              <a:t>otseülekande</a:t>
            </a:r>
            <a:r>
              <a:rPr lang="en-US" sz="2400" dirty="0">
                <a:solidFill>
                  <a:schemeClr val="bg1"/>
                </a:solidFill>
              </a:rPr>
              <a:t> </a:t>
            </a:r>
            <a:r>
              <a:rPr lang="en-US" sz="2400" dirty="0" err="1">
                <a:solidFill>
                  <a:schemeClr val="bg1"/>
                </a:solidFill>
              </a:rPr>
              <a:t>kasutamine</a:t>
            </a:r>
            <a:r>
              <a:rPr lang="en-US" sz="2400" dirty="0">
                <a:solidFill>
                  <a:schemeClr val="bg1"/>
                </a:solidFill>
              </a:rPr>
              <a:t> </a:t>
            </a:r>
            <a:r>
              <a:rPr lang="en-US" sz="2400" dirty="0" err="1">
                <a:solidFill>
                  <a:schemeClr val="bg1"/>
                </a:solidFill>
              </a:rPr>
              <a:t>ühe</a:t>
            </a:r>
            <a:r>
              <a:rPr lang="en-US" sz="2400" dirty="0">
                <a:solidFill>
                  <a:schemeClr val="bg1"/>
                </a:solidFill>
              </a:rPr>
              <a:t> </a:t>
            </a:r>
            <a:r>
              <a:rPr lang="en-US" sz="2400" dirty="0" err="1">
                <a:solidFill>
                  <a:schemeClr val="bg1"/>
                </a:solidFill>
              </a:rPr>
              <a:t>reklaamivormina</a:t>
            </a:r>
            <a:r>
              <a:rPr lang="en-US" sz="2400" dirty="0">
                <a:solidFill>
                  <a:schemeClr val="bg1"/>
                </a:solidFill>
              </a:rPr>
              <a:t> </a:t>
            </a:r>
            <a:r>
              <a:rPr lang="en-US" sz="2400" dirty="0" err="1">
                <a:solidFill>
                  <a:schemeClr val="bg1"/>
                </a:solidFill>
              </a:rPr>
              <a:t>jne</a:t>
            </a:r>
            <a:r>
              <a:rPr lang="en-US" sz="2400" dirty="0">
                <a:solidFill>
                  <a:schemeClr val="bg1"/>
                </a:solidFill>
              </a:rPr>
              <a:t>.</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pic>
        <p:nvPicPr>
          <p:cNvPr id="12" name="Picture Placeholder 11">
            <a:extLst>
              <a:ext uri="{FF2B5EF4-FFF2-40B4-BE49-F238E27FC236}">
                <a16:creationId xmlns:a16="http://schemas.microsoft.com/office/drawing/2014/main" id="{2A0B28E2-CB8B-40A9-BA23-62845BACD12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
        <p:nvSpPr>
          <p:cNvPr id="9" name="TextBox 8">
            <a:extLst>
              <a:ext uri="{FF2B5EF4-FFF2-40B4-BE49-F238E27FC236}">
                <a16:creationId xmlns:a16="http://schemas.microsoft.com/office/drawing/2014/main" id="{747E8792-BE68-47A6-AF4B-D9641FFF7CAF}"/>
              </a:ext>
            </a:extLst>
          </p:cNvPr>
          <p:cNvSpPr txBox="1"/>
          <p:nvPr/>
        </p:nvSpPr>
        <p:spPr>
          <a:xfrm>
            <a:off x="6806538" y="6546866"/>
            <a:ext cx="1529939" cy="369332"/>
          </a:xfrm>
          <a:prstGeom prst="rect">
            <a:avLst/>
          </a:prstGeom>
          <a:noFill/>
        </p:spPr>
        <p:txBody>
          <a:bodyPr wrap="square" rtlCol="0">
            <a:spAutoFit/>
          </a:bodyPr>
          <a:lstStyle/>
          <a:p>
            <a:r>
              <a:rPr lang="en-IE" dirty="0" err="1">
                <a:solidFill>
                  <a:srgbClr val="8CBF4B"/>
                </a:solidFill>
                <a:hlinkClick r:id="rId4">
                  <a:extLst>
                    <a:ext uri="{A12FA001-AC4F-418D-AE19-62706E023703}">
                      <ahyp:hlinkClr xmlns:ahyp="http://schemas.microsoft.com/office/drawing/2018/hyperlinkcolor" val="tx"/>
                    </a:ext>
                  </a:extLst>
                </a:hlinkClick>
              </a:rPr>
              <a:t>Allikas</a:t>
            </a:r>
            <a:endParaRPr lang="en-IE" dirty="0">
              <a:solidFill>
                <a:srgbClr val="8CBF4B"/>
              </a:solidFill>
            </a:endParaRPr>
          </a:p>
        </p:txBody>
      </p:sp>
    </p:spTree>
    <p:extLst>
      <p:ext uri="{BB962C8B-B14F-4D97-AF65-F5344CB8AC3E}">
        <p14:creationId xmlns:p14="http://schemas.microsoft.com/office/powerpoint/2010/main" val="1690852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B4EE4B5-201B-174E-B893-01ED4F1DAA83}"/>
              </a:ext>
            </a:extLst>
          </p:cNvPr>
          <p:cNvSpPr>
            <a:spLocks noGrp="1"/>
          </p:cNvSpPr>
          <p:nvPr>
            <p:ph type="body" sz="quarter" idx="15"/>
          </p:nvPr>
        </p:nvSpPr>
        <p:spPr/>
        <p:txBody>
          <a:bodyPr/>
          <a:lstStyle/>
          <a:p>
            <a:endParaRPr lang="en-US" dirty="0"/>
          </a:p>
        </p:txBody>
      </p:sp>
      <p:sp>
        <p:nvSpPr>
          <p:cNvPr id="7" name="Text Placeholder 6">
            <a:extLst>
              <a:ext uri="{FF2B5EF4-FFF2-40B4-BE49-F238E27FC236}">
                <a16:creationId xmlns:a16="http://schemas.microsoft.com/office/drawing/2014/main" id="{9F49D57C-D7DF-9F49-AF13-3998A730433E}"/>
              </a:ext>
            </a:extLst>
          </p:cNvPr>
          <p:cNvSpPr>
            <a:spLocks noGrp="1"/>
          </p:cNvSpPr>
          <p:nvPr>
            <p:ph type="body" sz="quarter" idx="18"/>
          </p:nvPr>
        </p:nvSpPr>
        <p:spPr>
          <a:xfrm>
            <a:off x="646853" y="1515291"/>
            <a:ext cx="4962284" cy="3731925"/>
          </a:xfrm>
        </p:spPr>
        <p:txBody>
          <a:bodyPr>
            <a:normAutofit lnSpcReduction="10000"/>
          </a:bodyPr>
          <a:lstStyle/>
          <a:p>
            <a:pPr marL="0" indent="0"/>
            <a:r>
              <a:rPr lang="en-US" dirty="0" err="1"/>
              <a:t>Kursuse</a:t>
            </a:r>
            <a:r>
              <a:rPr lang="en-US" dirty="0"/>
              <a:t> </a:t>
            </a:r>
            <a:r>
              <a:rPr lang="en-US" dirty="0" err="1"/>
              <a:t>viimases</a:t>
            </a:r>
            <a:r>
              <a:rPr lang="en-US" dirty="0"/>
              <a:t> </a:t>
            </a:r>
            <a:r>
              <a:rPr lang="en-US" dirty="0" err="1"/>
              <a:t>moodulis</a:t>
            </a:r>
            <a:r>
              <a:rPr lang="en-US" dirty="0"/>
              <a:t> on </a:t>
            </a:r>
            <a:r>
              <a:rPr lang="en-US" dirty="0" err="1"/>
              <a:t>tähelepanu</a:t>
            </a:r>
            <a:r>
              <a:rPr lang="en-US" dirty="0"/>
              <a:t> </a:t>
            </a:r>
            <a:r>
              <a:rPr lang="en-US" dirty="0" err="1"/>
              <a:t>keskpunktis</a:t>
            </a:r>
            <a:r>
              <a:rPr lang="en-US" dirty="0"/>
              <a:t> </a:t>
            </a:r>
            <a:r>
              <a:rPr lang="et-EE" dirty="0"/>
              <a:t>DKO </a:t>
            </a:r>
            <a:r>
              <a:rPr lang="en-US" dirty="0" err="1"/>
              <a:t>projekti</a:t>
            </a:r>
            <a:r>
              <a:rPr lang="en-US" dirty="0"/>
              <a:t>, </a:t>
            </a:r>
            <a:r>
              <a:rPr lang="en-US" dirty="0" err="1"/>
              <a:t>eesmärgi</a:t>
            </a:r>
            <a:r>
              <a:rPr lang="en-US" dirty="0"/>
              <a:t> ja </a:t>
            </a:r>
            <a:r>
              <a:rPr lang="en-US" dirty="0" err="1"/>
              <a:t>koostöö</a:t>
            </a:r>
            <a:r>
              <a:rPr lang="en-US" dirty="0"/>
              <a:t> </a:t>
            </a:r>
            <a:r>
              <a:rPr lang="en-US" dirty="0" err="1"/>
              <a:t>turundamine</a:t>
            </a:r>
            <a:r>
              <a:rPr lang="en-US" dirty="0"/>
              <a:t>. </a:t>
            </a:r>
            <a:r>
              <a:rPr lang="et-EE" dirty="0"/>
              <a:t>Rõhutatakse </a:t>
            </a:r>
            <a:r>
              <a:rPr lang="en-GB" dirty="0" err="1"/>
              <a:t>usaldusväärsuse</a:t>
            </a:r>
            <a:r>
              <a:rPr lang="en-GB" dirty="0"/>
              <a:t>, </a:t>
            </a:r>
            <a:r>
              <a:rPr lang="en-GB" dirty="0" err="1"/>
              <a:t>usalduse</a:t>
            </a:r>
            <a:r>
              <a:rPr lang="en-GB" dirty="0"/>
              <a:t>, </a:t>
            </a:r>
            <a:r>
              <a:rPr lang="en-GB" dirty="0" err="1"/>
              <a:t>suhete</a:t>
            </a:r>
            <a:r>
              <a:rPr lang="en-GB" dirty="0"/>
              <a:t> </a:t>
            </a:r>
            <a:r>
              <a:rPr lang="en-GB" dirty="0" err="1"/>
              <a:t>loomises</a:t>
            </a:r>
            <a:r>
              <a:rPr lang="et-EE" dirty="0"/>
              <a:t> </a:t>
            </a:r>
            <a:r>
              <a:rPr lang="en-GB" dirty="0"/>
              <a:t>ja </a:t>
            </a:r>
            <a:r>
              <a:rPr lang="en-GB" dirty="0" err="1"/>
              <a:t>kogukonna</a:t>
            </a:r>
            <a:r>
              <a:rPr lang="et-EE" dirty="0"/>
              <a:t> olulisus</a:t>
            </a:r>
            <a:r>
              <a:rPr lang="en-GB" dirty="0"/>
              <a:t>t </a:t>
            </a:r>
            <a:r>
              <a:rPr lang="et-EE" dirty="0"/>
              <a:t>ning käsitletakse </a:t>
            </a:r>
            <a:r>
              <a:rPr lang="et-EE" dirty="0" err="1"/>
              <a:t>turundamisega</a:t>
            </a:r>
            <a:r>
              <a:rPr lang="et-EE" dirty="0"/>
              <a:t> seotud aspekte, nagu mis</a:t>
            </a:r>
            <a:r>
              <a:rPr lang="en-GB" dirty="0" err="1"/>
              <a:t>siooniturundus</a:t>
            </a:r>
            <a:r>
              <a:rPr lang="et-EE" dirty="0"/>
              <a:t> ja  lugude jutustamine ning tutvustatakse erinevaid rakendusi ja töövahendeid, mis toetavad oma projekti kohta info levitamist.</a:t>
            </a:r>
            <a:endParaRPr lang="en-US" dirty="0"/>
          </a:p>
        </p:txBody>
      </p:sp>
      <p:sp>
        <p:nvSpPr>
          <p:cNvPr id="6" name="Text Placeholder 5">
            <a:extLst>
              <a:ext uri="{FF2B5EF4-FFF2-40B4-BE49-F238E27FC236}">
                <a16:creationId xmlns:a16="http://schemas.microsoft.com/office/drawing/2014/main" id="{D1F97872-E326-814E-B621-401B933B821F}"/>
              </a:ext>
            </a:extLst>
          </p:cNvPr>
          <p:cNvSpPr>
            <a:spLocks noGrp="1"/>
          </p:cNvSpPr>
          <p:nvPr>
            <p:ph type="body" sz="quarter" idx="16"/>
          </p:nvPr>
        </p:nvSpPr>
        <p:spPr/>
        <p:txBody>
          <a:bodyPr/>
          <a:lstStyle/>
          <a:p>
            <a:r>
              <a:rPr lang="en-US" dirty="0"/>
              <a:t>Mo</a:t>
            </a:r>
            <a:r>
              <a:rPr lang="et-EE" dirty="0"/>
              <a:t>o</a:t>
            </a:r>
            <a:r>
              <a:rPr lang="en-US" dirty="0" err="1"/>
              <a:t>dul</a:t>
            </a:r>
            <a:r>
              <a:rPr lang="en-US" dirty="0"/>
              <a:t> 6 </a:t>
            </a:r>
          </a:p>
        </p:txBody>
      </p:sp>
      <p:sp>
        <p:nvSpPr>
          <p:cNvPr id="2" name="Text Placeholder 1">
            <a:extLst>
              <a:ext uri="{FF2B5EF4-FFF2-40B4-BE49-F238E27FC236}">
                <a16:creationId xmlns:a16="http://schemas.microsoft.com/office/drawing/2014/main" id="{5A80BA90-44CA-2744-BB6F-BEACD329C22E}"/>
              </a:ext>
            </a:extLst>
          </p:cNvPr>
          <p:cNvSpPr>
            <a:spLocks noGrp="1"/>
          </p:cNvSpPr>
          <p:nvPr>
            <p:ph type="body" sz="quarter" idx="14"/>
          </p:nvPr>
        </p:nvSpPr>
        <p:spPr/>
        <p:txBody>
          <a:bodyPr/>
          <a:lstStyle/>
          <a:p>
            <a:r>
              <a:rPr lang="en-US" dirty="0" err="1"/>
              <a:t>Teema</a:t>
            </a:r>
            <a:r>
              <a:rPr lang="en-US" dirty="0"/>
              <a:t> 1: </a:t>
            </a:r>
            <a:r>
              <a:rPr lang="et-EE" dirty="0"/>
              <a:t>Miks on usaldusväärsuse, usalduse ja suhete loomine võtmetähtsusega?</a:t>
            </a:r>
            <a:endParaRPr lang="en-US" dirty="0"/>
          </a:p>
        </p:txBody>
      </p:sp>
      <p:sp>
        <p:nvSpPr>
          <p:cNvPr id="8" name="Text Placeholder 7">
            <a:extLst>
              <a:ext uri="{FF2B5EF4-FFF2-40B4-BE49-F238E27FC236}">
                <a16:creationId xmlns:a16="http://schemas.microsoft.com/office/drawing/2014/main" id="{A17A3573-EF13-E64A-81BB-BF0EFE81C187}"/>
              </a:ext>
            </a:extLst>
          </p:cNvPr>
          <p:cNvSpPr>
            <a:spLocks noGrp="1"/>
          </p:cNvSpPr>
          <p:nvPr>
            <p:ph type="body" sz="quarter" idx="19"/>
          </p:nvPr>
        </p:nvSpPr>
        <p:spPr/>
        <p:txBody>
          <a:bodyPr/>
          <a:lstStyle/>
          <a:p>
            <a:endParaRPr lang="en-US"/>
          </a:p>
        </p:txBody>
      </p:sp>
      <p:sp>
        <p:nvSpPr>
          <p:cNvPr id="9" name="Text Placeholder 8">
            <a:extLst>
              <a:ext uri="{FF2B5EF4-FFF2-40B4-BE49-F238E27FC236}">
                <a16:creationId xmlns:a16="http://schemas.microsoft.com/office/drawing/2014/main" id="{C4419BF1-5CAF-8F47-86A0-836F57506040}"/>
              </a:ext>
            </a:extLst>
          </p:cNvPr>
          <p:cNvSpPr>
            <a:spLocks noGrp="1"/>
          </p:cNvSpPr>
          <p:nvPr>
            <p:ph type="body" sz="quarter" idx="20"/>
          </p:nvPr>
        </p:nvSpPr>
        <p:spPr>
          <a:xfrm>
            <a:off x="7229716" y="2306893"/>
            <a:ext cx="4962284" cy="822373"/>
          </a:xfrm>
        </p:spPr>
        <p:txBody>
          <a:bodyPr/>
          <a:lstStyle/>
          <a:p>
            <a:r>
              <a:rPr lang="en-US" dirty="0" err="1"/>
              <a:t>Teema</a:t>
            </a:r>
            <a:r>
              <a:rPr lang="en-US" dirty="0"/>
              <a:t> 2: </a:t>
            </a:r>
            <a:r>
              <a:rPr lang="et-EE" dirty="0"/>
              <a:t>Üliõpilaste kui aktiivsete kodanike kogukonna arendamine ja kasvatamine</a:t>
            </a:r>
            <a:endParaRPr lang="en-US" dirty="0"/>
          </a:p>
        </p:txBody>
      </p:sp>
      <p:sp>
        <p:nvSpPr>
          <p:cNvPr id="10" name="Text Placeholder 9">
            <a:extLst>
              <a:ext uri="{FF2B5EF4-FFF2-40B4-BE49-F238E27FC236}">
                <a16:creationId xmlns:a16="http://schemas.microsoft.com/office/drawing/2014/main" id="{C48A5FD9-D237-2A4E-8E70-A4EEB17BACF2}"/>
              </a:ext>
            </a:extLst>
          </p:cNvPr>
          <p:cNvSpPr>
            <a:spLocks noGrp="1"/>
          </p:cNvSpPr>
          <p:nvPr>
            <p:ph type="body" sz="quarter" idx="21"/>
          </p:nvPr>
        </p:nvSpPr>
        <p:spPr/>
        <p:txBody>
          <a:bodyPr/>
          <a:lstStyle/>
          <a:p>
            <a:endParaRPr lang="en-US"/>
          </a:p>
        </p:txBody>
      </p:sp>
      <p:sp>
        <p:nvSpPr>
          <p:cNvPr id="11" name="Text Placeholder 10">
            <a:extLst>
              <a:ext uri="{FF2B5EF4-FFF2-40B4-BE49-F238E27FC236}">
                <a16:creationId xmlns:a16="http://schemas.microsoft.com/office/drawing/2014/main" id="{2C40850D-009A-7441-B664-3A4BA8330E62}"/>
              </a:ext>
            </a:extLst>
          </p:cNvPr>
          <p:cNvSpPr>
            <a:spLocks noGrp="1"/>
          </p:cNvSpPr>
          <p:nvPr>
            <p:ph type="body" sz="quarter" idx="22"/>
          </p:nvPr>
        </p:nvSpPr>
        <p:spPr>
          <a:xfrm>
            <a:off x="7229716" y="3366657"/>
            <a:ext cx="4724159" cy="822373"/>
          </a:xfrm>
        </p:spPr>
        <p:txBody>
          <a:bodyPr/>
          <a:lstStyle/>
          <a:p>
            <a:r>
              <a:rPr lang="en-US" dirty="0" err="1"/>
              <a:t>Teema</a:t>
            </a:r>
            <a:r>
              <a:rPr lang="en-US" dirty="0"/>
              <a:t> 3: </a:t>
            </a:r>
            <a:r>
              <a:rPr lang="et-EE" dirty="0"/>
              <a:t>Missiooniturundus tähelepanu keskpunktis</a:t>
            </a:r>
          </a:p>
        </p:txBody>
      </p:sp>
      <p:sp>
        <p:nvSpPr>
          <p:cNvPr id="12" name="Text Placeholder 11">
            <a:extLst>
              <a:ext uri="{FF2B5EF4-FFF2-40B4-BE49-F238E27FC236}">
                <a16:creationId xmlns:a16="http://schemas.microsoft.com/office/drawing/2014/main" id="{9D01DFFD-F752-934A-8AD0-6D0868299CF3}"/>
              </a:ext>
            </a:extLst>
          </p:cNvPr>
          <p:cNvSpPr>
            <a:spLocks noGrp="1"/>
          </p:cNvSpPr>
          <p:nvPr>
            <p:ph type="body" sz="quarter" idx="23"/>
          </p:nvPr>
        </p:nvSpPr>
        <p:spPr/>
        <p:txBody>
          <a:bodyPr/>
          <a:lstStyle/>
          <a:p>
            <a:endParaRPr lang="en-US" dirty="0"/>
          </a:p>
        </p:txBody>
      </p:sp>
      <p:sp>
        <p:nvSpPr>
          <p:cNvPr id="13" name="Text Placeholder 12">
            <a:extLst>
              <a:ext uri="{FF2B5EF4-FFF2-40B4-BE49-F238E27FC236}">
                <a16:creationId xmlns:a16="http://schemas.microsoft.com/office/drawing/2014/main" id="{49B03528-2202-E941-B8AD-F9FFA7651659}"/>
              </a:ext>
            </a:extLst>
          </p:cNvPr>
          <p:cNvSpPr>
            <a:spLocks noGrp="1"/>
          </p:cNvSpPr>
          <p:nvPr>
            <p:ph type="body" sz="quarter" idx="24"/>
          </p:nvPr>
        </p:nvSpPr>
        <p:spPr>
          <a:xfrm>
            <a:off x="7215861" y="4424843"/>
            <a:ext cx="4724159" cy="822373"/>
          </a:xfrm>
        </p:spPr>
        <p:txBody>
          <a:bodyPr/>
          <a:lstStyle/>
          <a:p>
            <a:r>
              <a:rPr lang="en-US" dirty="0" err="1"/>
              <a:t>Teema</a:t>
            </a:r>
            <a:r>
              <a:rPr lang="en-US" dirty="0"/>
              <a:t> 4: </a:t>
            </a:r>
            <a:r>
              <a:rPr lang="fi-FI" dirty="0" err="1"/>
              <a:t>Tehnoloogiad</a:t>
            </a:r>
            <a:r>
              <a:rPr lang="fi-FI" dirty="0"/>
              <a:t> ja </a:t>
            </a:r>
            <a:r>
              <a:rPr lang="fi-FI" dirty="0" err="1"/>
              <a:t>töövahendid</a:t>
            </a:r>
            <a:r>
              <a:rPr lang="fi-FI" dirty="0"/>
              <a:t>, </a:t>
            </a:r>
            <a:r>
              <a:rPr lang="fi-FI" dirty="0" err="1"/>
              <a:t>mis</a:t>
            </a:r>
            <a:r>
              <a:rPr lang="fi-FI" dirty="0"/>
              <a:t> </a:t>
            </a:r>
            <a:r>
              <a:rPr lang="fi-FI" dirty="0" err="1"/>
              <a:t>aitavad</a:t>
            </a:r>
            <a:r>
              <a:rPr lang="fi-FI" dirty="0"/>
              <a:t> infot </a:t>
            </a:r>
            <a:r>
              <a:rPr lang="fi-FI" dirty="0" err="1"/>
              <a:t>jagada</a:t>
            </a:r>
            <a:r>
              <a:rPr lang="fi-FI" dirty="0"/>
              <a:t> ja </a:t>
            </a:r>
            <a:r>
              <a:rPr lang="fi-FI" dirty="0" err="1"/>
              <a:t>levitada</a:t>
            </a:r>
            <a:endParaRPr lang="en-US" dirty="0"/>
          </a:p>
        </p:txBody>
      </p:sp>
      <p:sp>
        <p:nvSpPr>
          <p:cNvPr id="14" name="Text Placeholder 13">
            <a:extLst>
              <a:ext uri="{FF2B5EF4-FFF2-40B4-BE49-F238E27FC236}">
                <a16:creationId xmlns:a16="http://schemas.microsoft.com/office/drawing/2014/main" id="{3B7B5BCC-0C75-6048-B2A1-702C8D5716E9}"/>
              </a:ext>
            </a:extLst>
          </p:cNvPr>
          <p:cNvSpPr>
            <a:spLocks noGrp="1"/>
          </p:cNvSpPr>
          <p:nvPr>
            <p:ph type="body" sz="quarter" idx="25"/>
          </p:nvPr>
        </p:nvSpPr>
        <p:spPr/>
        <p:txBody>
          <a:bodyPr/>
          <a:lstStyle/>
          <a:p>
            <a:endParaRPr lang="en-US" dirty="0"/>
          </a:p>
        </p:txBody>
      </p:sp>
      <p:sp>
        <p:nvSpPr>
          <p:cNvPr id="15" name="Text Placeholder 14">
            <a:extLst>
              <a:ext uri="{FF2B5EF4-FFF2-40B4-BE49-F238E27FC236}">
                <a16:creationId xmlns:a16="http://schemas.microsoft.com/office/drawing/2014/main" id="{2CF53864-63EB-9940-A7F3-3B7A547B5905}"/>
              </a:ext>
            </a:extLst>
          </p:cNvPr>
          <p:cNvSpPr>
            <a:spLocks noGrp="1"/>
          </p:cNvSpPr>
          <p:nvPr>
            <p:ph type="body" sz="quarter" idx="26"/>
          </p:nvPr>
        </p:nvSpPr>
        <p:spPr/>
        <p:txBody>
          <a:bodyPr/>
          <a:lstStyle/>
          <a:p>
            <a:r>
              <a:rPr lang="et-EE" dirty="0"/>
              <a:t>Videod ja harjutused</a:t>
            </a:r>
            <a:endParaRPr lang="en-US" dirty="0"/>
          </a:p>
        </p:txBody>
      </p:sp>
      <p:sp>
        <p:nvSpPr>
          <p:cNvPr id="16" name="TextBox 15">
            <a:extLst>
              <a:ext uri="{FF2B5EF4-FFF2-40B4-BE49-F238E27FC236}">
                <a16:creationId xmlns:a16="http://schemas.microsoft.com/office/drawing/2014/main" id="{8A54B590-BFD2-4697-9F6E-F13FC752E633}"/>
              </a:ext>
            </a:extLst>
          </p:cNvPr>
          <p:cNvSpPr txBox="1"/>
          <p:nvPr/>
        </p:nvSpPr>
        <p:spPr>
          <a:xfrm>
            <a:off x="5772724" y="6431762"/>
            <a:ext cx="6419276" cy="369332"/>
          </a:xfrm>
          <a:prstGeom prst="rect">
            <a:avLst/>
          </a:prstGeom>
          <a:noFill/>
        </p:spPr>
        <p:txBody>
          <a:bodyPr wrap="square">
            <a:spAutoFit/>
          </a:bodyPr>
          <a:lstStyle/>
          <a:p>
            <a:r>
              <a:rPr lang="en-US" sz="900" dirty="0">
                <a:solidFill>
                  <a:srgbClr val="002060"/>
                </a:solidFill>
              </a:rPr>
              <a:t>This project has been funded with support from the European Commission. This publication reflects the views only of the author(s), and the Commission cannot be held responsible for any use, which may be made of the information contained therein. </a:t>
            </a:r>
          </a:p>
        </p:txBody>
      </p:sp>
    </p:spTree>
    <p:extLst>
      <p:ext uri="{BB962C8B-B14F-4D97-AF65-F5344CB8AC3E}">
        <p14:creationId xmlns:p14="http://schemas.microsoft.com/office/powerpoint/2010/main" val="4080054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E156BEEB-B3C4-45E1-8C3A-555826C2A5FF}"/>
              </a:ext>
            </a:extLst>
          </p:cNvPr>
          <p:cNvPicPr>
            <a:picLocks noGrp="1" noChangeAspect="1"/>
          </p:cNvPicPr>
          <p:nvPr>
            <p:ph type="pic" sz="quarter" idx="10"/>
          </p:nvPr>
        </p:nvPicPr>
        <p:blipFill>
          <a:blip r:embed="rId2"/>
          <a:srcRect l="12985" r="12985"/>
          <a:stretch>
            <a:fillRect/>
          </a:stretch>
        </p:blipFill>
        <p:spPr/>
      </p:pic>
      <p:sp>
        <p:nvSpPr>
          <p:cNvPr id="7" name="Text Placeholder 6">
            <a:extLst>
              <a:ext uri="{FF2B5EF4-FFF2-40B4-BE49-F238E27FC236}">
                <a16:creationId xmlns:a16="http://schemas.microsoft.com/office/drawing/2014/main" id="{48300AFD-03EB-453E-A157-47E3ABDB6190}"/>
              </a:ext>
            </a:extLst>
          </p:cNvPr>
          <p:cNvSpPr>
            <a:spLocks noGrp="1"/>
          </p:cNvSpPr>
          <p:nvPr>
            <p:ph type="body" sz="quarter" idx="18"/>
          </p:nvPr>
        </p:nvSpPr>
        <p:spPr/>
        <p:txBody>
          <a:bodyPr/>
          <a:lstStyle/>
          <a:p>
            <a:pPr marL="0"/>
            <a:r>
              <a:rPr lang="en-IE" dirty="0">
                <a:solidFill>
                  <a:schemeClr val="bg1"/>
                </a:solidFill>
              </a:rPr>
              <a:t>Find out more about the power of storytelling from the video below:</a:t>
            </a:r>
          </a:p>
          <a:p>
            <a:pPr marL="0"/>
            <a:r>
              <a:rPr lang="et-EE" dirty="0"/>
              <a:t>Vaata videot:</a:t>
            </a:r>
            <a:endParaRPr lang="en-IE" dirty="0"/>
          </a:p>
        </p:txBody>
      </p:sp>
      <p:sp>
        <p:nvSpPr>
          <p:cNvPr id="6" name="Text Placeholder 5">
            <a:extLst>
              <a:ext uri="{FF2B5EF4-FFF2-40B4-BE49-F238E27FC236}">
                <a16:creationId xmlns:a16="http://schemas.microsoft.com/office/drawing/2014/main" id="{6DEFAEA9-A438-4841-A127-C36C7B3E3168}"/>
              </a:ext>
            </a:extLst>
          </p:cNvPr>
          <p:cNvSpPr>
            <a:spLocks noGrp="1"/>
          </p:cNvSpPr>
          <p:nvPr>
            <p:ph type="body" sz="quarter" idx="16"/>
          </p:nvPr>
        </p:nvSpPr>
        <p:spPr/>
        <p:txBody>
          <a:bodyPr>
            <a:normAutofit lnSpcReduction="10000"/>
          </a:bodyPr>
          <a:lstStyle/>
          <a:p>
            <a:r>
              <a:rPr lang="et-EE" dirty="0"/>
              <a:t>VAATA</a:t>
            </a:r>
            <a:endParaRPr lang="en-IE" dirty="0"/>
          </a:p>
        </p:txBody>
      </p:sp>
      <p:sp>
        <p:nvSpPr>
          <p:cNvPr id="9" name="TextBox 8">
            <a:extLst>
              <a:ext uri="{FF2B5EF4-FFF2-40B4-BE49-F238E27FC236}">
                <a16:creationId xmlns:a16="http://schemas.microsoft.com/office/drawing/2014/main" id="{B36E63D6-26A8-4060-9ECD-3CC22A2D80B2}"/>
              </a:ext>
            </a:extLst>
          </p:cNvPr>
          <p:cNvSpPr txBox="1"/>
          <p:nvPr/>
        </p:nvSpPr>
        <p:spPr>
          <a:xfrm>
            <a:off x="831350" y="5116513"/>
            <a:ext cx="6101254" cy="369332"/>
          </a:xfrm>
          <a:prstGeom prst="rect">
            <a:avLst/>
          </a:prstGeom>
          <a:noFill/>
        </p:spPr>
        <p:txBody>
          <a:bodyPr wrap="square">
            <a:spAutoFit/>
          </a:bodyPr>
          <a:lstStyle/>
          <a:p>
            <a:r>
              <a:rPr lang="et-EE" dirty="0">
                <a:hlinkClick r:id="rId3"/>
              </a:rPr>
              <a:t>https://www.youtube.com/watch?v=Nj-hdQMa3uA</a:t>
            </a:r>
            <a:endParaRPr lang="en-IE" dirty="0"/>
          </a:p>
        </p:txBody>
      </p:sp>
      <p:sp>
        <p:nvSpPr>
          <p:cNvPr id="10" name="Text Placeholder 5">
            <a:extLst>
              <a:ext uri="{FF2B5EF4-FFF2-40B4-BE49-F238E27FC236}">
                <a16:creationId xmlns:a16="http://schemas.microsoft.com/office/drawing/2014/main" id="{9743BEBC-5646-4D0E-AD08-F9B71E9708D7}"/>
              </a:ext>
            </a:extLst>
          </p:cNvPr>
          <p:cNvSpPr txBox="1">
            <a:spLocks/>
          </p:cNvSpPr>
          <p:nvPr/>
        </p:nvSpPr>
        <p:spPr>
          <a:xfrm>
            <a:off x="797220" y="1908664"/>
            <a:ext cx="5298780" cy="58222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sz="2800" dirty="0"/>
              <a:t>JUTUVESTMISE JÕUD</a:t>
            </a:r>
            <a:endParaRPr lang="en-IE" sz="2800" dirty="0"/>
          </a:p>
        </p:txBody>
      </p:sp>
    </p:spTree>
    <p:extLst>
      <p:ext uri="{BB962C8B-B14F-4D97-AF65-F5344CB8AC3E}">
        <p14:creationId xmlns:p14="http://schemas.microsoft.com/office/powerpoint/2010/main" val="1346168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14" name="TextBox 13">
            <a:extLst>
              <a:ext uri="{FF2B5EF4-FFF2-40B4-BE49-F238E27FC236}">
                <a16:creationId xmlns:a16="http://schemas.microsoft.com/office/drawing/2014/main" id="{CE3BCDB5-341B-449E-AC1C-B4274813968A}"/>
              </a:ext>
            </a:extLst>
          </p:cNvPr>
          <p:cNvSpPr txBox="1"/>
          <p:nvPr/>
        </p:nvSpPr>
        <p:spPr>
          <a:xfrm>
            <a:off x="564160" y="1351901"/>
            <a:ext cx="11314215" cy="5262979"/>
          </a:xfrm>
          <a:prstGeom prst="rect">
            <a:avLst/>
          </a:prstGeom>
          <a:noFill/>
        </p:spPr>
        <p:txBody>
          <a:bodyPr wrap="square" rtlCol="0">
            <a:spAutoFit/>
          </a:bodyPr>
          <a:lstStyle/>
          <a:p>
            <a:r>
              <a:rPr lang="et-EE" sz="2400" dirty="0">
                <a:solidFill>
                  <a:schemeClr val="bg1"/>
                </a:solidFill>
              </a:rPr>
              <a:t>Hea meetod üliõpilaste kui aktiivsete kodanike kogukonna arendamiseks ja kasvatamiseks on praktilise õppe või vabatahtliku tegevuse rakendamine õppetöös.</a:t>
            </a:r>
          </a:p>
          <a:p>
            <a:endParaRPr lang="et-EE" sz="2400" dirty="0">
              <a:solidFill>
                <a:schemeClr val="bg1"/>
              </a:solidFill>
            </a:endParaRPr>
          </a:p>
          <a:p>
            <a:r>
              <a:rPr lang="et-EE" sz="2400" dirty="0">
                <a:solidFill>
                  <a:schemeClr val="bg1"/>
                </a:solidFill>
              </a:rPr>
              <a:t>Praktilise </a:t>
            </a:r>
            <a:r>
              <a:rPr lang="en-US" sz="2400" dirty="0" err="1">
                <a:solidFill>
                  <a:schemeClr val="bg1"/>
                </a:solidFill>
              </a:rPr>
              <a:t>õppe</a:t>
            </a:r>
            <a:r>
              <a:rPr lang="en-US" sz="2400" dirty="0">
                <a:solidFill>
                  <a:schemeClr val="bg1"/>
                </a:solidFill>
              </a:rPr>
              <a:t> ja </a:t>
            </a:r>
            <a:r>
              <a:rPr lang="en-US" sz="2400" dirty="0" err="1">
                <a:solidFill>
                  <a:schemeClr val="bg1"/>
                </a:solidFill>
              </a:rPr>
              <a:t>vabatahtliku</a:t>
            </a:r>
            <a:r>
              <a:rPr lang="en-US" sz="2400" dirty="0">
                <a:solidFill>
                  <a:schemeClr val="bg1"/>
                </a:solidFill>
              </a:rPr>
              <a:t> </a:t>
            </a:r>
            <a:r>
              <a:rPr lang="en-US" sz="2400" dirty="0" err="1">
                <a:solidFill>
                  <a:schemeClr val="bg1"/>
                </a:solidFill>
              </a:rPr>
              <a:t>tegevuse</a:t>
            </a:r>
            <a:r>
              <a:rPr lang="en-US" sz="2400" dirty="0">
                <a:solidFill>
                  <a:schemeClr val="bg1"/>
                </a:solidFill>
              </a:rPr>
              <a:t> </a:t>
            </a:r>
            <a:r>
              <a:rPr lang="en-US" sz="2400" dirty="0" err="1">
                <a:solidFill>
                  <a:schemeClr val="bg1"/>
                </a:solidFill>
              </a:rPr>
              <a:t>vahel</a:t>
            </a:r>
            <a:r>
              <a:rPr lang="en-US" sz="2400" dirty="0">
                <a:solidFill>
                  <a:schemeClr val="bg1"/>
                </a:solidFill>
              </a:rPr>
              <a:t> on </a:t>
            </a:r>
            <a:r>
              <a:rPr lang="en-US" sz="2400" dirty="0" err="1">
                <a:solidFill>
                  <a:schemeClr val="bg1"/>
                </a:solidFill>
              </a:rPr>
              <a:t>mõned</a:t>
            </a:r>
            <a:r>
              <a:rPr lang="en-US" sz="2400" dirty="0">
                <a:solidFill>
                  <a:schemeClr val="bg1"/>
                </a:solidFill>
              </a:rPr>
              <a:t> </a:t>
            </a:r>
            <a:r>
              <a:rPr lang="en-US" sz="2400" dirty="0" err="1">
                <a:solidFill>
                  <a:schemeClr val="bg1"/>
                </a:solidFill>
              </a:rPr>
              <a:t>erinevused</a:t>
            </a:r>
            <a:r>
              <a:rPr lang="en-US" sz="2400" dirty="0">
                <a:solidFill>
                  <a:schemeClr val="bg1"/>
                </a:solidFill>
              </a:rPr>
              <a:t>, </a:t>
            </a:r>
            <a:r>
              <a:rPr lang="en-US" sz="2400" dirty="0" err="1">
                <a:solidFill>
                  <a:schemeClr val="bg1"/>
                </a:solidFill>
              </a:rPr>
              <a:t>eriti</a:t>
            </a:r>
            <a:r>
              <a:rPr lang="en-US" sz="2400" dirty="0">
                <a:solidFill>
                  <a:schemeClr val="bg1"/>
                </a:solidFill>
              </a:rPr>
              <a:t> </a:t>
            </a:r>
            <a:r>
              <a:rPr lang="en-US" sz="2400" dirty="0" err="1">
                <a:solidFill>
                  <a:schemeClr val="bg1"/>
                </a:solidFill>
              </a:rPr>
              <a:t>kui</a:t>
            </a:r>
            <a:r>
              <a:rPr lang="en-US" sz="2400" dirty="0">
                <a:solidFill>
                  <a:schemeClr val="bg1"/>
                </a:solidFill>
              </a:rPr>
              <a:t> </a:t>
            </a:r>
            <a:r>
              <a:rPr lang="en-US" sz="2400" dirty="0" err="1">
                <a:solidFill>
                  <a:schemeClr val="bg1"/>
                </a:solidFill>
              </a:rPr>
              <a:t>vaadata</a:t>
            </a:r>
            <a:r>
              <a:rPr lang="en-US" sz="2400" dirty="0">
                <a:solidFill>
                  <a:schemeClr val="bg1"/>
                </a:solidFill>
              </a:rPr>
              <a:t> D</a:t>
            </a:r>
            <a:r>
              <a:rPr lang="et-EE" sz="2400" dirty="0">
                <a:solidFill>
                  <a:schemeClr val="bg1"/>
                </a:solidFill>
              </a:rPr>
              <a:t>KO</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t-EE" sz="2400" dirty="0">
                <a:solidFill>
                  <a:schemeClr val="bg1"/>
                </a:solidFill>
              </a:rPr>
              <a:t>kus </a:t>
            </a:r>
            <a:r>
              <a:rPr lang="et-EE" sz="2400" dirty="0" err="1">
                <a:solidFill>
                  <a:schemeClr val="bg1"/>
                </a:solidFill>
              </a:rPr>
              <a:t>osalejada</a:t>
            </a:r>
            <a:r>
              <a:rPr lang="et-EE" sz="2400" dirty="0">
                <a:solidFill>
                  <a:schemeClr val="bg1"/>
                </a:solidFill>
              </a:rPr>
              <a:t> </a:t>
            </a:r>
            <a:r>
              <a:rPr lang="en-US" sz="2400" dirty="0">
                <a:solidFill>
                  <a:schemeClr val="bg1"/>
                </a:solidFill>
              </a:rPr>
              <a:t>on </a:t>
            </a:r>
            <a:r>
              <a:rPr lang="en-US" sz="2400" dirty="0" err="1">
                <a:solidFill>
                  <a:schemeClr val="bg1"/>
                </a:solidFill>
              </a:rPr>
              <a:t>sellega</a:t>
            </a:r>
            <a:r>
              <a:rPr lang="en-US" sz="2400" dirty="0">
                <a:solidFill>
                  <a:schemeClr val="bg1"/>
                </a:solidFill>
              </a:rPr>
              <a:t> </a:t>
            </a:r>
            <a:r>
              <a:rPr lang="en-US" sz="2400" dirty="0" err="1">
                <a:solidFill>
                  <a:schemeClr val="bg1"/>
                </a:solidFill>
              </a:rPr>
              <a:t>seotud</a:t>
            </a:r>
            <a:r>
              <a:rPr lang="en-US" sz="2400" dirty="0">
                <a:solidFill>
                  <a:schemeClr val="bg1"/>
                </a:solidFill>
              </a:rPr>
              <a:t> </a:t>
            </a:r>
            <a:r>
              <a:rPr lang="en-US" sz="2400" dirty="0" err="1">
                <a:solidFill>
                  <a:schemeClr val="bg1"/>
                </a:solidFill>
              </a:rPr>
              <a:t>kõrgkooli</a:t>
            </a:r>
            <a:r>
              <a:rPr lang="et-EE" sz="2400" dirty="0">
                <a:solidFill>
                  <a:schemeClr val="bg1"/>
                </a:solidFill>
              </a:rPr>
              <a:t>õppe</a:t>
            </a:r>
            <a:r>
              <a:rPr lang="en-US" sz="2400" dirty="0">
                <a:solidFill>
                  <a:schemeClr val="bg1"/>
                </a:solidFill>
              </a:rPr>
              <a:t> </a:t>
            </a:r>
            <a:r>
              <a:rPr lang="en-US" sz="2400" dirty="0" err="1">
                <a:solidFill>
                  <a:schemeClr val="bg1"/>
                </a:solidFill>
              </a:rPr>
              <a:t>kohustuste</a:t>
            </a:r>
            <a:r>
              <a:rPr lang="en-US" sz="2400" dirty="0">
                <a:solidFill>
                  <a:schemeClr val="bg1"/>
                </a:solidFill>
              </a:rPr>
              <a:t> </a:t>
            </a:r>
            <a:r>
              <a:rPr lang="en-US" sz="2400" dirty="0" err="1">
                <a:solidFill>
                  <a:schemeClr val="bg1"/>
                </a:solidFill>
              </a:rPr>
              <a:t>tõttu</a:t>
            </a:r>
            <a:r>
              <a:rPr lang="en-US" sz="2400" dirty="0">
                <a:solidFill>
                  <a:schemeClr val="bg1"/>
                </a:solidFill>
              </a:rPr>
              <a:t>.</a:t>
            </a:r>
            <a:endParaRPr lang="et-EE" sz="2400" dirty="0">
              <a:solidFill>
                <a:schemeClr val="bg1"/>
              </a:solidFill>
            </a:endParaRPr>
          </a:p>
          <a:p>
            <a:endParaRPr lang="et-EE" sz="2400" dirty="0">
              <a:solidFill>
                <a:schemeClr val="bg1"/>
              </a:solidFill>
            </a:endParaRPr>
          </a:p>
          <a:p>
            <a:r>
              <a:rPr lang="et-EE" sz="2400" dirty="0">
                <a:solidFill>
                  <a:schemeClr val="bg1"/>
                </a:solidFill>
              </a:rPr>
              <a:t>Praktiline </a:t>
            </a:r>
            <a:r>
              <a:rPr lang="en-US" sz="2400" dirty="0" err="1">
                <a:solidFill>
                  <a:schemeClr val="bg1"/>
                </a:solidFill>
              </a:rPr>
              <a:t>õpe</a:t>
            </a:r>
            <a:r>
              <a:rPr lang="en-US" sz="2400" dirty="0">
                <a:solidFill>
                  <a:schemeClr val="bg1"/>
                </a:solidFill>
              </a:rPr>
              <a:t> on </a:t>
            </a:r>
            <a:r>
              <a:rPr lang="en-US" sz="2400" dirty="0" err="1">
                <a:solidFill>
                  <a:schemeClr val="bg1"/>
                </a:solidFill>
              </a:rPr>
              <a:t>pedagoogika</a:t>
            </a:r>
            <a:r>
              <a:rPr lang="en-US" sz="2400" dirty="0">
                <a:solidFill>
                  <a:schemeClr val="bg1"/>
                </a:solidFill>
              </a:rPr>
              <a:t> </a:t>
            </a:r>
            <a:r>
              <a:rPr lang="en-US" sz="2400" dirty="0" err="1">
                <a:solidFill>
                  <a:schemeClr val="bg1"/>
                </a:solidFill>
              </a:rPr>
              <a:t>liik</a:t>
            </a:r>
            <a:r>
              <a:rPr lang="en-US" sz="2400" dirty="0">
                <a:solidFill>
                  <a:schemeClr val="bg1"/>
                </a:solidFill>
              </a:rPr>
              <a:t>, </a:t>
            </a:r>
            <a:r>
              <a:rPr lang="en-US" sz="2400" dirty="0" err="1">
                <a:solidFill>
                  <a:schemeClr val="bg1"/>
                </a:solidFill>
              </a:rPr>
              <a:t>mille</a:t>
            </a:r>
            <a:r>
              <a:rPr lang="en-US" sz="2400" dirty="0">
                <a:solidFill>
                  <a:schemeClr val="bg1"/>
                </a:solidFill>
              </a:rPr>
              <a:t> </a:t>
            </a:r>
            <a:r>
              <a:rPr lang="en-US" sz="2400" dirty="0" err="1">
                <a:solidFill>
                  <a:schemeClr val="bg1"/>
                </a:solidFill>
              </a:rPr>
              <a:t>puhul</a:t>
            </a:r>
            <a:r>
              <a:rPr lang="en-US" sz="2400" dirty="0">
                <a:solidFill>
                  <a:schemeClr val="bg1"/>
                </a:solidFill>
              </a:rPr>
              <a:t> </a:t>
            </a:r>
            <a:r>
              <a:rPr lang="en-US" sz="2400" dirty="0" err="1">
                <a:solidFill>
                  <a:schemeClr val="bg1"/>
                </a:solidFill>
              </a:rPr>
              <a:t>mõned</a:t>
            </a:r>
            <a:r>
              <a:rPr lang="en-US" sz="2400" dirty="0">
                <a:solidFill>
                  <a:schemeClr val="bg1"/>
                </a:solidFill>
              </a:rPr>
              <a:t> </a:t>
            </a:r>
            <a:r>
              <a:rPr lang="en-US" sz="2400" dirty="0" err="1">
                <a:solidFill>
                  <a:schemeClr val="bg1"/>
                </a:solidFill>
              </a:rPr>
              <a:t>uuringud</a:t>
            </a:r>
            <a:r>
              <a:rPr lang="en-US" sz="2400" dirty="0">
                <a:solidFill>
                  <a:schemeClr val="bg1"/>
                </a:solidFill>
              </a:rPr>
              <a:t> </a:t>
            </a:r>
            <a:r>
              <a:rPr lang="en-US" sz="2400" dirty="0" err="1">
                <a:solidFill>
                  <a:schemeClr val="bg1"/>
                </a:solidFill>
              </a:rPr>
              <a:t>pakuvad</a:t>
            </a:r>
            <a:r>
              <a:rPr lang="en-US" sz="2400" dirty="0">
                <a:solidFill>
                  <a:schemeClr val="bg1"/>
                </a:solidFill>
              </a:rPr>
              <a:t> </a:t>
            </a:r>
            <a:r>
              <a:rPr lang="en-US" sz="2400" dirty="0" err="1">
                <a:solidFill>
                  <a:schemeClr val="bg1"/>
                </a:solidFill>
              </a:rPr>
              <a:t>õppimise</a:t>
            </a:r>
            <a:r>
              <a:rPr lang="en-US" sz="2400" dirty="0">
                <a:solidFill>
                  <a:schemeClr val="bg1"/>
                </a:solidFill>
              </a:rPr>
              <a:t> </a:t>
            </a:r>
            <a:r>
              <a:rPr lang="en-US" sz="2400" dirty="0" err="1">
                <a:solidFill>
                  <a:schemeClr val="bg1"/>
                </a:solidFill>
              </a:rPr>
              <a:t>eeliseid</a:t>
            </a:r>
            <a:r>
              <a:rPr lang="en-US" sz="2400" dirty="0">
                <a:solidFill>
                  <a:schemeClr val="bg1"/>
                </a:solidFill>
              </a:rPr>
              <a:t> </a:t>
            </a:r>
            <a:r>
              <a:rPr lang="en-US" sz="2400" dirty="0" err="1">
                <a:solidFill>
                  <a:schemeClr val="bg1"/>
                </a:solidFill>
              </a:rPr>
              <a:t>vabatahtliku</a:t>
            </a:r>
            <a:r>
              <a:rPr lang="en-US" sz="2400" dirty="0">
                <a:solidFill>
                  <a:schemeClr val="bg1"/>
                </a:solidFill>
              </a:rPr>
              <a:t> </a:t>
            </a:r>
            <a:r>
              <a:rPr lang="en-US" sz="2400" dirty="0" err="1">
                <a:solidFill>
                  <a:schemeClr val="bg1"/>
                </a:solidFill>
              </a:rPr>
              <a:t>tegevuse</a:t>
            </a:r>
            <a:r>
              <a:rPr lang="en-US" sz="2400" dirty="0">
                <a:solidFill>
                  <a:schemeClr val="bg1"/>
                </a:solidFill>
              </a:rPr>
              <a:t> </a:t>
            </a:r>
            <a:r>
              <a:rPr lang="en-US" sz="2400" dirty="0" err="1">
                <a:solidFill>
                  <a:schemeClr val="bg1"/>
                </a:solidFill>
              </a:rPr>
              <a:t>ees</a:t>
            </a:r>
            <a:r>
              <a:rPr lang="en-US" sz="2400" dirty="0">
                <a:solidFill>
                  <a:schemeClr val="bg1"/>
                </a:solidFill>
              </a:rPr>
              <a:t>. </a:t>
            </a:r>
            <a:r>
              <a:rPr lang="et-EE" sz="2400" dirty="0">
                <a:solidFill>
                  <a:schemeClr val="bg1"/>
                </a:solidFill>
              </a:rPr>
              <a:t>Näiteks vähendada </a:t>
            </a:r>
            <a:r>
              <a:rPr lang="en-US" sz="2400" dirty="0" err="1">
                <a:solidFill>
                  <a:schemeClr val="bg1"/>
                </a:solidFill>
              </a:rPr>
              <a:t>esimese</a:t>
            </a:r>
            <a:r>
              <a:rPr lang="en-US" sz="2400" dirty="0">
                <a:solidFill>
                  <a:schemeClr val="bg1"/>
                </a:solidFill>
              </a:rPr>
              <a:t> </a:t>
            </a:r>
            <a:r>
              <a:rPr lang="en-US" sz="2400" dirty="0" err="1">
                <a:solidFill>
                  <a:schemeClr val="bg1"/>
                </a:solidFill>
              </a:rPr>
              <a:t>aasta</a:t>
            </a:r>
            <a:r>
              <a:rPr lang="en-US" sz="2400" dirty="0">
                <a:solidFill>
                  <a:schemeClr val="bg1"/>
                </a:solidFill>
              </a:rPr>
              <a:t> </a:t>
            </a:r>
            <a:r>
              <a:rPr lang="en-US" sz="2400" dirty="0" err="1">
                <a:solidFill>
                  <a:schemeClr val="bg1"/>
                </a:solidFill>
              </a:rPr>
              <a:t>üliõpilaste</a:t>
            </a:r>
            <a:r>
              <a:rPr lang="et-EE" sz="2400" dirty="0">
                <a:solidFill>
                  <a:schemeClr val="bg1"/>
                </a:solidFill>
              </a:rPr>
              <a:t>väljalangevust</a:t>
            </a:r>
            <a:r>
              <a:rPr lang="en-US" sz="2400" dirty="0">
                <a:solidFill>
                  <a:schemeClr val="bg1"/>
                </a:solidFill>
              </a:rPr>
              <a:t>, </a:t>
            </a:r>
            <a:r>
              <a:rPr lang="et-EE" sz="2400" dirty="0">
                <a:solidFill>
                  <a:schemeClr val="bg1"/>
                </a:solidFill>
              </a:rPr>
              <a:t>suurendada </a:t>
            </a:r>
            <a:r>
              <a:rPr lang="en-US" sz="2400" dirty="0" err="1">
                <a:solidFill>
                  <a:schemeClr val="bg1"/>
                </a:solidFill>
              </a:rPr>
              <a:t>üliõpilaste</a:t>
            </a:r>
            <a:r>
              <a:rPr lang="en-US" sz="2400" dirty="0">
                <a:solidFill>
                  <a:schemeClr val="bg1"/>
                </a:solidFill>
              </a:rPr>
              <a:t> </a:t>
            </a:r>
            <a:r>
              <a:rPr lang="en-US" sz="2400" dirty="0" err="1">
                <a:solidFill>
                  <a:schemeClr val="bg1"/>
                </a:solidFill>
              </a:rPr>
              <a:t>juhtimis</a:t>
            </a:r>
            <a:r>
              <a:rPr lang="et-EE" sz="2400" dirty="0">
                <a:solidFill>
                  <a:schemeClr val="bg1"/>
                </a:solidFill>
              </a:rPr>
              <a:t>pädevust </a:t>
            </a:r>
            <a:r>
              <a:rPr lang="en-US" sz="2400" dirty="0">
                <a:solidFill>
                  <a:schemeClr val="bg1"/>
                </a:solidFill>
              </a:rPr>
              <a:t>ja </a:t>
            </a:r>
            <a:r>
              <a:rPr lang="et-EE" sz="2400" dirty="0">
                <a:solidFill>
                  <a:schemeClr val="bg1"/>
                </a:solidFill>
              </a:rPr>
              <a:t>ka</a:t>
            </a:r>
            <a:r>
              <a:rPr lang="en-US" sz="2400" dirty="0">
                <a:solidFill>
                  <a:schemeClr val="bg1"/>
                </a:solidFill>
              </a:rPr>
              <a:t> </a:t>
            </a:r>
            <a:r>
              <a:rPr lang="en-US" sz="2400" dirty="0" err="1">
                <a:solidFill>
                  <a:schemeClr val="bg1"/>
                </a:solidFill>
              </a:rPr>
              <a:t>akadeemilist</a:t>
            </a:r>
            <a:r>
              <a:rPr lang="en-US" sz="2400" dirty="0">
                <a:solidFill>
                  <a:schemeClr val="bg1"/>
                </a:solidFill>
              </a:rPr>
              <a:t> </a:t>
            </a:r>
            <a:r>
              <a:rPr lang="en-US" sz="2400" dirty="0" err="1">
                <a:solidFill>
                  <a:schemeClr val="bg1"/>
                </a:solidFill>
              </a:rPr>
              <a:t>tulemuslikkust</a:t>
            </a:r>
            <a:r>
              <a:rPr lang="en-US" sz="2400" dirty="0">
                <a:solidFill>
                  <a:schemeClr val="bg1"/>
                </a:solidFill>
              </a:rPr>
              <a:t>.</a:t>
            </a:r>
            <a:endParaRPr lang="et-EE" sz="2400" dirty="0">
              <a:solidFill>
                <a:schemeClr val="bg1"/>
              </a:solidFill>
            </a:endParaRPr>
          </a:p>
          <a:p>
            <a:endParaRPr lang="et-EE" sz="2400" dirty="0">
              <a:solidFill>
                <a:schemeClr val="bg1"/>
              </a:solidFill>
            </a:endParaRPr>
          </a:p>
          <a:p>
            <a:r>
              <a:rPr lang="en-US" sz="2400" dirty="0" err="1">
                <a:solidFill>
                  <a:schemeClr val="bg1"/>
                </a:solidFill>
              </a:rPr>
              <a:t>Kuid</a:t>
            </a:r>
            <a:r>
              <a:rPr lang="en-US" sz="2400" dirty="0">
                <a:solidFill>
                  <a:schemeClr val="bg1"/>
                </a:solidFill>
              </a:rPr>
              <a:t> mi</a:t>
            </a:r>
            <a:r>
              <a:rPr lang="et-EE" sz="2400" dirty="0" err="1">
                <a:solidFill>
                  <a:schemeClr val="bg1"/>
                </a:solidFill>
              </a:rPr>
              <a:t>llised</a:t>
            </a:r>
            <a:r>
              <a:rPr lang="et-EE" sz="2400" dirty="0">
                <a:solidFill>
                  <a:schemeClr val="bg1"/>
                </a:solidFill>
              </a:rPr>
              <a:t> on praktilise õppe ja vab</a:t>
            </a:r>
            <a:r>
              <a:rPr lang="en-US" sz="2400" dirty="0" err="1">
                <a:solidFill>
                  <a:schemeClr val="bg1"/>
                </a:solidFill>
              </a:rPr>
              <a:t>ahtliku</a:t>
            </a:r>
            <a:r>
              <a:rPr lang="et-EE" sz="2400" dirty="0">
                <a:solidFill>
                  <a:schemeClr val="bg1"/>
                </a:solidFill>
              </a:rPr>
              <a:t> tegevuse/töö erinevused</a:t>
            </a:r>
            <a:r>
              <a:rPr lang="en-US" sz="2400" dirty="0">
                <a:solidFill>
                  <a:schemeClr val="bg1"/>
                </a:solidFill>
              </a:rPr>
              <a:t>?</a:t>
            </a:r>
          </a:p>
          <a:p>
            <a:endParaRPr lang="en-US" sz="2400" dirty="0">
              <a:solidFill>
                <a:schemeClr val="bg1"/>
              </a:solidFill>
            </a:endParaRPr>
          </a:p>
          <a:p>
            <a:endParaRPr lang="en-US" sz="2400" dirty="0">
              <a:solidFill>
                <a:schemeClr val="bg1"/>
              </a:solidFill>
            </a:endParaRPr>
          </a:p>
        </p:txBody>
      </p:sp>
      <p:sp>
        <p:nvSpPr>
          <p:cNvPr id="13" name="TextBox 12">
            <a:extLst>
              <a:ext uri="{FF2B5EF4-FFF2-40B4-BE49-F238E27FC236}">
                <a16:creationId xmlns:a16="http://schemas.microsoft.com/office/drawing/2014/main" id="{3E489811-E83F-4872-9401-4251A329AE2F}"/>
              </a:ext>
            </a:extLst>
          </p:cNvPr>
          <p:cNvSpPr txBox="1"/>
          <p:nvPr/>
        </p:nvSpPr>
        <p:spPr>
          <a:xfrm>
            <a:off x="9809017" y="5889239"/>
            <a:ext cx="1197430" cy="369332"/>
          </a:xfrm>
          <a:prstGeom prst="rect">
            <a:avLst/>
          </a:prstGeom>
          <a:noFill/>
        </p:spPr>
        <p:txBody>
          <a:bodyPr wrap="square" rtlCol="0">
            <a:spAutoFit/>
          </a:bodyPr>
          <a:lstStyle/>
          <a:p>
            <a:r>
              <a:rPr lang="en-US" dirty="0" err="1">
                <a:hlinkClick r:id="rId3"/>
              </a:rPr>
              <a:t>Allikas</a:t>
            </a:r>
            <a:endParaRPr lang="en-IE" dirty="0"/>
          </a:p>
        </p:txBody>
      </p:sp>
      <p:sp>
        <p:nvSpPr>
          <p:cNvPr id="18" name="Text Placeholder 17">
            <a:extLst>
              <a:ext uri="{FF2B5EF4-FFF2-40B4-BE49-F238E27FC236}">
                <a16:creationId xmlns:a16="http://schemas.microsoft.com/office/drawing/2014/main" id="{2B35667A-4691-4687-A8D4-B240930576F1}"/>
              </a:ext>
            </a:extLst>
          </p:cNvPr>
          <p:cNvSpPr>
            <a:spLocks noGrp="1"/>
          </p:cNvSpPr>
          <p:nvPr>
            <p:ph type="body" sz="quarter" idx="16"/>
          </p:nvPr>
        </p:nvSpPr>
        <p:spPr>
          <a:xfrm>
            <a:off x="564160" y="642972"/>
            <a:ext cx="10808102" cy="582221"/>
          </a:xfrm>
        </p:spPr>
        <p:txBody>
          <a:bodyPr>
            <a:normAutofit lnSpcReduction="10000"/>
          </a:bodyPr>
          <a:lstStyle/>
          <a:p>
            <a:r>
              <a:rPr lang="et-EE" dirty="0"/>
              <a:t>PRAKTILINE ÕPE JA VABATAHTLIK TEGEVUS</a:t>
            </a:r>
            <a:endParaRPr lang="en-IE" dirty="0"/>
          </a:p>
        </p:txBody>
      </p:sp>
    </p:spTree>
    <p:extLst>
      <p:ext uri="{BB962C8B-B14F-4D97-AF65-F5344CB8AC3E}">
        <p14:creationId xmlns:p14="http://schemas.microsoft.com/office/powerpoint/2010/main" val="1241997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D63A4300-2D33-41B2-81DE-32D490CBB05B}"/>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t="8458" b="8458"/>
          <a:stretch/>
        </p:blipFill>
        <p:spPr/>
      </p:pic>
      <p:sp>
        <p:nvSpPr>
          <p:cNvPr id="3" name="Text Placeholder 2">
            <a:extLst>
              <a:ext uri="{FF2B5EF4-FFF2-40B4-BE49-F238E27FC236}">
                <a16:creationId xmlns:a16="http://schemas.microsoft.com/office/drawing/2014/main" id="{CDD35B4C-A7CB-4172-8374-BA30E14E257C}"/>
              </a:ext>
            </a:extLst>
          </p:cNvPr>
          <p:cNvSpPr>
            <a:spLocks noGrp="1"/>
          </p:cNvSpPr>
          <p:nvPr>
            <p:ph type="body" sz="quarter" idx="18"/>
          </p:nvPr>
        </p:nvSpPr>
        <p:spPr>
          <a:xfrm>
            <a:off x="1718561" y="1360968"/>
            <a:ext cx="5133501" cy="5497032"/>
          </a:xfrm>
        </p:spPr>
        <p:txBody>
          <a:bodyPr>
            <a:normAutofit lnSpcReduction="10000"/>
          </a:bodyPr>
          <a:lstStyle/>
          <a:p>
            <a:pPr>
              <a:lnSpc>
                <a:spcPct val="110000"/>
              </a:lnSpc>
            </a:pPr>
            <a:r>
              <a:rPr lang="et-EE" b="1" dirty="0"/>
              <a:t>1. </a:t>
            </a:r>
            <a:r>
              <a:rPr lang="en-US" b="1" dirty="0" err="1"/>
              <a:t>Vastastikune</a:t>
            </a:r>
            <a:r>
              <a:rPr lang="en-US" b="1" dirty="0"/>
              <a:t> </a:t>
            </a:r>
            <a:r>
              <a:rPr lang="en-US" b="1" dirty="0" err="1"/>
              <a:t>kasu</a:t>
            </a:r>
            <a:r>
              <a:rPr lang="en-US" dirty="0"/>
              <a:t>. </a:t>
            </a:r>
            <a:br>
              <a:rPr lang="et-EE" dirty="0"/>
            </a:br>
            <a:r>
              <a:rPr lang="en-US" dirty="0" err="1"/>
              <a:t>Praktiline</a:t>
            </a:r>
            <a:r>
              <a:rPr lang="en-US" dirty="0"/>
              <a:t> </a:t>
            </a:r>
            <a:r>
              <a:rPr lang="en-US" dirty="0" err="1"/>
              <a:t>õpe</a:t>
            </a:r>
            <a:r>
              <a:rPr lang="en-US" dirty="0"/>
              <a:t> </a:t>
            </a:r>
            <a:r>
              <a:rPr lang="en-US" dirty="0" err="1"/>
              <a:t>võib</a:t>
            </a:r>
            <a:r>
              <a:rPr lang="en-US" dirty="0"/>
              <a:t> </a:t>
            </a:r>
            <a:r>
              <a:rPr lang="en-US" dirty="0" err="1"/>
              <a:t>rahuldada</a:t>
            </a:r>
            <a:r>
              <a:rPr lang="en-US" dirty="0"/>
              <a:t> </a:t>
            </a:r>
            <a:r>
              <a:rPr lang="en-US" dirty="0" err="1"/>
              <a:t>nii</a:t>
            </a:r>
            <a:r>
              <a:rPr lang="en-US" dirty="0"/>
              <a:t> </a:t>
            </a:r>
            <a:r>
              <a:rPr lang="en-US" dirty="0" err="1"/>
              <a:t>konkreetse</a:t>
            </a:r>
            <a:r>
              <a:rPr lang="en-US" dirty="0"/>
              <a:t> </a:t>
            </a:r>
            <a:r>
              <a:rPr lang="en-US" dirty="0" err="1"/>
              <a:t>kogukonna</a:t>
            </a:r>
            <a:r>
              <a:rPr lang="en-US" dirty="0"/>
              <a:t> </a:t>
            </a:r>
            <a:r>
              <a:rPr lang="en-US" dirty="0" err="1"/>
              <a:t>vajadusi</a:t>
            </a:r>
            <a:r>
              <a:rPr lang="en-US" dirty="0"/>
              <a:t> </a:t>
            </a:r>
            <a:r>
              <a:rPr lang="en-US" dirty="0" err="1"/>
              <a:t>kui</a:t>
            </a:r>
            <a:r>
              <a:rPr lang="en-US" dirty="0"/>
              <a:t> </a:t>
            </a:r>
            <a:r>
              <a:rPr lang="en-US" dirty="0" err="1"/>
              <a:t>tuua</a:t>
            </a:r>
            <a:r>
              <a:rPr lang="en-US" dirty="0"/>
              <a:t> </a:t>
            </a:r>
            <a:r>
              <a:rPr lang="en-US" dirty="0" err="1"/>
              <a:t>kasu</a:t>
            </a:r>
            <a:r>
              <a:rPr lang="en-US" dirty="0"/>
              <a:t> </a:t>
            </a:r>
            <a:r>
              <a:rPr lang="en-US" dirty="0" err="1"/>
              <a:t>üliõpilaste</a:t>
            </a:r>
            <a:r>
              <a:rPr lang="en-US" dirty="0"/>
              <a:t> </a:t>
            </a:r>
            <a:r>
              <a:rPr lang="en-US" dirty="0" err="1"/>
              <a:t>akadeemilisele</a:t>
            </a:r>
            <a:r>
              <a:rPr lang="en-US" dirty="0"/>
              <a:t> </a:t>
            </a:r>
            <a:r>
              <a:rPr lang="en-US" dirty="0" err="1"/>
              <a:t>õppimisele</a:t>
            </a:r>
            <a:r>
              <a:rPr lang="en-US" dirty="0"/>
              <a:t> ja </a:t>
            </a:r>
            <a:r>
              <a:rPr lang="en-US" dirty="0" err="1"/>
              <a:t>kodanikuks</a:t>
            </a:r>
            <a:r>
              <a:rPr lang="en-US" dirty="0"/>
              <a:t> </a:t>
            </a:r>
            <a:r>
              <a:rPr lang="en-US" dirty="0" err="1"/>
              <a:t>olemisele</a:t>
            </a:r>
            <a:r>
              <a:rPr lang="en-US" dirty="0"/>
              <a:t>.</a:t>
            </a:r>
          </a:p>
          <a:p>
            <a:pPr>
              <a:lnSpc>
                <a:spcPct val="110000"/>
              </a:lnSpc>
            </a:pPr>
            <a:r>
              <a:rPr lang="en-US" b="1" dirty="0"/>
              <a:t>2. </a:t>
            </a:r>
            <a:r>
              <a:rPr lang="en-US" b="1" dirty="0" err="1"/>
              <a:t>Planeerimine</a:t>
            </a:r>
            <a:r>
              <a:rPr lang="en-US" b="1" dirty="0"/>
              <a:t> ja </a:t>
            </a:r>
            <a:r>
              <a:rPr lang="en-US" b="1" dirty="0" err="1"/>
              <a:t>refleksioon</a:t>
            </a:r>
            <a:r>
              <a:rPr lang="et-EE" b="1" dirty="0"/>
              <a:t>.</a:t>
            </a:r>
            <a:br>
              <a:rPr lang="et-EE" b="1" dirty="0"/>
            </a:br>
            <a:r>
              <a:rPr lang="en-US" dirty="0" err="1"/>
              <a:t>Juhitud</a:t>
            </a:r>
            <a:r>
              <a:rPr lang="en-US" dirty="0"/>
              <a:t> </a:t>
            </a:r>
            <a:r>
              <a:rPr lang="en-US" dirty="0" err="1"/>
              <a:t>refleksioon</a:t>
            </a:r>
            <a:r>
              <a:rPr lang="en-US" dirty="0"/>
              <a:t> </a:t>
            </a:r>
            <a:r>
              <a:rPr lang="en-US" dirty="0" err="1"/>
              <a:t>aitab</a:t>
            </a:r>
            <a:r>
              <a:rPr lang="en-US" dirty="0"/>
              <a:t> </a:t>
            </a:r>
            <a:r>
              <a:rPr lang="en-US" dirty="0" err="1"/>
              <a:t>õppijatel</a:t>
            </a:r>
            <a:r>
              <a:rPr lang="en-US" dirty="0"/>
              <a:t> </a:t>
            </a:r>
            <a:r>
              <a:rPr lang="en-US" dirty="0" err="1"/>
              <a:t>oma</a:t>
            </a:r>
            <a:r>
              <a:rPr lang="en-US" dirty="0"/>
              <a:t> </a:t>
            </a:r>
            <a:r>
              <a:rPr lang="en-US" dirty="0" err="1"/>
              <a:t>kogemusi</a:t>
            </a:r>
            <a:r>
              <a:rPr lang="en-US" dirty="0"/>
              <a:t> </a:t>
            </a:r>
            <a:r>
              <a:rPr lang="en-US" dirty="0" err="1"/>
              <a:t>arvesse</a:t>
            </a:r>
            <a:r>
              <a:rPr lang="en-US" dirty="0"/>
              <a:t> </a:t>
            </a:r>
            <a:r>
              <a:rPr lang="en-US" dirty="0" err="1"/>
              <a:t>võtta</a:t>
            </a:r>
            <a:r>
              <a:rPr lang="en-US" dirty="0"/>
              <a:t>, </a:t>
            </a:r>
            <a:r>
              <a:rPr lang="en-US" dirty="0" err="1"/>
              <a:t>võimaldades</a:t>
            </a:r>
            <a:r>
              <a:rPr lang="en-US" dirty="0"/>
              <a:t> </a:t>
            </a:r>
            <a:r>
              <a:rPr lang="en-US" dirty="0" err="1"/>
              <a:t>neil</a:t>
            </a:r>
            <a:r>
              <a:rPr lang="en-US" dirty="0"/>
              <a:t> </a:t>
            </a:r>
            <a:r>
              <a:rPr lang="en-US" dirty="0" err="1"/>
              <a:t>õpitut</a:t>
            </a:r>
            <a:r>
              <a:rPr lang="en-US" dirty="0"/>
              <a:t> </a:t>
            </a:r>
            <a:r>
              <a:rPr lang="en-US" dirty="0" err="1"/>
              <a:t>tuvastada</a:t>
            </a:r>
            <a:r>
              <a:rPr lang="en-US" dirty="0"/>
              <a:t>.</a:t>
            </a:r>
          </a:p>
          <a:p>
            <a:pPr>
              <a:lnSpc>
                <a:spcPct val="110000"/>
              </a:lnSpc>
            </a:pPr>
            <a:r>
              <a:rPr lang="en-US" b="1" dirty="0"/>
              <a:t>3.</a:t>
            </a:r>
            <a:r>
              <a:rPr lang="et-EE" b="1" dirty="0"/>
              <a:t> </a:t>
            </a:r>
            <a:r>
              <a:rPr lang="en-US" b="1" dirty="0" err="1"/>
              <a:t>Seos</a:t>
            </a:r>
            <a:r>
              <a:rPr lang="en-US" b="1" dirty="0"/>
              <a:t> </a:t>
            </a:r>
            <a:r>
              <a:rPr lang="en-US" b="1" dirty="0" err="1"/>
              <a:t>kursuse</a:t>
            </a:r>
            <a:r>
              <a:rPr lang="en-US" b="1" dirty="0"/>
              <a:t> </a:t>
            </a:r>
            <a:r>
              <a:rPr lang="en-US" b="1" dirty="0" err="1"/>
              <a:t>sisuga</a:t>
            </a:r>
            <a:r>
              <a:rPr lang="en-US" b="1" dirty="0"/>
              <a:t>. </a:t>
            </a:r>
            <a:br>
              <a:rPr lang="et-EE" dirty="0"/>
            </a:br>
            <a:r>
              <a:rPr lang="en-US" dirty="0"/>
              <a:t>Kuna </a:t>
            </a:r>
            <a:r>
              <a:rPr lang="en-US" dirty="0" err="1"/>
              <a:t>tegevused</a:t>
            </a:r>
            <a:r>
              <a:rPr lang="en-US" dirty="0"/>
              <a:t> on </a:t>
            </a:r>
            <a:r>
              <a:rPr lang="en-US" dirty="0" err="1"/>
              <a:t>alati</a:t>
            </a:r>
            <a:r>
              <a:rPr lang="en-US" dirty="0"/>
              <a:t> </a:t>
            </a:r>
            <a:r>
              <a:rPr lang="en-US" dirty="0" err="1"/>
              <a:t>otseselt</a:t>
            </a:r>
            <a:r>
              <a:rPr lang="en-US" dirty="0"/>
              <a:t> </a:t>
            </a:r>
            <a:r>
              <a:rPr lang="en-US" dirty="0" err="1"/>
              <a:t>seotud</a:t>
            </a:r>
            <a:r>
              <a:rPr lang="en-US" dirty="0"/>
              <a:t> </a:t>
            </a:r>
            <a:r>
              <a:rPr lang="en-US" dirty="0" err="1"/>
              <a:t>õpieesmärkidega</a:t>
            </a:r>
            <a:r>
              <a:rPr lang="en-US" dirty="0"/>
              <a:t>, </a:t>
            </a:r>
            <a:r>
              <a:rPr lang="en-US" dirty="0" err="1"/>
              <a:t>toetab</a:t>
            </a:r>
            <a:r>
              <a:rPr lang="en-US" dirty="0"/>
              <a:t> see „</a:t>
            </a:r>
            <a:r>
              <a:rPr lang="en-US" dirty="0" err="1"/>
              <a:t>kogemuslikku</a:t>
            </a:r>
            <a:r>
              <a:rPr lang="en-US" dirty="0"/>
              <a:t> </a:t>
            </a:r>
            <a:r>
              <a:rPr lang="en-US" dirty="0" err="1"/>
              <a:t>haridust</a:t>
            </a:r>
            <a:r>
              <a:rPr lang="en-US" dirty="0"/>
              <a:t>” </a:t>
            </a:r>
            <a:r>
              <a:rPr lang="en-US" dirty="0" err="1"/>
              <a:t>või</a:t>
            </a:r>
            <a:r>
              <a:rPr lang="en-US" dirty="0"/>
              <a:t> </a:t>
            </a:r>
            <a:r>
              <a:rPr lang="en-US" dirty="0" err="1"/>
              <a:t>õppimist</a:t>
            </a:r>
            <a:r>
              <a:rPr lang="en-US" dirty="0"/>
              <a:t> </a:t>
            </a:r>
            <a:r>
              <a:rPr lang="en-US" dirty="0" err="1"/>
              <a:t>kogemuste</a:t>
            </a:r>
            <a:r>
              <a:rPr lang="en-US" dirty="0"/>
              <a:t> kaudu.</a:t>
            </a:r>
          </a:p>
          <a:p>
            <a:endParaRPr lang="en-IE" dirty="0"/>
          </a:p>
        </p:txBody>
      </p:sp>
      <p:sp>
        <p:nvSpPr>
          <p:cNvPr id="2" name="Text Placeholder 1">
            <a:extLst>
              <a:ext uri="{FF2B5EF4-FFF2-40B4-BE49-F238E27FC236}">
                <a16:creationId xmlns:a16="http://schemas.microsoft.com/office/drawing/2014/main" id="{1A7B0D51-338F-4ADD-95E6-7C47025FB77E}"/>
              </a:ext>
            </a:extLst>
          </p:cNvPr>
          <p:cNvSpPr>
            <a:spLocks noGrp="1"/>
          </p:cNvSpPr>
          <p:nvPr>
            <p:ph type="body" sz="quarter" idx="16"/>
          </p:nvPr>
        </p:nvSpPr>
        <p:spPr>
          <a:xfrm>
            <a:off x="1718561" y="127592"/>
            <a:ext cx="5133501" cy="1050140"/>
          </a:xfrm>
        </p:spPr>
        <p:txBody>
          <a:bodyPr>
            <a:normAutofit lnSpcReduction="10000"/>
          </a:bodyPr>
          <a:lstStyle/>
          <a:p>
            <a:r>
              <a:rPr lang="en-IE" dirty="0"/>
              <a:t>PRAKTILISES ÕPPES PEAB SISALDUMA:</a:t>
            </a:r>
          </a:p>
          <a:p>
            <a:endParaRPr lang="en-IE" dirty="0"/>
          </a:p>
        </p:txBody>
      </p:sp>
    </p:spTree>
    <p:extLst>
      <p:ext uri="{BB962C8B-B14F-4D97-AF65-F5344CB8AC3E}">
        <p14:creationId xmlns:p14="http://schemas.microsoft.com/office/powerpoint/2010/main" val="1946231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18561" y="306687"/>
            <a:ext cx="4716425" cy="825427"/>
          </a:xfrm>
        </p:spPr>
        <p:txBody>
          <a:bodyPr>
            <a:normAutofit lnSpcReduction="10000"/>
          </a:bodyPr>
          <a:lstStyle/>
          <a:p>
            <a:pPr algn="ctr"/>
            <a:r>
              <a:rPr lang="en-US" sz="2800" dirty="0"/>
              <a:t>KOGUKONNA FOOKUSESSE SEADMINE</a:t>
            </a:r>
            <a:endParaRPr lang="en-US" sz="3200"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2B16AA21-54A9-4A3C-84C7-04945A8BFED6}"/>
              </a:ext>
            </a:extLst>
          </p:cNvPr>
          <p:cNvSpPr txBox="1"/>
          <p:nvPr/>
        </p:nvSpPr>
        <p:spPr>
          <a:xfrm>
            <a:off x="1501945" y="1489824"/>
            <a:ext cx="5149655" cy="5632311"/>
          </a:xfrm>
          <a:prstGeom prst="rect">
            <a:avLst/>
          </a:prstGeom>
          <a:noFill/>
        </p:spPr>
        <p:txBody>
          <a:bodyPr wrap="square" rtlCol="0">
            <a:spAutoFit/>
          </a:bodyPr>
          <a:lstStyle/>
          <a:p>
            <a:r>
              <a:rPr lang="et-EE" sz="2400" dirty="0">
                <a:solidFill>
                  <a:schemeClr val="bg1"/>
                </a:solidFill>
              </a:rPr>
              <a:t>Praktiline </a:t>
            </a:r>
            <a:r>
              <a:rPr lang="en-US" sz="2400" dirty="0" err="1">
                <a:solidFill>
                  <a:schemeClr val="bg1"/>
                </a:solidFill>
              </a:rPr>
              <a:t>õpe</a:t>
            </a:r>
            <a:r>
              <a:rPr lang="en-US" sz="2400" dirty="0">
                <a:solidFill>
                  <a:schemeClr val="bg1"/>
                </a:solidFill>
              </a:rPr>
              <a:t> </a:t>
            </a:r>
            <a:r>
              <a:rPr lang="en-US" sz="2400" dirty="0" err="1">
                <a:solidFill>
                  <a:schemeClr val="bg1"/>
                </a:solidFill>
              </a:rPr>
              <a:t>võimaldab</a:t>
            </a:r>
            <a:r>
              <a:rPr lang="en-US" sz="2400" dirty="0">
                <a:solidFill>
                  <a:schemeClr val="bg1"/>
                </a:solidFill>
              </a:rPr>
              <a:t> õ</a:t>
            </a:r>
            <a:r>
              <a:rPr lang="et-EE" sz="2400" dirty="0">
                <a:solidFill>
                  <a:schemeClr val="bg1"/>
                </a:solidFill>
              </a:rPr>
              <a:t>p</a:t>
            </a:r>
            <a:r>
              <a:rPr lang="en-US" sz="2400" dirty="0">
                <a:solidFill>
                  <a:schemeClr val="bg1"/>
                </a:solidFill>
              </a:rPr>
              <a:t>pi</a:t>
            </a:r>
            <a:r>
              <a:rPr lang="et-EE" sz="2400" dirty="0" err="1">
                <a:solidFill>
                  <a:schemeClr val="bg1"/>
                </a:solidFill>
              </a:rPr>
              <a:t>jatel</a:t>
            </a:r>
            <a:r>
              <a:rPr lang="en-US" sz="2400" dirty="0">
                <a:solidFill>
                  <a:schemeClr val="bg1"/>
                </a:solidFill>
              </a:rPr>
              <a:t> </a:t>
            </a:r>
            <a:r>
              <a:rPr lang="en-US" sz="2400" dirty="0" err="1">
                <a:solidFill>
                  <a:schemeClr val="bg1"/>
                </a:solidFill>
              </a:rPr>
              <a:t>töötada</a:t>
            </a:r>
            <a:r>
              <a:rPr lang="en-US" sz="2400" dirty="0">
                <a:solidFill>
                  <a:schemeClr val="bg1"/>
                </a:solidFill>
              </a:rPr>
              <a:t> </a:t>
            </a:r>
            <a:r>
              <a:rPr lang="en-US" sz="2400" dirty="0" err="1">
                <a:solidFill>
                  <a:schemeClr val="bg1"/>
                </a:solidFill>
              </a:rPr>
              <a:t>otse</a:t>
            </a:r>
            <a:r>
              <a:rPr lang="en-US" sz="2400" dirty="0">
                <a:solidFill>
                  <a:schemeClr val="bg1"/>
                </a:solidFill>
              </a:rPr>
              <a:t> </a:t>
            </a:r>
            <a:r>
              <a:rPr lang="en-US" sz="2400" dirty="0" err="1">
                <a:solidFill>
                  <a:schemeClr val="bg1"/>
                </a:solidFill>
              </a:rPr>
              <a:t>kogukonna</a:t>
            </a:r>
            <a:r>
              <a:rPr lang="en-US" sz="2400" dirty="0">
                <a:solidFill>
                  <a:schemeClr val="bg1"/>
                </a:solidFill>
              </a:rPr>
              <a:t> </a:t>
            </a:r>
            <a:r>
              <a:rPr lang="en-US" sz="2400" dirty="0" err="1">
                <a:solidFill>
                  <a:schemeClr val="bg1"/>
                </a:solidFill>
              </a:rPr>
              <a:t>projektidega</a:t>
            </a:r>
            <a:r>
              <a:rPr lang="en-US" sz="2400" dirty="0">
                <a:solidFill>
                  <a:schemeClr val="bg1"/>
                </a:solidFill>
              </a:rPr>
              <a:t>.</a:t>
            </a:r>
            <a:endParaRPr lang="et-EE" sz="2400" dirty="0">
              <a:solidFill>
                <a:schemeClr val="bg1"/>
              </a:solidFill>
            </a:endParaRPr>
          </a:p>
          <a:p>
            <a:endParaRPr lang="et-EE" sz="2400" dirty="0">
              <a:solidFill>
                <a:schemeClr val="bg1"/>
              </a:solidFill>
            </a:endParaRPr>
          </a:p>
          <a:p>
            <a:r>
              <a:rPr lang="en-US" sz="2400" dirty="0" err="1">
                <a:solidFill>
                  <a:schemeClr val="bg1"/>
                </a:solidFill>
              </a:rPr>
              <a:t>Kogukondlikud</a:t>
            </a:r>
            <a:r>
              <a:rPr lang="en-US" sz="2400" dirty="0">
                <a:solidFill>
                  <a:schemeClr val="bg1"/>
                </a:solidFill>
              </a:rPr>
              <a:t>/</a:t>
            </a:r>
            <a:r>
              <a:rPr lang="et-EE" sz="2400" dirty="0">
                <a:solidFill>
                  <a:schemeClr val="bg1"/>
                </a:solidFill>
              </a:rPr>
              <a:t>ühiskondlikud </a:t>
            </a:r>
            <a:r>
              <a:rPr lang="en-US" sz="2400" dirty="0" err="1">
                <a:solidFill>
                  <a:schemeClr val="bg1"/>
                </a:solidFill>
              </a:rPr>
              <a:t>teenused</a:t>
            </a:r>
            <a:r>
              <a:rPr lang="en-US" sz="2400" dirty="0">
                <a:solidFill>
                  <a:schemeClr val="bg1"/>
                </a:solidFill>
              </a:rPr>
              <a:t> on </a:t>
            </a:r>
            <a:r>
              <a:rPr lang="en-US" sz="2400" dirty="0" err="1">
                <a:solidFill>
                  <a:schemeClr val="bg1"/>
                </a:solidFill>
              </a:rPr>
              <a:t>sageli</a:t>
            </a:r>
            <a:r>
              <a:rPr lang="en-US" sz="2400" dirty="0">
                <a:solidFill>
                  <a:schemeClr val="bg1"/>
                </a:solidFill>
              </a:rPr>
              <a:t> </a:t>
            </a:r>
            <a:r>
              <a:rPr lang="en-US" sz="2400" dirty="0" err="1">
                <a:solidFill>
                  <a:schemeClr val="bg1"/>
                </a:solidFill>
              </a:rPr>
              <a:t>digitaalse</a:t>
            </a:r>
            <a:r>
              <a:rPr lang="en-US" sz="2400" dirty="0">
                <a:solidFill>
                  <a:schemeClr val="bg1"/>
                </a:solidFill>
              </a:rPr>
              <a:t> </a:t>
            </a:r>
            <a:r>
              <a:rPr lang="en-US" sz="2400" dirty="0" err="1">
                <a:solidFill>
                  <a:schemeClr val="bg1"/>
                </a:solidFill>
              </a:rPr>
              <a:t>kodaniku</a:t>
            </a:r>
            <a:r>
              <a:rPr lang="et-EE" sz="2400" dirty="0">
                <a:solidFill>
                  <a:schemeClr val="bg1"/>
                </a:solidFill>
              </a:rPr>
              <a:t>osaluse</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t-EE" sz="2400" dirty="0">
                <a:solidFill>
                  <a:schemeClr val="bg1"/>
                </a:solidFill>
              </a:rPr>
              <a:t>fookuses</a:t>
            </a:r>
            <a:r>
              <a:rPr lang="en-US" sz="2400" dirty="0">
                <a:solidFill>
                  <a:schemeClr val="bg1"/>
                </a:solidFill>
              </a:rPr>
              <a:t>.</a:t>
            </a:r>
            <a:endParaRPr lang="et-EE" sz="2400" dirty="0">
              <a:solidFill>
                <a:schemeClr val="bg1"/>
              </a:solidFill>
            </a:endParaRPr>
          </a:p>
          <a:p>
            <a:endParaRPr lang="et-EE" sz="2400" dirty="0">
              <a:solidFill>
                <a:schemeClr val="bg1"/>
              </a:solidFill>
            </a:endParaRPr>
          </a:p>
          <a:p>
            <a:r>
              <a:rPr lang="en-US" sz="2400" dirty="0" err="1">
                <a:solidFill>
                  <a:schemeClr val="bg1"/>
                </a:solidFill>
              </a:rPr>
              <a:t>Olles</a:t>
            </a:r>
            <a:r>
              <a:rPr lang="en-US" sz="2400" dirty="0">
                <a:solidFill>
                  <a:schemeClr val="bg1"/>
                </a:solidFill>
              </a:rPr>
              <a:t> </a:t>
            </a:r>
            <a:r>
              <a:rPr lang="en-US" sz="2400" dirty="0" err="1">
                <a:solidFill>
                  <a:schemeClr val="bg1"/>
                </a:solidFill>
              </a:rPr>
              <a:t>digitaalse</a:t>
            </a:r>
            <a:r>
              <a:rPr lang="en-US" sz="2400" dirty="0">
                <a:solidFill>
                  <a:schemeClr val="bg1"/>
                </a:solidFill>
              </a:rPr>
              <a:t> </a:t>
            </a:r>
            <a:r>
              <a:rPr lang="en-US" sz="2400" dirty="0" err="1">
                <a:solidFill>
                  <a:schemeClr val="bg1"/>
                </a:solidFill>
              </a:rPr>
              <a:t>kodaniku</a:t>
            </a:r>
            <a:r>
              <a:rPr lang="et-EE" sz="2400" dirty="0">
                <a:solidFill>
                  <a:schemeClr val="bg1"/>
                </a:solidFill>
              </a:rPr>
              <a:t>osaluse</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aktiivne</a:t>
            </a:r>
            <a:r>
              <a:rPr lang="en-US" sz="2400" dirty="0">
                <a:solidFill>
                  <a:schemeClr val="bg1"/>
                </a:solidFill>
              </a:rPr>
              <a:t> </a:t>
            </a:r>
            <a:r>
              <a:rPr lang="en-US" sz="2400" dirty="0" err="1">
                <a:solidFill>
                  <a:schemeClr val="bg1"/>
                </a:solidFill>
              </a:rPr>
              <a:t>liige</a:t>
            </a:r>
            <a:r>
              <a:rPr lang="en-US" sz="2400" dirty="0">
                <a:solidFill>
                  <a:schemeClr val="bg1"/>
                </a:solidFill>
              </a:rPr>
              <a:t>, </a:t>
            </a:r>
            <a:r>
              <a:rPr lang="en-US" sz="2400" dirty="0" err="1">
                <a:solidFill>
                  <a:schemeClr val="bg1"/>
                </a:solidFill>
              </a:rPr>
              <a:t>võimaldab</a:t>
            </a:r>
            <a:r>
              <a:rPr lang="en-US" sz="2400" dirty="0">
                <a:solidFill>
                  <a:schemeClr val="bg1"/>
                </a:solidFill>
              </a:rPr>
              <a:t> see </a:t>
            </a:r>
            <a:r>
              <a:rPr lang="en-US" sz="2400" dirty="0" err="1">
                <a:solidFill>
                  <a:schemeClr val="bg1"/>
                </a:solidFill>
              </a:rPr>
              <a:t>õp</a:t>
            </a:r>
            <a:r>
              <a:rPr lang="et-EE" sz="2400" dirty="0" err="1">
                <a:solidFill>
                  <a:schemeClr val="bg1"/>
                </a:solidFill>
              </a:rPr>
              <a:t>pijatel</a:t>
            </a:r>
            <a:r>
              <a:rPr lang="en-US" sz="2400" dirty="0">
                <a:solidFill>
                  <a:schemeClr val="bg1"/>
                </a:solidFill>
              </a:rPr>
              <a:t> </a:t>
            </a:r>
            <a:r>
              <a:rPr lang="en-US" sz="2400" dirty="0" err="1">
                <a:solidFill>
                  <a:schemeClr val="bg1"/>
                </a:solidFill>
              </a:rPr>
              <a:t>kogeda</a:t>
            </a:r>
            <a:r>
              <a:rPr lang="en-US" sz="2400" dirty="0">
                <a:solidFill>
                  <a:schemeClr val="bg1"/>
                </a:solidFill>
              </a:rPr>
              <a:t>, </a:t>
            </a:r>
            <a:r>
              <a:rPr lang="en-US" sz="2400" dirty="0" err="1">
                <a:solidFill>
                  <a:schemeClr val="bg1"/>
                </a:solidFill>
              </a:rPr>
              <a:t>kuidas</a:t>
            </a:r>
            <a:r>
              <a:rPr lang="en-US" sz="2400" dirty="0">
                <a:solidFill>
                  <a:schemeClr val="bg1"/>
                </a:solidFill>
              </a:rPr>
              <a:t> </a:t>
            </a:r>
            <a:r>
              <a:rPr lang="et-EE" sz="2400" dirty="0">
                <a:solidFill>
                  <a:schemeClr val="bg1"/>
                </a:solidFill>
              </a:rPr>
              <a:t>ühiskondlikke </a:t>
            </a:r>
            <a:r>
              <a:rPr lang="en-US" sz="2400" dirty="0" err="1">
                <a:solidFill>
                  <a:schemeClr val="bg1"/>
                </a:solidFill>
              </a:rPr>
              <a:t>probleeme</a:t>
            </a:r>
            <a:r>
              <a:rPr lang="en-US" sz="2400" dirty="0">
                <a:solidFill>
                  <a:schemeClr val="bg1"/>
                </a:solidFill>
              </a:rPr>
              <a:t> </a:t>
            </a:r>
            <a:r>
              <a:rPr lang="en-US" sz="2400" dirty="0" err="1">
                <a:solidFill>
                  <a:schemeClr val="bg1"/>
                </a:solidFill>
              </a:rPr>
              <a:t>vahetult</a:t>
            </a:r>
            <a:r>
              <a:rPr lang="en-US" sz="2400" dirty="0">
                <a:solidFill>
                  <a:schemeClr val="bg1"/>
                </a:solidFill>
              </a:rPr>
              <a:t> </a:t>
            </a:r>
            <a:r>
              <a:rPr lang="en-US" sz="2400" dirty="0" err="1">
                <a:solidFill>
                  <a:schemeClr val="bg1"/>
                </a:solidFill>
              </a:rPr>
              <a:t>käsitleda</a:t>
            </a:r>
            <a:r>
              <a:rPr lang="en-US" sz="2400" dirty="0">
                <a:solidFill>
                  <a:schemeClr val="bg1"/>
                </a:solidFill>
              </a:rPr>
              <a:t>, </a:t>
            </a:r>
            <a:r>
              <a:rPr lang="en-US" sz="2400" dirty="0" err="1">
                <a:solidFill>
                  <a:schemeClr val="bg1"/>
                </a:solidFill>
              </a:rPr>
              <a:t>arendades</a:t>
            </a:r>
            <a:r>
              <a:rPr lang="en-US" sz="2400" dirty="0">
                <a:solidFill>
                  <a:schemeClr val="bg1"/>
                </a:solidFill>
              </a:rPr>
              <a:t> </a:t>
            </a:r>
            <a:r>
              <a:rPr lang="en-US" sz="2400" dirty="0" err="1">
                <a:solidFill>
                  <a:schemeClr val="bg1"/>
                </a:solidFill>
              </a:rPr>
              <a:t>samal</a:t>
            </a:r>
            <a:r>
              <a:rPr lang="en-US" sz="2400" dirty="0">
                <a:solidFill>
                  <a:schemeClr val="bg1"/>
                </a:solidFill>
              </a:rPr>
              <a:t> </a:t>
            </a:r>
            <a:r>
              <a:rPr lang="en-US" sz="2400" dirty="0" err="1">
                <a:solidFill>
                  <a:schemeClr val="bg1"/>
                </a:solidFill>
              </a:rPr>
              <a:t>ajal</a:t>
            </a:r>
            <a:r>
              <a:rPr lang="en-US" sz="2400" dirty="0">
                <a:solidFill>
                  <a:schemeClr val="bg1"/>
                </a:solidFill>
              </a:rPr>
              <a:t> </a:t>
            </a:r>
            <a:r>
              <a:rPr lang="et-EE" sz="2400" dirty="0">
                <a:solidFill>
                  <a:schemeClr val="bg1"/>
                </a:solidFill>
              </a:rPr>
              <a:t>endale </a:t>
            </a:r>
            <a:r>
              <a:rPr lang="en-US" sz="2400" dirty="0" err="1">
                <a:solidFill>
                  <a:schemeClr val="bg1"/>
                </a:solidFill>
              </a:rPr>
              <a:t>vajalikke</a:t>
            </a:r>
            <a:r>
              <a:rPr lang="en-US" sz="2400" dirty="0">
                <a:solidFill>
                  <a:schemeClr val="bg1"/>
                </a:solidFill>
              </a:rPr>
              <a:t> </a:t>
            </a:r>
            <a:r>
              <a:rPr lang="en-US" sz="2400" dirty="0" err="1">
                <a:solidFill>
                  <a:schemeClr val="bg1"/>
                </a:solidFill>
              </a:rPr>
              <a:t>oskusi</a:t>
            </a:r>
            <a:r>
              <a:rPr lang="et-EE" sz="2400" dirty="0">
                <a:solidFill>
                  <a:schemeClr val="bg1"/>
                </a:solidFill>
              </a:rPr>
              <a:t> ja pädevusi</a:t>
            </a:r>
            <a:r>
              <a:rPr lang="en-US" sz="2400" dirty="0">
                <a:solidFill>
                  <a:schemeClr val="bg1"/>
                </a:solidFill>
              </a:rPr>
              <a:t>.</a:t>
            </a:r>
          </a:p>
          <a:p>
            <a:endParaRPr lang="en-US" sz="2400" dirty="0">
              <a:solidFill>
                <a:schemeClr val="bg1"/>
              </a:solidFill>
            </a:endParaRPr>
          </a:p>
          <a:p>
            <a:endParaRPr lang="en-US" sz="2400" dirty="0">
              <a:solidFill>
                <a:schemeClr val="bg1"/>
              </a:solidFill>
            </a:endParaRPr>
          </a:p>
        </p:txBody>
      </p:sp>
      <p:pic>
        <p:nvPicPr>
          <p:cNvPr id="5" name="Picture Placeholder 4">
            <a:extLst>
              <a:ext uri="{FF2B5EF4-FFF2-40B4-BE49-F238E27FC236}">
                <a16:creationId xmlns:a16="http://schemas.microsoft.com/office/drawing/2014/main" id="{4E5B7C5D-E0B4-4842-AE15-8F2B603E976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9910" r="19910"/>
          <a:stretch>
            <a:fillRect/>
          </a:stretch>
        </p:blipFill>
        <p:spPr/>
      </p:pic>
    </p:spTree>
    <p:extLst>
      <p:ext uri="{BB962C8B-B14F-4D97-AF65-F5344CB8AC3E}">
        <p14:creationId xmlns:p14="http://schemas.microsoft.com/office/powerpoint/2010/main" val="1915785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8" name="TextBox 7">
            <a:extLst>
              <a:ext uri="{FF2B5EF4-FFF2-40B4-BE49-F238E27FC236}">
                <a16:creationId xmlns:a16="http://schemas.microsoft.com/office/drawing/2014/main" id="{1B401A5A-687D-4746-AB50-94EBA6F9FC15}"/>
              </a:ext>
            </a:extLst>
          </p:cNvPr>
          <p:cNvSpPr txBox="1"/>
          <p:nvPr/>
        </p:nvSpPr>
        <p:spPr>
          <a:xfrm>
            <a:off x="1502935" y="1225689"/>
            <a:ext cx="5147674" cy="5509200"/>
          </a:xfrm>
          <a:prstGeom prst="rect">
            <a:avLst/>
          </a:prstGeom>
          <a:noFill/>
        </p:spPr>
        <p:txBody>
          <a:bodyPr wrap="square" rtlCol="0">
            <a:spAutoFit/>
          </a:bodyPr>
          <a:lstStyle/>
          <a:p>
            <a:r>
              <a:rPr lang="et-EE" sz="2400" dirty="0">
                <a:solidFill>
                  <a:schemeClr val="bg1"/>
                </a:solidFill>
              </a:rPr>
              <a:t>Soovitame järgnevaid allikaid ja artikleid täiendavaks lugemiseks: </a:t>
            </a:r>
          </a:p>
          <a:p>
            <a:endParaRPr lang="en-IE" sz="2400" dirty="0">
              <a:solidFill>
                <a:schemeClr val="bg1"/>
              </a:solidFill>
            </a:endParaRPr>
          </a:p>
          <a:p>
            <a:pPr>
              <a:spcAft>
                <a:spcPts val="1200"/>
              </a:spcAft>
            </a:pPr>
            <a:r>
              <a:rPr lang="en-IE" sz="2400" dirty="0">
                <a:solidFill>
                  <a:schemeClr val="bg1"/>
                </a:solidFill>
                <a:hlinkClick r:id="rId3">
                  <a:extLst>
                    <a:ext uri="{A12FA001-AC4F-418D-AE19-62706E023703}">
                      <ahyp:hlinkClr xmlns:ahyp="http://schemas.microsoft.com/office/drawing/2018/hyperlinkcolor" val="tx"/>
                    </a:ext>
                  </a:extLst>
                </a:hlinkClick>
              </a:rPr>
              <a:t>Storytelling theory and research</a:t>
            </a:r>
            <a:endParaRPr lang="en-IE" sz="2400" dirty="0">
              <a:solidFill>
                <a:schemeClr val="bg1"/>
              </a:solidFill>
            </a:endParaRPr>
          </a:p>
          <a:p>
            <a:pPr>
              <a:spcAft>
                <a:spcPts val="1200"/>
              </a:spcAft>
            </a:pPr>
            <a:r>
              <a:rPr lang="en-US" sz="2400" dirty="0">
                <a:solidFill>
                  <a:schemeClr val="bg1"/>
                </a:solidFill>
                <a:hlinkClick r:id="rId4">
                  <a:extLst>
                    <a:ext uri="{A12FA001-AC4F-418D-AE19-62706E023703}">
                      <ahyp:hlinkClr xmlns:ahyp="http://schemas.microsoft.com/office/drawing/2018/hyperlinkcolor" val="tx"/>
                    </a:ext>
                  </a:extLst>
                </a:hlinkClick>
              </a:rPr>
              <a:t>Five Ways to Increase Civic Engagement by Jennifer Levin-Goldberg</a:t>
            </a:r>
            <a:endParaRPr lang="en-US" sz="2400" dirty="0">
              <a:solidFill>
                <a:schemeClr val="bg1"/>
              </a:solidFill>
            </a:endParaRPr>
          </a:p>
          <a:p>
            <a:pPr>
              <a:spcAft>
                <a:spcPts val="1200"/>
              </a:spcAft>
            </a:pPr>
            <a:r>
              <a:rPr lang="en-US" sz="2400" dirty="0">
                <a:solidFill>
                  <a:schemeClr val="bg1"/>
                </a:solidFill>
                <a:hlinkClick r:id="rId5">
                  <a:extLst>
                    <a:ext uri="{A12FA001-AC4F-418D-AE19-62706E023703}">
                      <ahyp:hlinkClr xmlns:ahyp="http://schemas.microsoft.com/office/drawing/2018/hyperlinkcolor" val="tx"/>
                    </a:ext>
                  </a:extLst>
                </a:hlinkClick>
              </a:rPr>
              <a:t>4 Service-Learning Project Ideas to Promote Civic Engagement</a:t>
            </a:r>
            <a:endParaRPr lang="en-US" sz="2400" dirty="0">
              <a:solidFill>
                <a:schemeClr val="bg1"/>
              </a:solidFill>
            </a:endParaRPr>
          </a:p>
          <a:p>
            <a:pPr>
              <a:spcAft>
                <a:spcPts val="1200"/>
              </a:spcAft>
            </a:pPr>
            <a:r>
              <a:rPr lang="en-US" sz="2400" dirty="0">
                <a:solidFill>
                  <a:schemeClr val="bg1"/>
                </a:solidFill>
                <a:hlinkClick r:id="rId6">
                  <a:extLst>
                    <a:ext uri="{A12FA001-AC4F-418D-AE19-62706E023703}">
                      <ahyp:hlinkClr xmlns:ahyp="http://schemas.microsoft.com/office/drawing/2018/hyperlinkcolor" val="tx"/>
                    </a:ext>
                  </a:extLst>
                </a:hlinkClick>
              </a:rPr>
              <a:t>Lesson plan: Civic engagement and how students can get involved</a:t>
            </a:r>
            <a:endParaRPr lang="en-US" sz="2400" dirty="0">
              <a:solidFill>
                <a:schemeClr val="bg1"/>
              </a:solidFill>
            </a:endParaRPr>
          </a:p>
          <a:p>
            <a:pPr>
              <a:spcAft>
                <a:spcPts val="1200"/>
              </a:spcAft>
            </a:pPr>
            <a:r>
              <a:rPr lang="en-US" sz="2400" dirty="0">
                <a:solidFill>
                  <a:schemeClr val="bg1"/>
                </a:solidFill>
                <a:hlinkClick r:id="rId7">
                  <a:extLst>
                    <a:ext uri="{A12FA001-AC4F-418D-AE19-62706E023703}">
                      <ahyp:hlinkClr xmlns:ahyp="http://schemas.microsoft.com/office/drawing/2018/hyperlinkcolor" val="tx"/>
                    </a:ext>
                  </a:extLst>
                </a:hlinkClick>
              </a:rPr>
              <a:t>What now? Workshop series at Brown University that encourages students to become civically engaged</a:t>
            </a:r>
            <a:endParaRPr lang="en-IE" sz="2400" dirty="0">
              <a:solidFill>
                <a:schemeClr val="bg1"/>
              </a:solidFill>
            </a:endParaRPr>
          </a:p>
        </p:txBody>
      </p:sp>
      <p:sp>
        <p:nvSpPr>
          <p:cNvPr id="6" name="Text Placeholder 1">
            <a:extLst>
              <a:ext uri="{FF2B5EF4-FFF2-40B4-BE49-F238E27FC236}">
                <a16:creationId xmlns:a16="http://schemas.microsoft.com/office/drawing/2014/main" id="{049A6414-47FC-46D8-9F02-8A2EA0A8C91A}"/>
              </a:ext>
            </a:extLst>
          </p:cNvPr>
          <p:cNvSpPr txBox="1">
            <a:spLocks/>
          </p:cNvSpPr>
          <p:nvPr/>
        </p:nvSpPr>
        <p:spPr>
          <a:xfrm>
            <a:off x="1201511" y="354912"/>
            <a:ext cx="6039874" cy="5903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t-EE" sz="2800" dirty="0"/>
              <a:t>ALLIKAD JA LISAMATERJALID</a:t>
            </a:r>
            <a:endParaRPr lang="en-US" sz="2800" dirty="0"/>
          </a:p>
        </p:txBody>
      </p:sp>
      <p:sp>
        <p:nvSpPr>
          <p:cNvPr id="3" name="Picture Placeholder 2">
            <a:extLst>
              <a:ext uri="{FF2B5EF4-FFF2-40B4-BE49-F238E27FC236}">
                <a16:creationId xmlns:a16="http://schemas.microsoft.com/office/drawing/2014/main" id="{FE9626B5-5DF9-402E-9CA3-B3DDEC0D9922}"/>
              </a:ext>
            </a:extLst>
          </p:cNvPr>
          <p:cNvSpPr>
            <a:spLocks noGrp="1"/>
          </p:cNvSpPr>
          <p:nvPr>
            <p:ph type="pic" sz="quarter" idx="10"/>
          </p:nvPr>
        </p:nvSpPr>
        <p:spPr/>
      </p:sp>
      <p:pic>
        <p:nvPicPr>
          <p:cNvPr id="9" name="Picture Placeholder 16">
            <a:extLst>
              <a:ext uri="{FF2B5EF4-FFF2-40B4-BE49-F238E27FC236}">
                <a16:creationId xmlns:a16="http://schemas.microsoft.com/office/drawing/2014/main" id="{78AAB34E-05C8-47F6-B33B-0F99B028A8AE}"/>
              </a:ext>
            </a:extLst>
          </p:cNvPr>
          <p:cNvPicPr>
            <a:picLocks noChangeAspect="1"/>
          </p:cNvPicPr>
          <p:nvPr/>
        </p:nvPicPr>
        <p:blipFill>
          <a:blip r:embed="rId8" cstate="screen">
            <a:extLst>
              <a:ext uri="{28A0092B-C50C-407E-A947-70E740481C1C}">
                <a14:useLocalDpi xmlns:a14="http://schemas.microsoft.com/office/drawing/2010/main"/>
              </a:ext>
            </a:extLst>
          </a:blip>
          <a:srcRect t="8458" b="8458"/>
          <a:stretch>
            <a:fillRect/>
          </a:stretch>
        </p:blipFill>
        <p:spPr>
          <a:xfrm>
            <a:off x="6852062" y="176347"/>
            <a:ext cx="5147674" cy="6415735"/>
          </a:xfrm>
          <a:prstGeom prst="rect">
            <a:avLst/>
          </a:prstGeom>
          <a:solidFill>
            <a:schemeClr val="bg1"/>
          </a:solidFill>
        </p:spPr>
      </p:pic>
    </p:spTree>
    <p:extLst>
      <p:ext uri="{BB962C8B-B14F-4D97-AF65-F5344CB8AC3E}">
        <p14:creationId xmlns:p14="http://schemas.microsoft.com/office/powerpoint/2010/main" val="3390601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6831D8-FC61-4A4D-BCD9-63F354BA0141}"/>
              </a:ext>
            </a:extLst>
          </p:cNvPr>
          <p:cNvSpPr>
            <a:spLocks noGrp="1"/>
          </p:cNvSpPr>
          <p:nvPr>
            <p:ph type="body" sz="quarter" idx="16"/>
          </p:nvPr>
        </p:nvSpPr>
        <p:spPr>
          <a:xfrm>
            <a:off x="2149154" y="780611"/>
            <a:ext cx="9574760" cy="1068887"/>
          </a:xfrm>
        </p:spPr>
        <p:txBody>
          <a:bodyPr>
            <a:normAutofit fontScale="92500" lnSpcReduction="20000"/>
          </a:bodyPr>
          <a:lstStyle/>
          <a:p>
            <a:r>
              <a:rPr lang="en-IE" dirty="0"/>
              <a:t>MISSIOONITURUNDUS TÄHELEPANU KESKPUNKTIS</a:t>
            </a:r>
          </a:p>
        </p:txBody>
      </p:sp>
      <p:sp>
        <p:nvSpPr>
          <p:cNvPr id="6" name="Text Placeholder 5">
            <a:extLst>
              <a:ext uri="{FF2B5EF4-FFF2-40B4-BE49-F238E27FC236}">
                <a16:creationId xmlns:a16="http://schemas.microsoft.com/office/drawing/2014/main" id="{C860B8A6-945C-40B6-9F55-E6409162101B}"/>
              </a:ext>
            </a:extLst>
          </p:cNvPr>
          <p:cNvSpPr>
            <a:spLocks noGrp="1"/>
          </p:cNvSpPr>
          <p:nvPr>
            <p:ph type="body" sz="quarter" idx="17"/>
          </p:nvPr>
        </p:nvSpPr>
        <p:spPr/>
        <p:txBody>
          <a:bodyPr>
            <a:normAutofit fontScale="85000" lnSpcReduction="20000"/>
          </a:bodyPr>
          <a:lstStyle/>
          <a:p>
            <a:r>
              <a:rPr lang="en-IE" dirty="0"/>
              <a:t>03</a:t>
            </a:r>
          </a:p>
        </p:txBody>
      </p:sp>
      <p:sp>
        <p:nvSpPr>
          <p:cNvPr id="4" name="TextBox 3">
            <a:extLst>
              <a:ext uri="{FF2B5EF4-FFF2-40B4-BE49-F238E27FC236}">
                <a16:creationId xmlns:a16="http://schemas.microsoft.com/office/drawing/2014/main" id="{9BD277D6-6193-4A45-B87B-22D4A2B6B7D9}"/>
              </a:ext>
            </a:extLst>
          </p:cNvPr>
          <p:cNvSpPr txBox="1"/>
          <p:nvPr/>
        </p:nvSpPr>
        <p:spPr>
          <a:xfrm>
            <a:off x="8261489" y="5166762"/>
            <a:ext cx="6097656" cy="523220"/>
          </a:xfrm>
          <a:prstGeom prst="rect">
            <a:avLst/>
          </a:prstGeom>
          <a:noFill/>
        </p:spPr>
        <p:txBody>
          <a:bodyPr wrap="square">
            <a:spAutoFit/>
          </a:bodyPr>
          <a:lstStyle/>
          <a:p>
            <a:r>
              <a:rPr lang="et-EE" sz="2800" b="1" dirty="0">
                <a:solidFill>
                  <a:schemeClr val="bg1"/>
                </a:solidFill>
              </a:rPr>
              <a:t>Õppija tase</a:t>
            </a:r>
            <a:r>
              <a:rPr lang="en-IE" sz="2800" b="1" dirty="0">
                <a:solidFill>
                  <a:schemeClr val="bg1"/>
                </a:solidFill>
              </a:rPr>
              <a:t>: </a:t>
            </a:r>
            <a:r>
              <a:rPr lang="et-EE" sz="2800" b="1" dirty="0">
                <a:solidFill>
                  <a:schemeClr val="bg1"/>
                </a:solidFill>
              </a:rPr>
              <a:t>Kesktase</a:t>
            </a:r>
            <a:endParaRPr lang="en-IE" sz="2800" b="1" dirty="0">
              <a:solidFill>
                <a:schemeClr val="bg1"/>
              </a:solidFill>
            </a:endParaRPr>
          </a:p>
        </p:txBody>
      </p:sp>
    </p:spTree>
    <p:extLst>
      <p:ext uri="{BB962C8B-B14F-4D97-AF65-F5344CB8AC3E}">
        <p14:creationId xmlns:p14="http://schemas.microsoft.com/office/powerpoint/2010/main" val="1130676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person, indoor&#10;&#10;Description automatically generated">
            <a:extLst>
              <a:ext uri="{FF2B5EF4-FFF2-40B4-BE49-F238E27FC236}">
                <a16:creationId xmlns:a16="http://schemas.microsoft.com/office/drawing/2014/main" id="{9F275CF7-15BD-8548-AC53-F368F3E873AF}"/>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t="8458" b="8458"/>
          <a:stretch/>
        </p:blipFill>
        <p:spPr/>
      </p:pic>
      <p:sp>
        <p:nvSpPr>
          <p:cNvPr id="3" name="Text Placeholder 2">
            <a:extLst>
              <a:ext uri="{FF2B5EF4-FFF2-40B4-BE49-F238E27FC236}">
                <a16:creationId xmlns:a16="http://schemas.microsoft.com/office/drawing/2014/main" id="{36FF10A4-38A3-A344-8FC5-3A697B3C97A7}"/>
              </a:ext>
            </a:extLst>
          </p:cNvPr>
          <p:cNvSpPr>
            <a:spLocks noGrp="1"/>
          </p:cNvSpPr>
          <p:nvPr>
            <p:ph type="body" sz="quarter" idx="16"/>
          </p:nvPr>
        </p:nvSpPr>
        <p:spPr>
          <a:xfrm>
            <a:off x="1718561" y="228600"/>
            <a:ext cx="4845525" cy="765204"/>
          </a:xfrm>
        </p:spPr>
        <p:txBody>
          <a:bodyPr>
            <a:noAutofit/>
          </a:bodyPr>
          <a:lstStyle/>
          <a:p>
            <a:pPr algn="ctr"/>
            <a:r>
              <a:rPr lang="en-US" sz="2800" dirty="0"/>
              <a:t>MIS ON MISSIOONITURUNDUS?</a:t>
            </a:r>
          </a:p>
        </p:txBody>
      </p:sp>
      <p:sp>
        <p:nvSpPr>
          <p:cNvPr id="5" name="TextBox 4">
            <a:extLst>
              <a:ext uri="{FF2B5EF4-FFF2-40B4-BE49-F238E27FC236}">
                <a16:creationId xmlns:a16="http://schemas.microsoft.com/office/drawing/2014/main" id="{DD5DB3AE-E549-4684-926B-61C8F1FC1EBC}"/>
              </a:ext>
            </a:extLst>
          </p:cNvPr>
          <p:cNvSpPr txBox="1"/>
          <p:nvPr/>
        </p:nvSpPr>
        <p:spPr>
          <a:xfrm>
            <a:off x="1588762" y="1366421"/>
            <a:ext cx="5105121" cy="4093428"/>
          </a:xfrm>
          <a:prstGeom prst="rect">
            <a:avLst/>
          </a:prstGeom>
          <a:noFill/>
        </p:spPr>
        <p:txBody>
          <a:bodyPr wrap="square" rtlCol="0">
            <a:spAutoFit/>
          </a:bodyPr>
          <a:lstStyle/>
          <a:p>
            <a:pPr>
              <a:spcAft>
                <a:spcPts val="1200"/>
              </a:spcAft>
            </a:pPr>
            <a:r>
              <a:rPr lang="en-US" sz="2400" dirty="0" err="1">
                <a:solidFill>
                  <a:schemeClr val="bg1"/>
                </a:solidFill>
              </a:rPr>
              <a:t>Missiooniturundus</a:t>
            </a:r>
            <a:r>
              <a:rPr lang="en-US" sz="2400" dirty="0">
                <a:solidFill>
                  <a:schemeClr val="bg1"/>
                </a:solidFill>
              </a:rPr>
              <a:t> on see, </a:t>
            </a:r>
            <a:r>
              <a:rPr lang="en-US" sz="2400" dirty="0" err="1">
                <a:solidFill>
                  <a:schemeClr val="bg1"/>
                </a:solidFill>
              </a:rPr>
              <a:t>kus</a:t>
            </a:r>
            <a:r>
              <a:rPr lang="en-US" sz="2400" dirty="0">
                <a:solidFill>
                  <a:schemeClr val="bg1"/>
                </a:solidFill>
              </a:rPr>
              <a:t> </a:t>
            </a:r>
            <a:r>
              <a:rPr lang="en-US" sz="2400" dirty="0" err="1">
                <a:solidFill>
                  <a:schemeClr val="bg1"/>
                </a:solidFill>
              </a:rPr>
              <a:t>organisatsiooni</a:t>
            </a:r>
            <a:r>
              <a:rPr lang="en-US" sz="2400" dirty="0">
                <a:solidFill>
                  <a:schemeClr val="bg1"/>
                </a:solidFill>
              </a:rPr>
              <a:t> </a:t>
            </a:r>
            <a:r>
              <a:rPr lang="en-US" sz="2400" dirty="0" err="1">
                <a:solidFill>
                  <a:schemeClr val="bg1"/>
                </a:solidFill>
              </a:rPr>
              <a:t>missiooni</a:t>
            </a:r>
            <a:r>
              <a:rPr lang="en-US" sz="2400" dirty="0">
                <a:solidFill>
                  <a:schemeClr val="bg1"/>
                </a:solidFill>
              </a:rPr>
              <a:t> </a:t>
            </a:r>
            <a:r>
              <a:rPr lang="en-US" sz="2400" dirty="0" err="1">
                <a:solidFill>
                  <a:schemeClr val="bg1"/>
                </a:solidFill>
              </a:rPr>
              <a:t>reklaamitakse</a:t>
            </a:r>
            <a:r>
              <a:rPr lang="en-US" sz="2400" dirty="0">
                <a:solidFill>
                  <a:schemeClr val="bg1"/>
                </a:solidFill>
              </a:rPr>
              <a:t> </a:t>
            </a:r>
            <a:r>
              <a:rPr lang="en-US" sz="2400" dirty="0" err="1">
                <a:solidFill>
                  <a:schemeClr val="bg1"/>
                </a:solidFill>
              </a:rPr>
              <a:t>turundusstrateegia</a:t>
            </a:r>
            <a:r>
              <a:rPr lang="en-US" sz="2400" dirty="0">
                <a:solidFill>
                  <a:schemeClr val="bg1"/>
                </a:solidFill>
              </a:rPr>
              <a:t> </a:t>
            </a:r>
            <a:r>
              <a:rPr lang="en-US" sz="2400" dirty="0" err="1">
                <a:solidFill>
                  <a:schemeClr val="bg1"/>
                </a:solidFill>
              </a:rPr>
              <a:t>põhiosana</a:t>
            </a:r>
            <a:r>
              <a:rPr lang="en-US" sz="2400" dirty="0">
                <a:solidFill>
                  <a:schemeClr val="bg1"/>
                </a:solidFill>
              </a:rPr>
              <a:t>.</a:t>
            </a:r>
          </a:p>
          <a:p>
            <a:pPr>
              <a:spcAft>
                <a:spcPts val="1200"/>
              </a:spcAft>
            </a:pPr>
            <a:r>
              <a:rPr lang="en-US" sz="2400" dirty="0">
                <a:solidFill>
                  <a:schemeClr val="bg1"/>
                </a:solidFill>
              </a:rPr>
              <a:t>DKO </a:t>
            </a:r>
            <a:r>
              <a:rPr lang="en-US" sz="2400" dirty="0" err="1">
                <a:solidFill>
                  <a:schemeClr val="bg1"/>
                </a:solidFill>
              </a:rPr>
              <a:t>projektis</a:t>
            </a:r>
            <a:r>
              <a:rPr lang="en-US" sz="2400" dirty="0">
                <a:solidFill>
                  <a:schemeClr val="bg1"/>
                </a:solidFill>
              </a:rPr>
              <a:t> </a:t>
            </a:r>
            <a:r>
              <a:rPr lang="en-US" sz="2400" dirty="0" err="1">
                <a:solidFill>
                  <a:schemeClr val="bg1"/>
                </a:solidFill>
              </a:rPr>
              <a:t>võib</a:t>
            </a:r>
            <a:r>
              <a:rPr lang="en-US" sz="2400" dirty="0">
                <a:solidFill>
                  <a:schemeClr val="bg1"/>
                </a:solidFill>
              </a:rPr>
              <a:t> see </a:t>
            </a:r>
            <a:r>
              <a:rPr lang="en-US" sz="2400" dirty="0" err="1">
                <a:solidFill>
                  <a:schemeClr val="bg1"/>
                </a:solidFill>
              </a:rPr>
              <a:t>järgida</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eesmärkide</a:t>
            </a:r>
            <a:r>
              <a:rPr lang="en-US" sz="2400" dirty="0">
                <a:solidFill>
                  <a:schemeClr val="bg1"/>
                </a:solidFill>
              </a:rPr>
              <a:t>, </a:t>
            </a:r>
            <a:r>
              <a:rPr lang="en-US" sz="2400" dirty="0" err="1">
                <a:solidFill>
                  <a:schemeClr val="bg1"/>
                </a:solidFill>
              </a:rPr>
              <a:t>tulemuste</a:t>
            </a:r>
            <a:r>
              <a:rPr lang="en-US" sz="2400" dirty="0">
                <a:solidFill>
                  <a:schemeClr val="bg1"/>
                </a:solidFill>
              </a:rPr>
              <a:t> ja </a:t>
            </a:r>
            <a:r>
              <a:rPr lang="en-US" sz="2400" dirty="0" err="1">
                <a:solidFill>
                  <a:schemeClr val="bg1"/>
                </a:solidFill>
              </a:rPr>
              <a:t>sihtide</a:t>
            </a:r>
            <a:r>
              <a:rPr lang="en-US" sz="2400" dirty="0">
                <a:solidFill>
                  <a:schemeClr val="bg1"/>
                </a:solidFill>
              </a:rPr>
              <a:t> </a:t>
            </a:r>
            <a:r>
              <a:rPr lang="en-US" sz="2400" dirty="0" err="1">
                <a:solidFill>
                  <a:schemeClr val="bg1"/>
                </a:solidFill>
              </a:rPr>
              <a:t>tutvustamist</a:t>
            </a:r>
            <a:r>
              <a:rPr lang="en-US" sz="2400" dirty="0">
                <a:solidFill>
                  <a:schemeClr val="bg1"/>
                </a:solidFill>
              </a:rPr>
              <a:t> </a:t>
            </a:r>
            <a:r>
              <a:rPr lang="en-US" sz="2400" dirty="0" err="1">
                <a:solidFill>
                  <a:schemeClr val="bg1"/>
                </a:solidFill>
              </a:rPr>
              <a:t>avalikkusele</a:t>
            </a:r>
            <a:r>
              <a:rPr lang="en-US" sz="2400" dirty="0">
                <a:solidFill>
                  <a:schemeClr val="bg1"/>
                </a:solidFill>
              </a:rPr>
              <a:t>, et </a:t>
            </a:r>
            <a:r>
              <a:rPr lang="en-US" sz="2400" dirty="0" err="1">
                <a:solidFill>
                  <a:schemeClr val="bg1"/>
                </a:solidFill>
              </a:rPr>
              <a:t>aidata</a:t>
            </a:r>
            <a:r>
              <a:rPr lang="en-US" sz="2400" dirty="0">
                <a:solidFill>
                  <a:schemeClr val="bg1"/>
                </a:solidFill>
              </a:rPr>
              <a:t> </a:t>
            </a:r>
            <a:r>
              <a:rPr lang="en-US" sz="2400" dirty="0" err="1">
                <a:solidFill>
                  <a:schemeClr val="bg1"/>
                </a:solidFill>
              </a:rPr>
              <a:t>levitada</a:t>
            </a:r>
            <a:r>
              <a:rPr lang="en-US" sz="2400" dirty="0">
                <a:solidFill>
                  <a:schemeClr val="bg1"/>
                </a:solidFill>
              </a:rPr>
              <a:t> </a:t>
            </a:r>
            <a:r>
              <a:rPr lang="en-US" sz="2400" dirty="0" err="1">
                <a:solidFill>
                  <a:schemeClr val="bg1"/>
                </a:solidFill>
              </a:rPr>
              <a:t>oma</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sõnumit</a:t>
            </a:r>
            <a:r>
              <a:rPr lang="en-US" sz="2400" dirty="0">
                <a:solidFill>
                  <a:schemeClr val="bg1"/>
                </a:solidFill>
              </a:rPr>
              <a:t> ja </a:t>
            </a:r>
            <a:r>
              <a:rPr lang="en-US" sz="2400" dirty="0" err="1">
                <a:solidFill>
                  <a:schemeClr val="bg1"/>
                </a:solidFill>
              </a:rPr>
              <a:t>tagada</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edu</a:t>
            </a:r>
            <a:r>
              <a:rPr lang="en-US" sz="2400" dirty="0">
                <a:solidFill>
                  <a:schemeClr val="bg1"/>
                </a:solidFill>
              </a:rPr>
              <a:t>.</a:t>
            </a:r>
          </a:p>
          <a:p>
            <a:pPr>
              <a:spcAft>
                <a:spcPts val="1200"/>
              </a:spcAft>
            </a:pPr>
            <a:r>
              <a:rPr lang="en-US" sz="2400" dirty="0" err="1">
                <a:solidFill>
                  <a:schemeClr val="bg1"/>
                </a:solidFill>
              </a:rPr>
              <a:t>Üldiselt</a:t>
            </a:r>
            <a:r>
              <a:rPr lang="en-US" sz="2400" dirty="0">
                <a:solidFill>
                  <a:schemeClr val="bg1"/>
                </a:solidFill>
              </a:rPr>
              <a:t> </a:t>
            </a:r>
            <a:r>
              <a:rPr lang="en-US" sz="2400" dirty="0" err="1">
                <a:solidFill>
                  <a:schemeClr val="bg1"/>
                </a:solidFill>
              </a:rPr>
              <a:t>saame</a:t>
            </a:r>
            <a:r>
              <a:rPr lang="en-US" sz="2400" dirty="0">
                <a:solidFill>
                  <a:schemeClr val="bg1"/>
                </a:solidFill>
              </a:rPr>
              <a:t> </a:t>
            </a:r>
            <a:r>
              <a:rPr lang="en-US" sz="2400" dirty="0" err="1">
                <a:solidFill>
                  <a:schemeClr val="bg1"/>
                </a:solidFill>
              </a:rPr>
              <a:t>seda</a:t>
            </a:r>
            <a:r>
              <a:rPr lang="en-US" sz="2400" dirty="0">
                <a:solidFill>
                  <a:schemeClr val="bg1"/>
                </a:solidFill>
              </a:rPr>
              <a:t> </a:t>
            </a:r>
            <a:r>
              <a:rPr lang="en-US" sz="2400" dirty="0" err="1">
                <a:solidFill>
                  <a:schemeClr val="bg1"/>
                </a:solidFill>
              </a:rPr>
              <a:t>teha</a:t>
            </a:r>
            <a:r>
              <a:rPr lang="en-US" sz="2400" dirty="0">
                <a:solidFill>
                  <a:schemeClr val="bg1"/>
                </a:solidFill>
              </a:rPr>
              <a:t>, </a:t>
            </a:r>
            <a:r>
              <a:rPr lang="en-US" sz="2400" dirty="0" err="1">
                <a:solidFill>
                  <a:schemeClr val="bg1"/>
                </a:solidFill>
              </a:rPr>
              <a:t>sõnastades</a:t>
            </a:r>
            <a:r>
              <a:rPr lang="en-US" sz="2400" dirty="0">
                <a:solidFill>
                  <a:schemeClr val="bg1"/>
                </a:solidFill>
              </a:rPr>
              <a:t> </a:t>
            </a:r>
            <a:r>
              <a:rPr lang="en-US" sz="2400" dirty="0" err="1">
                <a:solidFill>
                  <a:schemeClr val="bg1"/>
                </a:solidFill>
              </a:rPr>
              <a:t>oma</a:t>
            </a:r>
            <a:r>
              <a:rPr lang="en-US" sz="2400" dirty="0">
                <a:solidFill>
                  <a:schemeClr val="bg1"/>
                </a:solidFill>
              </a:rPr>
              <a:t> </a:t>
            </a:r>
            <a:r>
              <a:rPr lang="en-US" sz="2400" b="1" dirty="0" err="1">
                <a:solidFill>
                  <a:schemeClr val="bg1"/>
                </a:solidFill>
              </a:rPr>
              <a:t>missiooni</a:t>
            </a:r>
            <a:r>
              <a:rPr lang="en-US" sz="2400" b="1" dirty="0">
                <a:solidFill>
                  <a:schemeClr val="bg1"/>
                </a:solidFill>
              </a:rPr>
              <a:t> ja </a:t>
            </a:r>
            <a:r>
              <a:rPr lang="en-US" sz="2400" b="1" dirty="0" err="1">
                <a:solidFill>
                  <a:schemeClr val="bg1"/>
                </a:solidFill>
              </a:rPr>
              <a:t>visiooni</a:t>
            </a:r>
            <a:r>
              <a:rPr lang="et-EE" sz="2400" b="1" dirty="0">
                <a:solidFill>
                  <a:schemeClr val="bg1"/>
                </a:solidFill>
              </a:rPr>
              <a:t>.</a:t>
            </a:r>
            <a:endParaRPr lang="en-US" sz="2400" b="1" dirty="0">
              <a:solidFill>
                <a:schemeClr val="bg1"/>
              </a:solidFill>
            </a:endParaRPr>
          </a:p>
        </p:txBody>
      </p:sp>
    </p:spTree>
    <p:extLst>
      <p:ext uri="{BB962C8B-B14F-4D97-AF65-F5344CB8AC3E}">
        <p14:creationId xmlns:p14="http://schemas.microsoft.com/office/powerpoint/2010/main" val="2589332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B989349-965F-424F-A317-BB17F688F5BB}"/>
              </a:ext>
            </a:extLst>
          </p:cNvPr>
          <p:cNvSpPr>
            <a:spLocks noGrp="1"/>
          </p:cNvSpPr>
          <p:nvPr>
            <p:ph type="body" sz="quarter" idx="16"/>
          </p:nvPr>
        </p:nvSpPr>
        <p:spPr>
          <a:xfrm>
            <a:off x="1718347" y="258055"/>
            <a:ext cx="4716425" cy="449516"/>
          </a:xfrm>
        </p:spPr>
        <p:txBody>
          <a:bodyPr>
            <a:noAutofit/>
          </a:bodyPr>
          <a:lstStyle/>
          <a:p>
            <a:pPr algn="ctr"/>
            <a:r>
              <a:rPr lang="en-US" sz="2800" dirty="0"/>
              <a:t>MISSIOON VS VISIOON</a:t>
            </a:r>
          </a:p>
        </p:txBody>
      </p:sp>
      <p:sp>
        <p:nvSpPr>
          <p:cNvPr id="16" name="TextBox 15">
            <a:extLst>
              <a:ext uri="{FF2B5EF4-FFF2-40B4-BE49-F238E27FC236}">
                <a16:creationId xmlns:a16="http://schemas.microsoft.com/office/drawing/2014/main" id="{F466C112-9EEC-445A-AF26-FBD8E6222547}"/>
              </a:ext>
            </a:extLst>
          </p:cNvPr>
          <p:cNvSpPr txBox="1"/>
          <p:nvPr/>
        </p:nvSpPr>
        <p:spPr>
          <a:xfrm>
            <a:off x="1451176" y="1310572"/>
            <a:ext cx="5279571" cy="4832092"/>
          </a:xfrm>
          <a:prstGeom prst="rect">
            <a:avLst/>
          </a:prstGeom>
          <a:noFill/>
        </p:spPr>
        <p:txBody>
          <a:bodyPr wrap="square">
            <a:spAutoFit/>
          </a:bodyPr>
          <a:lstStyle/>
          <a:p>
            <a:pPr>
              <a:spcAft>
                <a:spcPts val="1200"/>
              </a:spcAft>
            </a:pPr>
            <a:r>
              <a:rPr lang="en-US" sz="2400" dirty="0" err="1">
                <a:solidFill>
                  <a:schemeClr val="bg1"/>
                </a:solidFill>
              </a:rPr>
              <a:t>Missioon</a:t>
            </a:r>
            <a:r>
              <a:rPr lang="en-US" sz="2400" dirty="0">
                <a:solidFill>
                  <a:schemeClr val="bg1"/>
                </a:solidFill>
              </a:rPr>
              <a:t> </a:t>
            </a:r>
            <a:r>
              <a:rPr lang="en-US" sz="2400" dirty="0" err="1">
                <a:solidFill>
                  <a:schemeClr val="bg1"/>
                </a:solidFill>
              </a:rPr>
              <a:t>keskendub</a:t>
            </a:r>
            <a:r>
              <a:rPr lang="en-US" sz="2400" dirty="0">
                <a:solidFill>
                  <a:schemeClr val="bg1"/>
                </a:solidFill>
              </a:rPr>
              <a:t> </a:t>
            </a:r>
            <a:r>
              <a:rPr lang="en-US" sz="2400" dirty="0" err="1">
                <a:solidFill>
                  <a:schemeClr val="bg1"/>
                </a:solidFill>
              </a:rPr>
              <a:t>teie</a:t>
            </a:r>
            <a:r>
              <a:rPr lang="en-US" sz="2400" dirty="0">
                <a:solidFill>
                  <a:schemeClr val="bg1"/>
                </a:solidFill>
              </a:rPr>
              <a:t> DKO </a:t>
            </a:r>
            <a:r>
              <a:rPr lang="en-US" sz="2400" dirty="0" err="1">
                <a:solidFill>
                  <a:schemeClr val="bg1"/>
                </a:solidFill>
              </a:rPr>
              <a:t>projekti</a:t>
            </a:r>
            <a:r>
              <a:rPr lang="en-US" sz="2400" dirty="0">
                <a:solidFill>
                  <a:schemeClr val="bg1"/>
                </a:solidFill>
              </a:rPr>
              <a:t> </a:t>
            </a:r>
            <a:r>
              <a:rPr lang="en-US" sz="2400" dirty="0" err="1">
                <a:solidFill>
                  <a:schemeClr val="bg1"/>
                </a:solidFill>
              </a:rPr>
              <a:t>eesmärgile</a:t>
            </a:r>
            <a:r>
              <a:rPr lang="en-US" sz="2400" dirty="0">
                <a:solidFill>
                  <a:schemeClr val="bg1"/>
                </a:solidFill>
              </a:rPr>
              <a:t>. Seda </a:t>
            </a:r>
            <a:r>
              <a:rPr lang="en-US" sz="2400" dirty="0" err="1">
                <a:solidFill>
                  <a:schemeClr val="bg1"/>
                </a:solidFill>
              </a:rPr>
              <a:t>võib</a:t>
            </a:r>
            <a:r>
              <a:rPr lang="en-US" sz="2400" dirty="0">
                <a:solidFill>
                  <a:schemeClr val="bg1"/>
                </a:solidFill>
              </a:rPr>
              <a:t> </a:t>
            </a:r>
            <a:r>
              <a:rPr lang="en-US" sz="2400" dirty="0" err="1">
                <a:solidFill>
                  <a:schemeClr val="bg1"/>
                </a:solidFill>
              </a:rPr>
              <a:t>vaadelda</a:t>
            </a:r>
            <a:r>
              <a:rPr lang="en-US" sz="2400" dirty="0">
                <a:solidFill>
                  <a:schemeClr val="bg1"/>
                </a:solidFill>
              </a:rPr>
              <a:t> </a:t>
            </a:r>
            <a:r>
              <a:rPr lang="en-US" sz="2400" dirty="0" err="1">
                <a:solidFill>
                  <a:schemeClr val="bg1"/>
                </a:solidFill>
              </a:rPr>
              <a:t>kui</a:t>
            </a:r>
            <a:r>
              <a:rPr lang="en-US" sz="2400" dirty="0">
                <a:solidFill>
                  <a:schemeClr val="bg1"/>
                </a:solidFill>
              </a:rPr>
              <a:t> </a:t>
            </a:r>
            <a:r>
              <a:rPr lang="en-US" sz="2400" dirty="0" err="1">
                <a:solidFill>
                  <a:schemeClr val="bg1"/>
                </a:solidFill>
              </a:rPr>
              <a:t>teie</a:t>
            </a:r>
            <a:r>
              <a:rPr lang="en-US" sz="2400" dirty="0">
                <a:solidFill>
                  <a:schemeClr val="bg1"/>
                </a:solidFill>
              </a:rPr>
              <a:t> DKO </a:t>
            </a:r>
            <a:r>
              <a:rPr lang="en-US" sz="2400" dirty="0" err="1">
                <a:solidFill>
                  <a:schemeClr val="bg1"/>
                </a:solidFill>
              </a:rPr>
              <a:t>projekti</a:t>
            </a:r>
            <a:r>
              <a:rPr lang="en-US" sz="2400" dirty="0">
                <a:solidFill>
                  <a:schemeClr val="bg1"/>
                </a:solidFill>
              </a:rPr>
              <a:t> </a:t>
            </a:r>
            <a:r>
              <a:rPr lang="en-US" sz="2400" dirty="0" err="1">
                <a:solidFill>
                  <a:schemeClr val="bg1"/>
                </a:solidFill>
              </a:rPr>
              <a:t>põhieesmärke</a:t>
            </a:r>
            <a:r>
              <a:rPr lang="en-US" sz="2400" dirty="0">
                <a:solidFill>
                  <a:schemeClr val="bg1"/>
                </a:solidFill>
              </a:rPr>
              <a:t> ja </a:t>
            </a:r>
            <a:r>
              <a:rPr lang="en-US" sz="2400" dirty="0" err="1">
                <a:solidFill>
                  <a:schemeClr val="bg1"/>
                </a:solidFill>
              </a:rPr>
              <a:t>põhjendust</a:t>
            </a:r>
            <a:r>
              <a:rPr lang="en-US" sz="2400" dirty="0">
                <a:solidFill>
                  <a:schemeClr val="bg1"/>
                </a:solidFill>
              </a:rPr>
              <a:t>, </a:t>
            </a:r>
            <a:r>
              <a:rPr lang="en-US" sz="2400" dirty="0" err="1">
                <a:solidFill>
                  <a:schemeClr val="bg1"/>
                </a:solidFill>
              </a:rPr>
              <a:t>miks</a:t>
            </a:r>
            <a:r>
              <a:rPr lang="en-US" sz="2400" dirty="0">
                <a:solidFill>
                  <a:schemeClr val="bg1"/>
                </a:solidFill>
              </a:rPr>
              <a:t> </a:t>
            </a:r>
            <a:r>
              <a:rPr lang="en-US" sz="2400" dirty="0" err="1">
                <a:solidFill>
                  <a:schemeClr val="bg1"/>
                </a:solidFill>
              </a:rPr>
              <a:t>olete</a:t>
            </a:r>
            <a:r>
              <a:rPr lang="en-US" sz="2400" dirty="0">
                <a:solidFill>
                  <a:schemeClr val="bg1"/>
                </a:solidFill>
              </a:rPr>
              <a:t> </a:t>
            </a:r>
            <a:r>
              <a:rPr lang="en-US" sz="2400" dirty="0" err="1">
                <a:solidFill>
                  <a:schemeClr val="bg1"/>
                </a:solidFill>
              </a:rPr>
              <a:t>selle</a:t>
            </a:r>
            <a:r>
              <a:rPr lang="en-US" sz="2400" dirty="0">
                <a:solidFill>
                  <a:schemeClr val="bg1"/>
                </a:solidFill>
              </a:rPr>
              <a:t> </a:t>
            </a:r>
            <a:r>
              <a:rPr lang="en-US" sz="2400" dirty="0" err="1">
                <a:solidFill>
                  <a:schemeClr val="bg1"/>
                </a:solidFill>
              </a:rPr>
              <a:t>teekonna</a:t>
            </a:r>
            <a:r>
              <a:rPr lang="en-US" sz="2400" dirty="0">
                <a:solidFill>
                  <a:schemeClr val="bg1"/>
                </a:solidFill>
              </a:rPr>
              <a:t> </a:t>
            </a:r>
            <a:r>
              <a:rPr lang="en-US" sz="2400" dirty="0" err="1">
                <a:solidFill>
                  <a:schemeClr val="bg1"/>
                </a:solidFill>
              </a:rPr>
              <a:t>ette</a:t>
            </a:r>
            <a:r>
              <a:rPr lang="en-US" sz="2400" dirty="0">
                <a:solidFill>
                  <a:schemeClr val="bg1"/>
                </a:solidFill>
              </a:rPr>
              <a:t> </a:t>
            </a:r>
            <a:r>
              <a:rPr lang="en-US" sz="2400" dirty="0" err="1">
                <a:solidFill>
                  <a:schemeClr val="bg1"/>
                </a:solidFill>
              </a:rPr>
              <a:t>võtnud</a:t>
            </a:r>
            <a:r>
              <a:rPr lang="en-US" sz="2400" dirty="0">
                <a:solidFill>
                  <a:schemeClr val="bg1"/>
                </a:solidFill>
              </a:rPr>
              <a:t>.</a:t>
            </a:r>
          </a:p>
          <a:p>
            <a:pPr>
              <a:spcAft>
                <a:spcPts val="1200"/>
              </a:spcAft>
            </a:pPr>
            <a:r>
              <a:rPr lang="en-US" sz="2400" dirty="0" err="1">
                <a:solidFill>
                  <a:schemeClr val="bg1"/>
                </a:solidFill>
              </a:rPr>
              <a:t>Visioon</a:t>
            </a:r>
            <a:r>
              <a:rPr lang="en-US" sz="2400" dirty="0">
                <a:solidFill>
                  <a:schemeClr val="bg1"/>
                </a:solidFill>
              </a:rPr>
              <a:t> </a:t>
            </a:r>
            <a:r>
              <a:rPr lang="en-US" sz="2400" dirty="0" err="1">
                <a:solidFill>
                  <a:schemeClr val="bg1"/>
                </a:solidFill>
              </a:rPr>
              <a:t>kajastab</a:t>
            </a:r>
            <a:r>
              <a:rPr lang="en-US" sz="2400" dirty="0">
                <a:solidFill>
                  <a:schemeClr val="bg1"/>
                </a:solidFill>
              </a:rPr>
              <a:t> </a:t>
            </a:r>
            <a:r>
              <a:rPr lang="en-US" sz="2400" dirty="0" err="1">
                <a:solidFill>
                  <a:schemeClr val="bg1"/>
                </a:solidFill>
              </a:rPr>
              <a:t>rohkem</a:t>
            </a:r>
            <a:r>
              <a:rPr lang="en-US" sz="2400" dirty="0">
                <a:solidFill>
                  <a:schemeClr val="bg1"/>
                </a:solidFill>
              </a:rPr>
              <a:t> </a:t>
            </a:r>
            <a:r>
              <a:rPr lang="en-US" sz="2400" dirty="0" err="1">
                <a:solidFill>
                  <a:schemeClr val="bg1"/>
                </a:solidFill>
              </a:rPr>
              <a:t>teie</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emotsionaalseid</a:t>
            </a:r>
            <a:r>
              <a:rPr lang="en-US" sz="2400" dirty="0">
                <a:solidFill>
                  <a:schemeClr val="bg1"/>
                </a:solidFill>
              </a:rPr>
              <a:t> </a:t>
            </a:r>
            <a:r>
              <a:rPr lang="en-US" sz="2400" dirty="0" err="1">
                <a:solidFill>
                  <a:schemeClr val="bg1"/>
                </a:solidFill>
              </a:rPr>
              <a:t>aspekte</a:t>
            </a:r>
            <a:r>
              <a:rPr lang="en-US" sz="2400" dirty="0">
                <a:solidFill>
                  <a:schemeClr val="bg1"/>
                </a:solidFill>
              </a:rPr>
              <a:t> ja </a:t>
            </a:r>
            <a:r>
              <a:rPr lang="en-US" sz="2400" dirty="0" err="1">
                <a:solidFill>
                  <a:schemeClr val="bg1"/>
                </a:solidFill>
              </a:rPr>
              <a:t>annab</a:t>
            </a:r>
            <a:r>
              <a:rPr lang="en-US" sz="2400" dirty="0">
                <a:solidFill>
                  <a:schemeClr val="bg1"/>
                </a:solidFill>
              </a:rPr>
              <a:t> </a:t>
            </a:r>
            <a:r>
              <a:rPr lang="en-US" sz="2400" dirty="0" err="1">
                <a:solidFill>
                  <a:schemeClr val="bg1"/>
                </a:solidFill>
              </a:rPr>
              <a:t>tulevikuvisiooni</a:t>
            </a:r>
            <a:r>
              <a:rPr lang="en-US" sz="2400" dirty="0">
                <a:solidFill>
                  <a:schemeClr val="bg1"/>
                </a:solidFill>
              </a:rPr>
              <a:t>. </a:t>
            </a:r>
            <a:r>
              <a:rPr lang="en-US" sz="2400" dirty="0" err="1">
                <a:solidFill>
                  <a:schemeClr val="bg1"/>
                </a:solidFill>
              </a:rPr>
              <a:t>Visioon</a:t>
            </a:r>
            <a:r>
              <a:rPr lang="en-US" sz="2400" dirty="0">
                <a:solidFill>
                  <a:schemeClr val="bg1"/>
                </a:solidFill>
              </a:rPr>
              <a:t> </a:t>
            </a:r>
            <a:r>
              <a:rPr lang="en-US" sz="2400" dirty="0" err="1">
                <a:solidFill>
                  <a:schemeClr val="bg1"/>
                </a:solidFill>
              </a:rPr>
              <a:t>annab</a:t>
            </a:r>
            <a:r>
              <a:rPr lang="en-US" sz="2400" dirty="0">
                <a:solidFill>
                  <a:schemeClr val="bg1"/>
                </a:solidFill>
              </a:rPr>
              <a:t> </a:t>
            </a:r>
            <a:r>
              <a:rPr lang="en-US" sz="2400" dirty="0" err="1">
                <a:solidFill>
                  <a:schemeClr val="bg1"/>
                </a:solidFill>
              </a:rPr>
              <a:t>töötajatele</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sidusrühmadele</a:t>
            </a:r>
            <a:r>
              <a:rPr lang="en-US" sz="2400" dirty="0">
                <a:solidFill>
                  <a:schemeClr val="bg1"/>
                </a:solidFill>
              </a:rPr>
              <a:t> </a:t>
            </a:r>
            <a:r>
              <a:rPr lang="en-US" sz="2400" dirty="0" err="1">
                <a:solidFill>
                  <a:schemeClr val="bg1"/>
                </a:solidFill>
              </a:rPr>
              <a:t>selge</a:t>
            </a:r>
            <a:r>
              <a:rPr lang="en-US" sz="2400" dirty="0">
                <a:solidFill>
                  <a:schemeClr val="bg1"/>
                </a:solidFill>
              </a:rPr>
              <a:t> </a:t>
            </a:r>
            <a:r>
              <a:rPr lang="en-US" sz="2400" dirty="0" err="1">
                <a:solidFill>
                  <a:schemeClr val="bg1"/>
                </a:solidFill>
              </a:rPr>
              <a:t>ülevaate</a:t>
            </a:r>
            <a:r>
              <a:rPr lang="en-US" sz="2400" dirty="0">
                <a:solidFill>
                  <a:schemeClr val="bg1"/>
                </a:solidFill>
              </a:rPr>
              <a:t> </a:t>
            </a:r>
            <a:r>
              <a:rPr lang="en-US" sz="2400" dirty="0" err="1">
                <a:solidFill>
                  <a:schemeClr val="bg1"/>
                </a:solidFill>
              </a:rPr>
              <a:t>teie</a:t>
            </a:r>
            <a:r>
              <a:rPr lang="en-US" sz="2400" dirty="0">
                <a:solidFill>
                  <a:schemeClr val="bg1"/>
                </a:solidFill>
              </a:rPr>
              <a:t> DKO </a:t>
            </a:r>
            <a:r>
              <a:rPr lang="en-US" sz="2400" dirty="0" err="1">
                <a:solidFill>
                  <a:schemeClr val="bg1"/>
                </a:solidFill>
              </a:rPr>
              <a:t>projekti</a:t>
            </a:r>
            <a:r>
              <a:rPr lang="en-US" sz="2400" dirty="0">
                <a:solidFill>
                  <a:schemeClr val="bg1"/>
                </a:solidFill>
              </a:rPr>
              <a:t> </a:t>
            </a:r>
            <a:r>
              <a:rPr lang="en-US" sz="2400" dirty="0" err="1">
                <a:solidFill>
                  <a:schemeClr val="bg1"/>
                </a:solidFill>
              </a:rPr>
              <a:t>eesmärgist</a:t>
            </a:r>
            <a:r>
              <a:rPr lang="en-US" sz="2400" dirty="0">
                <a:solidFill>
                  <a:schemeClr val="bg1"/>
                </a:solidFill>
              </a:rPr>
              <a:t> ja </a:t>
            </a:r>
            <a:r>
              <a:rPr lang="en-US" sz="2400" dirty="0" err="1">
                <a:solidFill>
                  <a:schemeClr val="bg1"/>
                </a:solidFill>
              </a:rPr>
              <a:t>tähendusest</a:t>
            </a:r>
            <a:r>
              <a:rPr lang="en-US" sz="2400" dirty="0">
                <a:solidFill>
                  <a:schemeClr val="bg1"/>
                </a:solidFill>
              </a:rPr>
              <a:t>.</a:t>
            </a:r>
          </a:p>
          <a:p>
            <a:endParaRPr lang="en-US" sz="2400" dirty="0">
              <a:solidFill>
                <a:schemeClr val="bg1"/>
              </a:solidFill>
            </a:endParaRPr>
          </a:p>
        </p:txBody>
      </p:sp>
      <p:pic>
        <p:nvPicPr>
          <p:cNvPr id="6" name="Picture Placeholder 5">
            <a:extLst>
              <a:ext uri="{FF2B5EF4-FFF2-40B4-BE49-F238E27FC236}">
                <a16:creationId xmlns:a16="http://schemas.microsoft.com/office/drawing/2014/main" id="{0C4042CB-B157-4E46-8751-29BBD704A4B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8458" b="8458"/>
          <a:stretch>
            <a:fillRect/>
          </a:stretch>
        </p:blipFill>
        <p:spPr>
          <a:xfrm>
            <a:off x="6852062" y="247650"/>
            <a:ext cx="5105121" cy="6362700"/>
          </a:xfrm>
        </p:spPr>
      </p:pic>
      <p:sp>
        <p:nvSpPr>
          <p:cNvPr id="13" name="TextBox 12">
            <a:extLst>
              <a:ext uri="{FF2B5EF4-FFF2-40B4-BE49-F238E27FC236}">
                <a16:creationId xmlns:a16="http://schemas.microsoft.com/office/drawing/2014/main" id="{875E6897-6128-432A-BCC3-C25D719158CB}"/>
              </a:ext>
            </a:extLst>
          </p:cNvPr>
          <p:cNvSpPr txBox="1"/>
          <p:nvPr/>
        </p:nvSpPr>
        <p:spPr>
          <a:xfrm>
            <a:off x="6816249" y="6534907"/>
            <a:ext cx="6096000" cy="369332"/>
          </a:xfrm>
          <a:prstGeom prst="rect">
            <a:avLst/>
          </a:prstGeom>
          <a:noFill/>
        </p:spPr>
        <p:txBody>
          <a:bodyPr wrap="square">
            <a:spAutoFit/>
          </a:bodyPr>
          <a:lstStyle/>
          <a:p>
            <a:r>
              <a:rPr lang="en-IE" dirty="0" err="1">
                <a:solidFill>
                  <a:srgbClr val="8CBF4B"/>
                </a:solidFill>
              </a:rPr>
              <a:t>Allikas</a:t>
            </a:r>
            <a:endParaRPr lang="en-IE" dirty="0">
              <a:solidFill>
                <a:srgbClr val="8CBF4B"/>
              </a:solidFill>
            </a:endParaRPr>
          </a:p>
        </p:txBody>
      </p:sp>
    </p:spTree>
    <p:extLst>
      <p:ext uri="{BB962C8B-B14F-4D97-AF65-F5344CB8AC3E}">
        <p14:creationId xmlns:p14="http://schemas.microsoft.com/office/powerpoint/2010/main" val="4175843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36B65A8-A7B1-407F-8B0F-E4B5CEE57E3F}"/>
              </a:ext>
            </a:extLst>
          </p:cNvPr>
          <p:cNvSpPr>
            <a:spLocks noGrp="1"/>
          </p:cNvSpPr>
          <p:nvPr>
            <p:ph type="pic" sz="quarter" idx="10"/>
          </p:nvPr>
        </p:nvSpPr>
        <p:spPr/>
      </p:sp>
      <p:sp>
        <p:nvSpPr>
          <p:cNvPr id="7" name="Text Placeholder 6">
            <a:extLst>
              <a:ext uri="{FF2B5EF4-FFF2-40B4-BE49-F238E27FC236}">
                <a16:creationId xmlns:a16="http://schemas.microsoft.com/office/drawing/2014/main" id="{48300AFD-03EB-453E-A157-47E3ABDB6190}"/>
              </a:ext>
            </a:extLst>
          </p:cNvPr>
          <p:cNvSpPr>
            <a:spLocks noGrp="1"/>
          </p:cNvSpPr>
          <p:nvPr>
            <p:ph type="body" sz="quarter" idx="18"/>
          </p:nvPr>
        </p:nvSpPr>
        <p:spPr/>
        <p:txBody>
          <a:bodyPr/>
          <a:lstStyle/>
          <a:p>
            <a:pPr marL="0"/>
            <a:endParaRPr lang="et-EE" dirty="0"/>
          </a:p>
          <a:p>
            <a:pPr marL="0"/>
            <a:r>
              <a:rPr lang="et-EE" dirty="0"/>
              <a:t>Vaata videot: </a:t>
            </a:r>
            <a:endParaRPr lang="en-IE" dirty="0"/>
          </a:p>
        </p:txBody>
      </p:sp>
      <p:sp>
        <p:nvSpPr>
          <p:cNvPr id="6" name="Text Placeholder 5">
            <a:extLst>
              <a:ext uri="{FF2B5EF4-FFF2-40B4-BE49-F238E27FC236}">
                <a16:creationId xmlns:a16="http://schemas.microsoft.com/office/drawing/2014/main" id="{6DEFAEA9-A438-4841-A127-C36C7B3E3168}"/>
              </a:ext>
            </a:extLst>
          </p:cNvPr>
          <p:cNvSpPr>
            <a:spLocks noGrp="1"/>
          </p:cNvSpPr>
          <p:nvPr>
            <p:ph type="body" sz="quarter" idx="16"/>
          </p:nvPr>
        </p:nvSpPr>
        <p:spPr/>
        <p:txBody>
          <a:bodyPr>
            <a:normAutofit lnSpcReduction="10000"/>
          </a:bodyPr>
          <a:lstStyle/>
          <a:p>
            <a:r>
              <a:rPr lang="et-EE" dirty="0"/>
              <a:t>VAATA</a:t>
            </a:r>
            <a:endParaRPr lang="en-IE" dirty="0"/>
          </a:p>
        </p:txBody>
      </p:sp>
      <p:pic>
        <p:nvPicPr>
          <p:cNvPr id="8" name="Online Media 7" title="Mission and Vision Statements">
            <a:hlinkClick r:id="" action="ppaction://media"/>
            <a:extLst>
              <a:ext uri="{FF2B5EF4-FFF2-40B4-BE49-F238E27FC236}">
                <a16:creationId xmlns:a16="http://schemas.microsoft.com/office/drawing/2014/main" id="{E2D02401-2AAC-4D1B-AC10-F140EE3D3066}"/>
              </a:ext>
            </a:extLst>
          </p:cNvPr>
          <p:cNvPicPr>
            <a:picLocks noRot="1" noChangeAspect="1"/>
          </p:cNvPicPr>
          <p:nvPr>
            <a:videoFile r:link="rId1"/>
          </p:nvPr>
        </p:nvPicPr>
        <p:blipFill>
          <a:blip r:embed="rId3"/>
          <a:stretch>
            <a:fillRect/>
          </a:stretch>
        </p:blipFill>
        <p:spPr>
          <a:xfrm>
            <a:off x="7061200" y="1203325"/>
            <a:ext cx="5116895" cy="3913188"/>
          </a:xfrm>
          <a:prstGeom prst="rect">
            <a:avLst/>
          </a:prstGeom>
        </p:spPr>
      </p:pic>
      <p:sp>
        <p:nvSpPr>
          <p:cNvPr id="9" name="TextBox 8">
            <a:extLst>
              <a:ext uri="{FF2B5EF4-FFF2-40B4-BE49-F238E27FC236}">
                <a16:creationId xmlns:a16="http://schemas.microsoft.com/office/drawing/2014/main" id="{B36E63D6-26A8-4060-9ECD-3CC22A2D80B2}"/>
              </a:ext>
            </a:extLst>
          </p:cNvPr>
          <p:cNvSpPr txBox="1"/>
          <p:nvPr/>
        </p:nvSpPr>
        <p:spPr>
          <a:xfrm>
            <a:off x="831350" y="5116513"/>
            <a:ext cx="6101254" cy="400110"/>
          </a:xfrm>
          <a:prstGeom prst="rect">
            <a:avLst/>
          </a:prstGeom>
          <a:noFill/>
        </p:spPr>
        <p:txBody>
          <a:bodyPr wrap="square">
            <a:spAutoFit/>
          </a:bodyPr>
          <a:lstStyle/>
          <a:p>
            <a:r>
              <a:rPr lang="en-IE" sz="2000" u="sng" dirty="0">
                <a:solidFill>
                  <a:schemeClr val="accent3"/>
                </a:solidFill>
              </a:rPr>
              <a:t>https://youtu.be/lJUrQKY_A5g?t=12</a:t>
            </a:r>
          </a:p>
        </p:txBody>
      </p:sp>
      <p:sp>
        <p:nvSpPr>
          <p:cNvPr id="10" name="Text Placeholder 5">
            <a:extLst>
              <a:ext uri="{FF2B5EF4-FFF2-40B4-BE49-F238E27FC236}">
                <a16:creationId xmlns:a16="http://schemas.microsoft.com/office/drawing/2014/main" id="{A15159E1-01C6-4F78-9C5C-C15B9274EE6D}"/>
              </a:ext>
            </a:extLst>
          </p:cNvPr>
          <p:cNvSpPr txBox="1">
            <a:spLocks/>
          </p:cNvSpPr>
          <p:nvPr/>
        </p:nvSpPr>
        <p:spPr>
          <a:xfrm>
            <a:off x="797220" y="1908664"/>
            <a:ext cx="5298780" cy="58222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sz="2800" dirty="0"/>
              <a:t>VISIOONIST JA MISSIOONIST</a:t>
            </a:r>
            <a:endParaRPr lang="en-IE" sz="2800" dirty="0"/>
          </a:p>
        </p:txBody>
      </p:sp>
    </p:spTree>
    <p:extLst>
      <p:ext uri="{BB962C8B-B14F-4D97-AF65-F5344CB8AC3E}">
        <p14:creationId xmlns:p14="http://schemas.microsoft.com/office/powerpoint/2010/main" val="170264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36B65A8-A7B1-407F-8B0F-E4B5CEE57E3F}"/>
              </a:ext>
            </a:extLst>
          </p:cNvPr>
          <p:cNvSpPr>
            <a:spLocks noGrp="1"/>
          </p:cNvSpPr>
          <p:nvPr>
            <p:ph type="pic" sz="quarter" idx="10"/>
          </p:nvPr>
        </p:nvSpPr>
        <p:spPr/>
      </p:sp>
      <p:sp>
        <p:nvSpPr>
          <p:cNvPr id="7" name="Text Placeholder 6">
            <a:extLst>
              <a:ext uri="{FF2B5EF4-FFF2-40B4-BE49-F238E27FC236}">
                <a16:creationId xmlns:a16="http://schemas.microsoft.com/office/drawing/2014/main" id="{48300AFD-03EB-453E-A157-47E3ABDB6190}"/>
              </a:ext>
            </a:extLst>
          </p:cNvPr>
          <p:cNvSpPr>
            <a:spLocks noGrp="1"/>
          </p:cNvSpPr>
          <p:nvPr>
            <p:ph type="body" sz="quarter" idx="18"/>
          </p:nvPr>
        </p:nvSpPr>
        <p:spPr/>
        <p:txBody>
          <a:bodyPr/>
          <a:lstStyle/>
          <a:p>
            <a:pPr marL="0"/>
            <a:endParaRPr lang="et-EE" dirty="0"/>
          </a:p>
          <a:p>
            <a:pPr marL="0"/>
            <a:r>
              <a:rPr lang="et-EE" dirty="0"/>
              <a:t>Vaata videot: </a:t>
            </a:r>
            <a:endParaRPr lang="en-IE" dirty="0"/>
          </a:p>
          <a:p>
            <a:pPr marL="0"/>
            <a:endParaRPr lang="et-EE" sz="2000" dirty="0">
              <a:hlinkClick r:id="rId3"/>
            </a:endParaRPr>
          </a:p>
          <a:p>
            <a:pPr marL="0"/>
            <a:r>
              <a:rPr lang="en-US" sz="2000" dirty="0">
                <a:hlinkClick r:id="rId3"/>
              </a:rPr>
              <a:t>https://youtu.be/lJUrQKY_A5g?t=12</a:t>
            </a:r>
            <a:r>
              <a:rPr lang="en-IE" sz="2000" dirty="0"/>
              <a:t> </a:t>
            </a:r>
            <a:endParaRPr lang="en-US" sz="2000" dirty="0"/>
          </a:p>
        </p:txBody>
      </p:sp>
      <p:sp>
        <p:nvSpPr>
          <p:cNvPr id="6" name="Text Placeholder 5">
            <a:extLst>
              <a:ext uri="{FF2B5EF4-FFF2-40B4-BE49-F238E27FC236}">
                <a16:creationId xmlns:a16="http://schemas.microsoft.com/office/drawing/2014/main" id="{6DEFAEA9-A438-4841-A127-C36C7B3E3168}"/>
              </a:ext>
            </a:extLst>
          </p:cNvPr>
          <p:cNvSpPr>
            <a:spLocks noGrp="1"/>
          </p:cNvSpPr>
          <p:nvPr>
            <p:ph type="body" sz="quarter" idx="16"/>
          </p:nvPr>
        </p:nvSpPr>
        <p:spPr>
          <a:xfrm>
            <a:off x="655761" y="2009502"/>
            <a:ext cx="5113283" cy="854271"/>
          </a:xfrm>
        </p:spPr>
        <p:txBody>
          <a:bodyPr>
            <a:normAutofit/>
          </a:bodyPr>
          <a:lstStyle/>
          <a:p>
            <a:r>
              <a:rPr lang="et-EE" sz="2800" dirty="0"/>
              <a:t>KUIDAS SÕNASTADA MISSIOONI</a:t>
            </a:r>
            <a:endParaRPr lang="en-IE" sz="2800" dirty="0"/>
          </a:p>
        </p:txBody>
      </p:sp>
      <p:pic>
        <p:nvPicPr>
          <p:cNvPr id="2" name="Online Media 1" title="How to Write a Mission Statement">
            <a:hlinkClick r:id="" action="ppaction://media"/>
            <a:extLst>
              <a:ext uri="{FF2B5EF4-FFF2-40B4-BE49-F238E27FC236}">
                <a16:creationId xmlns:a16="http://schemas.microsoft.com/office/drawing/2014/main" id="{6F305EE6-6947-4AFD-8A3B-3402A29C4E67}"/>
              </a:ext>
            </a:extLst>
          </p:cNvPr>
          <p:cNvPicPr>
            <a:picLocks noRot="1" noChangeAspect="1"/>
          </p:cNvPicPr>
          <p:nvPr>
            <a:videoFile r:link="rId1"/>
          </p:nvPr>
        </p:nvPicPr>
        <p:blipFill>
          <a:blip r:embed="rId4"/>
          <a:stretch>
            <a:fillRect/>
          </a:stretch>
        </p:blipFill>
        <p:spPr>
          <a:xfrm>
            <a:off x="7061200" y="1203325"/>
            <a:ext cx="5140370" cy="3913188"/>
          </a:xfrm>
          <a:prstGeom prst="rect">
            <a:avLst/>
          </a:prstGeom>
        </p:spPr>
      </p:pic>
      <p:sp>
        <p:nvSpPr>
          <p:cNvPr id="8" name="Text Placeholder 5">
            <a:extLst>
              <a:ext uri="{FF2B5EF4-FFF2-40B4-BE49-F238E27FC236}">
                <a16:creationId xmlns:a16="http://schemas.microsoft.com/office/drawing/2014/main" id="{5218A1DC-8978-444D-A3EE-4E8880BF1B4F}"/>
              </a:ext>
            </a:extLst>
          </p:cNvPr>
          <p:cNvSpPr txBox="1">
            <a:spLocks/>
          </p:cNvSpPr>
          <p:nvPr/>
        </p:nvSpPr>
        <p:spPr>
          <a:xfrm>
            <a:off x="747201" y="805450"/>
            <a:ext cx="5113283" cy="58222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dirty="0"/>
              <a:t>VAATA</a:t>
            </a:r>
            <a:endParaRPr lang="en-IE" dirty="0"/>
          </a:p>
        </p:txBody>
      </p:sp>
    </p:spTree>
    <p:extLst>
      <p:ext uri="{BB962C8B-B14F-4D97-AF65-F5344CB8AC3E}">
        <p14:creationId xmlns:p14="http://schemas.microsoft.com/office/powerpoint/2010/main" val="79717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C095FDD9-308B-41E9-A3BD-C5CABEA0CE4E}"/>
              </a:ext>
            </a:extLst>
          </p:cNvPr>
          <p:cNvSpPr>
            <a:spLocks noGrp="1"/>
          </p:cNvSpPr>
          <p:nvPr>
            <p:ph type="body" sz="quarter" idx="18"/>
          </p:nvPr>
        </p:nvSpPr>
        <p:spPr>
          <a:xfrm>
            <a:off x="734711" y="1480930"/>
            <a:ext cx="10594347" cy="5168347"/>
          </a:xfrm>
        </p:spPr>
        <p:txBody>
          <a:bodyPr>
            <a:normAutofit/>
          </a:bodyPr>
          <a:lstStyle/>
          <a:p>
            <a:pPr marL="0"/>
            <a:r>
              <a:rPr lang="en-US" dirty="0" err="1"/>
              <a:t>Enne</a:t>
            </a:r>
            <a:r>
              <a:rPr lang="en-US" dirty="0"/>
              <a:t> </a:t>
            </a:r>
            <a:r>
              <a:rPr lang="en-US" dirty="0" err="1"/>
              <a:t>kui</a:t>
            </a:r>
            <a:r>
              <a:rPr lang="en-US" dirty="0"/>
              <a:t> </a:t>
            </a:r>
            <a:r>
              <a:rPr lang="et-EE" dirty="0"/>
              <a:t>alustame </a:t>
            </a:r>
            <a:r>
              <a:rPr lang="en-US" dirty="0" err="1"/>
              <a:t>kodanik</a:t>
            </a:r>
            <a:r>
              <a:rPr lang="et-EE" dirty="0" err="1"/>
              <a:t>uosaluse</a:t>
            </a:r>
            <a:r>
              <a:rPr lang="et-EE" dirty="0"/>
              <a:t> teemaga</a:t>
            </a:r>
            <a:r>
              <a:rPr lang="en-US" dirty="0"/>
              <a:t>,</a:t>
            </a:r>
            <a:r>
              <a:rPr lang="et-EE" dirty="0"/>
              <a:t> palun tutvuge, </a:t>
            </a:r>
            <a:r>
              <a:rPr lang="en-US" dirty="0" err="1"/>
              <a:t>millise</a:t>
            </a:r>
            <a:r>
              <a:rPr lang="et-EE" dirty="0"/>
              <a:t>i</a:t>
            </a:r>
            <a:r>
              <a:rPr lang="en-US" dirty="0"/>
              <a:t>d </a:t>
            </a:r>
            <a:r>
              <a:rPr lang="et-EE" dirty="0"/>
              <a:t> lühendeid ja termineid on avatud õppematerjalides kasutatud: </a:t>
            </a:r>
          </a:p>
          <a:p>
            <a:pPr marL="0"/>
            <a:endParaRPr lang="et-EE" dirty="0"/>
          </a:p>
          <a:p>
            <a:pPr marL="0"/>
            <a:r>
              <a:rPr lang="en-US" dirty="0"/>
              <a:t>SDCE – see on </a:t>
            </a:r>
            <a:r>
              <a:rPr lang="et-EE" dirty="0"/>
              <a:t>projekti nime (</a:t>
            </a:r>
            <a:r>
              <a:rPr lang="et-EE" dirty="0" err="1"/>
              <a:t>Students</a:t>
            </a:r>
            <a:r>
              <a:rPr lang="et-EE" dirty="0"/>
              <a:t> as Digital </a:t>
            </a:r>
            <a:r>
              <a:rPr lang="et-EE" dirty="0" err="1"/>
              <a:t>Civic</a:t>
            </a:r>
            <a:r>
              <a:rPr lang="et-EE" dirty="0"/>
              <a:t> </a:t>
            </a:r>
            <a:r>
              <a:rPr lang="et-EE" dirty="0" err="1"/>
              <a:t>Engagers</a:t>
            </a:r>
            <a:r>
              <a:rPr lang="et-EE" dirty="0"/>
              <a:t>) lühend, mille raames </a:t>
            </a:r>
            <a:r>
              <a:rPr lang="en-US" dirty="0"/>
              <a:t>need </a:t>
            </a:r>
            <a:r>
              <a:rPr lang="en-US" dirty="0" err="1"/>
              <a:t>materjalid</a:t>
            </a:r>
            <a:r>
              <a:rPr lang="en-US" dirty="0"/>
              <a:t> </a:t>
            </a:r>
            <a:r>
              <a:rPr lang="et-EE" dirty="0"/>
              <a:t>on </a:t>
            </a:r>
            <a:r>
              <a:rPr lang="en-US" dirty="0"/>
              <a:t>lo</a:t>
            </a:r>
            <a:r>
              <a:rPr lang="et-EE" dirty="0" err="1"/>
              <a:t>odud</a:t>
            </a:r>
            <a:r>
              <a:rPr lang="et-EE" dirty="0"/>
              <a:t>.</a:t>
            </a:r>
          </a:p>
          <a:p>
            <a:pPr marL="0"/>
            <a:r>
              <a:rPr lang="en-US" dirty="0"/>
              <a:t>D</a:t>
            </a:r>
            <a:r>
              <a:rPr lang="et-EE" dirty="0"/>
              <a:t>KO </a:t>
            </a:r>
            <a:r>
              <a:rPr lang="en-US" dirty="0"/>
              <a:t>– </a:t>
            </a:r>
            <a:r>
              <a:rPr lang="et-EE" dirty="0"/>
              <a:t>d</a:t>
            </a:r>
            <a:r>
              <a:rPr lang="en-US" dirty="0" err="1"/>
              <a:t>igita</a:t>
            </a:r>
            <a:r>
              <a:rPr lang="et-EE" dirty="0"/>
              <a:t>a</a:t>
            </a:r>
            <a:r>
              <a:rPr lang="en-US" dirty="0"/>
              <a:t>l</a:t>
            </a:r>
            <a:r>
              <a:rPr lang="et-EE" dirty="0" err="1"/>
              <a:t>ne</a:t>
            </a:r>
            <a:r>
              <a:rPr lang="en-US" dirty="0"/>
              <a:t> </a:t>
            </a:r>
            <a:r>
              <a:rPr lang="et-EE" dirty="0"/>
              <a:t>kodanikuosalus.</a:t>
            </a:r>
          </a:p>
          <a:p>
            <a:pPr marL="0"/>
            <a:r>
              <a:rPr lang="et-EE" dirty="0">
                <a:hlinkClick r:id="rId2"/>
              </a:rPr>
              <a:t>DKO juhend</a:t>
            </a:r>
            <a:r>
              <a:rPr lang="en-US" dirty="0">
                <a:hlinkClick r:id="rId2"/>
              </a:rPr>
              <a:t> </a:t>
            </a:r>
            <a:r>
              <a:rPr lang="en-US" dirty="0"/>
              <a:t>– see on</a:t>
            </a:r>
            <a:r>
              <a:rPr lang="et-EE" dirty="0"/>
              <a:t> projekti raames koostatud </a:t>
            </a:r>
            <a:r>
              <a:rPr lang="en-US" dirty="0" err="1"/>
              <a:t>juhend</a:t>
            </a:r>
            <a:r>
              <a:rPr lang="et-EE" dirty="0"/>
              <a:t>materjal</a:t>
            </a:r>
            <a:r>
              <a:rPr lang="en-US" dirty="0"/>
              <a:t>, mis </a:t>
            </a:r>
            <a:r>
              <a:rPr lang="en-US" dirty="0" err="1"/>
              <a:t>sisaldab</a:t>
            </a:r>
            <a:r>
              <a:rPr lang="en-US" dirty="0"/>
              <a:t> </a:t>
            </a:r>
            <a:r>
              <a:rPr lang="et-EE" dirty="0"/>
              <a:t>teavet</a:t>
            </a:r>
            <a:r>
              <a:rPr lang="en-US" dirty="0"/>
              <a:t> </a:t>
            </a:r>
            <a:r>
              <a:rPr lang="et-EE" dirty="0"/>
              <a:t>üliõpilaste ja </a:t>
            </a:r>
            <a:r>
              <a:rPr lang="en-US" dirty="0" err="1"/>
              <a:t>digitaalse</a:t>
            </a:r>
            <a:r>
              <a:rPr lang="en-US" dirty="0"/>
              <a:t> </a:t>
            </a:r>
            <a:r>
              <a:rPr lang="en-US" dirty="0" err="1"/>
              <a:t>kodaniku</a:t>
            </a:r>
            <a:r>
              <a:rPr lang="et-EE" dirty="0"/>
              <a:t>osaluse </a:t>
            </a:r>
            <a:r>
              <a:rPr lang="en-US" dirty="0" err="1"/>
              <a:t>kohta</a:t>
            </a:r>
            <a:r>
              <a:rPr lang="en-US" dirty="0"/>
              <a:t>.</a:t>
            </a:r>
            <a:r>
              <a:rPr lang="et-EE" dirty="0"/>
              <a:t> On kättesaadav inglise, eesti, saksa ja portugali keeles. </a:t>
            </a:r>
            <a:r>
              <a:rPr lang="en-US" dirty="0"/>
              <a:t> </a:t>
            </a:r>
            <a:endParaRPr lang="et-EE" dirty="0"/>
          </a:p>
          <a:p>
            <a:pPr marL="0"/>
            <a:r>
              <a:rPr lang="et-EE" dirty="0">
                <a:hlinkClick r:id="rId3"/>
              </a:rPr>
              <a:t>DKO töövahendite komplekt</a:t>
            </a:r>
            <a:r>
              <a:rPr lang="en-US" dirty="0">
                <a:hlinkClick r:id="rId3"/>
              </a:rPr>
              <a:t> </a:t>
            </a:r>
            <a:r>
              <a:rPr lang="en-US" dirty="0"/>
              <a:t>– </a:t>
            </a:r>
            <a:r>
              <a:rPr lang="et-EE" dirty="0"/>
              <a:t>projekti raames koostatud digitaalsete töövahendite komplekt, mis juhendab kasutama erinevaid digivahendeid</a:t>
            </a:r>
            <a:r>
              <a:rPr lang="en-US" dirty="0"/>
              <a:t>, </a:t>
            </a:r>
            <a:r>
              <a:rPr lang="en-US" dirty="0" err="1"/>
              <a:t>mida</a:t>
            </a:r>
            <a:r>
              <a:rPr lang="en-US" dirty="0"/>
              <a:t> </a:t>
            </a:r>
            <a:r>
              <a:rPr lang="en-US" dirty="0" err="1"/>
              <a:t>saa</a:t>
            </a:r>
            <a:r>
              <a:rPr lang="et-EE" dirty="0"/>
              <a:t>b kasutada kodanikuosaluse tegevustes</a:t>
            </a:r>
            <a:r>
              <a:rPr lang="en-US" dirty="0"/>
              <a:t>.</a:t>
            </a:r>
            <a:r>
              <a:rPr lang="et-EE" dirty="0"/>
              <a:t> On kättesaadav inglise, eesti, saksa ja portugali keeles. </a:t>
            </a:r>
          </a:p>
          <a:p>
            <a:endParaRPr lang="en-IE" dirty="0"/>
          </a:p>
        </p:txBody>
      </p:sp>
      <p:sp>
        <p:nvSpPr>
          <p:cNvPr id="16" name="Text Placeholder 15">
            <a:extLst>
              <a:ext uri="{FF2B5EF4-FFF2-40B4-BE49-F238E27FC236}">
                <a16:creationId xmlns:a16="http://schemas.microsoft.com/office/drawing/2014/main" id="{F11D834D-573A-474D-80F6-0C32DEB47034}"/>
              </a:ext>
            </a:extLst>
          </p:cNvPr>
          <p:cNvSpPr>
            <a:spLocks noGrp="1"/>
          </p:cNvSpPr>
          <p:nvPr>
            <p:ph type="body" sz="quarter" idx="16"/>
          </p:nvPr>
        </p:nvSpPr>
        <p:spPr/>
        <p:txBody>
          <a:bodyPr>
            <a:normAutofit lnSpcReduction="10000"/>
          </a:bodyPr>
          <a:lstStyle/>
          <a:p>
            <a:r>
              <a:rPr lang="et-EE" dirty="0"/>
              <a:t>Materjalides kasutatavad lühendid ja terminid</a:t>
            </a:r>
            <a:endParaRPr lang="en-IE" dirty="0"/>
          </a:p>
        </p:txBody>
      </p:sp>
    </p:spTree>
    <p:extLst>
      <p:ext uri="{BB962C8B-B14F-4D97-AF65-F5344CB8AC3E}">
        <p14:creationId xmlns:p14="http://schemas.microsoft.com/office/powerpoint/2010/main" val="1209308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524000" y="1609725"/>
            <a:ext cx="5105121" cy="2677656"/>
          </a:xfrm>
          <a:prstGeom prst="rect">
            <a:avLst/>
          </a:prstGeom>
          <a:noFill/>
        </p:spPr>
        <p:txBody>
          <a:bodyPr wrap="square" rtlCol="0">
            <a:spAutoFit/>
          </a:bodyPr>
          <a:lstStyle/>
          <a:p>
            <a:r>
              <a:rPr lang="en-US" sz="2400" dirty="0" err="1">
                <a:solidFill>
                  <a:schemeClr val="bg1"/>
                </a:solidFill>
              </a:rPr>
              <a:t>Te</a:t>
            </a:r>
            <a:r>
              <a:rPr lang="en-US" sz="2400" dirty="0">
                <a:solidFill>
                  <a:schemeClr val="bg1"/>
                </a:solidFill>
              </a:rPr>
              <a:t> pole </a:t>
            </a:r>
            <a:r>
              <a:rPr lang="en-US" sz="2400" dirty="0" err="1">
                <a:solidFill>
                  <a:schemeClr val="bg1"/>
                </a:solidFill>
              </a:rPr>
              <a:t>kindel</a:t>
            </a:r>
            <a:r>
              <a:rPr lang="en-US" sz="2400" dirty="0">
                <a:solidFill>
                  <a:schemeClr val="bg1"/>
                </a:solidFill>
              </a:rPr>
              <a:t>, </a:t>
            </a:r>
            <a:r>
              <a:rPr lang="en-US" sz="2400" dirty="0" err="1">
                <a:solidFill>
                  <a:schemeClr val="bg1"/>
                </a:solidFill>
              </a:rPr>
              <a:t>kust</a:t>
            </a:r>
            <a:r>
              <a:rPr lang="en-US" sz="2400" dirty="0">
                <a:solidFill>
                  <a:schemeClr val="bg1"/>
                </a:solidFill>
              </a:rPr>
              <a:t> </a:t>
            </a:r>
            <a:r>
              <a:rPr lang="en-US" sz="2400" dirty="0" err="1">
                <a:solidFill>
                  <a:schemeClr val="bg1"/>
                </a:solidFill>
              </a:rPr>
              <a:t>alustada</a:t>
            </a:r>
            <a:r>
              <a:rPr lang="en-US" sz="2400" dirty="0">
                <a:solidFill>
                  <a:schemeClr val="bg1"/>
                </a:solidFill>
              </a:rPr>
              <a:t> </a:t>
            </a:r>
            <a:r>
              <a:rPr lang="en-US" sz="2400" dirty="0" err="1">
                <a:solidFill>
                  <a:schemeClr val="bg1"/>
                </a:solidFill>
              </a:rPr>
              <a:t>oma</a:t>
            </a:r>
            <a:r>
              <a:rPr lang="en-US" sz="2400" dirty="0">
                <a:solidFill>
                  <a:schemeClr val="bg1"/>
                </a:solidFill>
              </a:rPr>
              <a:t> </a:t>
            </a:r>
            <a:r>
              <a:rPr lang="en-US" sz="2400" dirty="0" err="1">
                <a:solidFill>
                  <a:schemeClr val="bg1"/>
                </a:solidFill>
              </a:rPr>
              <a:t>missiooni</a:t>
            </a:r>
            <a:r>
              <a:rPr lang="en-US" sz="2400" dirty="0">
                <a:solidFill>
                  <a:schemeClr val="bg1"/>
                </a:solidFill>
              </a:rPr>
              <a:t> </a:t>
            </a:r>
            <a:r>
              <a:rPr lang="en-US" sz="2400" dirty="0" err="1">
                <a:solidFill>
                  <a:schemeClr val="bg1"/>
                </a:solidFill>
              </a:rPr>
              <a:t>väljatöötamisega</a:t>
            </a:r>
            <a:r>
              <a:rPr lang="en-US" sz="2400" dirty="0">
                <a:solidFill>
                  <a:schemeClr val="bg1"/>
                </a:solidFill>
              </a:rPr>
              <a:t>? </a:t>
            </a:r>
            <a:r>
              <a:rPr lang="en-US" sz="2400" dirty="0" err="1">
                <a:solidFill>
                  <a:schemeClr val="bg1"/>
                </a:solidFill>
              </a:rPr>
              <a:t>Klikkige</a:t>
            </a:r>
            <a:r>
              <a:rPr lang="en-US" sz="2400" dirty="0">
                <a:solidFill>
                  <a:schemeClr val="bg1"/>
                </a:solidFill>
              </a:rPr>
              <a:t> </a:t>
            </a:r>
            <a:r>
              <a:rPr lang="en-US" sz="2400" dirty="0" err="1">
                <a:solidFill>
                  <a:schemeClr val="bg1"/>
                </a:solidFill>
              </a:rPr>
              <a:t>alloleval</a:t>
            </a:r>
            <a:r>
              <a:rPr lang="en-US" sz="2400" dirty="0">
                <a:solidFill>
                  <a:schemeClr val="bg1"/>
                </a:solidFill>
              </a:rPr>
              <a:t> </a:t>
            </a:r>
            <a:r>
              <a:rPr lang="en-US" sz="2400" dirty="0" err="1">
                <a:solidFill>
                  <a:schemeClr val="bg1"/>
                </a:solidFill>
              </a:rPr>
              <a:t>lingil</a:t>
            </a:r>
            <a:r>
              <a:rPr lang="en-US" sz="2400" dirty="0">
                <a:solidFill>
                  <a:schemeClr val="bg1"/>
                </a:solidFill>
              </a:rPr>
              <a:t>, </a:t>
            </a:r>
            <a:r>
              <a:rPr lang="en-US" sz="2400" dirty="0" err="1">
                <a:solidFill>
                  <a:schemeClr val="bg1"/>
                </a:solidFill>
              </a:rPr>
              <a:t>kust</a:t>
            </a:r>
            <a:r>
              <a:rPr lang="en-US" sz="2400" dirty="0">
                <a:solidFill>
                  <a:schemeClr val="bg1"/>
                </a:solidFill>
              </a:rPr>
              <a:t> </a:t>
            </a:r>
            <a:r>
              <a:rPr lang="en-US" sz="2400" dirty="0" err="1">
                <a:solidFill>
                  <a:schemeClr val="bg1"/>
                </a:solidFill>
              </a:rPr>
              <a:t>leiate</a:t>
            </a:r>
            <a:r>
              <a:rPr lang="en-US" sz="2400" dirty="0">
                <a:solidFill>
                  <a:schemeClr val="bg1"/>
                </a:solidFill>
              </a:rPr>
              <a:t> </a:t>
            </a:r>
            <a:r>
              <a:rPr lang="en-US" sz="2400" dirty="0" err="1">
                <a:solidFill>
                  <a:schemeClr val="bg1"/>
                </a:solidFill>
              </a:rPr>
              <a:t>näited</a:t>
            </a:r>
            <a:r>
              <a:rPr lang="en-US" sz="2400" dirty="0">
                <a:solidFill>
                  <a:schemeClr val="bg1"/>
                </a:solidFill>
              </a:rPr>
              <a:t> 100 </a:t>
            </a:r>
            <a:r>
              <a:rPr lang="en-US" sz="2400" dirty="0" err="1">
                <a:solidFill>
                  <a:schemeClr val="bg1"/>
                </a:solidFill>
              </a:rPr>
              <a:t>missioonist</a:t>
            </a:r>
            <a:r>
              <a:rPr lang="en-US" sz="2400" dirty="0">
                <a:solidFill>
                  <a:schemeClr val="bg1"/>
                </a:solidFill>
              </a:rPr>
              <a:t>:</a:t>
            </a:r>
            <a:endParaRPr lang="et-EE" sz="2400" dirty="0">
              <a:solidFill>
                <a:schemeClr val="bg1"/>
              </a:solidFill>
            </a:endParaRPr>
          </a:p>
          <a:p>
            <a:endParaRPr lang="en-US" sz="2400" dirty="0">
              <a:solidFill>
                <a:schemeClr val="bg1"/>
              </a:solidFill>
            </a:endParaRPr>
          </a:p>
          <a:p>
            <a:r>
              <a:rPr lang="fi-FI" sz="2400" dirty="0">
                <a:solidFill>
                  <a:schemeClr val="bg1"/>
                </a:solidFill>
                <a:hlinkClick r:id="rId2">
                  <a:extLst>
                    <a:ext uri="{A12FA001-AC4F-418D-AE19-62706E023703}">
                      <ahyp:hlinkClr xmlns:ahyp="http://schemas.microsoft.com/office/drawing/2018/hyperlinkcolor" val="tx"/>
                    </a:ext>
                  </a:extLst>
                </a:hlinkClick>
              </a:rPr>
              <a:t>100 </a:t>
            </a:r>
            <a:r>
              <a:rPr lang="fi-FI" sz="2400" dirty="0" err="1">
                <a:solidFill>
                  <a:schemeClr val="bg1"/>
                </a:solidFill>
                <a:hlinkClick r:id="rId2">
                  <a:extLst>
                    <a:ext uri="{A12FA001-AC4F-418D-AE19-62706E023703}">
                      <ahyp:hlinkClr xmlns:ahyp="http://schemas.microsoft.com/office/drawing/2018/hyperlinkcolor" val="tx"/>
                    </a:ext>
                  </a:extLst>
                </a:hlinkClick>
              </a:rPr>
              <a:t>missionI</a:t>
            </a:r>
            <a:r>
              <a:rPr lang="fi-FI" sz="2400" dirty="0">
                <a:solidFill>
                  <a:schemeClr val="bg1"/>
                </a:solidFill>
                <a:hlinkClick r:id="rId2">
                  <a:extLst>
                    <a:ext uri="{A12FA001-AC4F-418D-AE19-62706E023703}">
                      <ahyp:hlinkClr xmlns:ahyp="http://schemas.microsoft.com/office/drawing/2018/hyperlinkcolor" val="tx"/>
                    </a:ext>
                  </a:extLst>
                </a:hlinkClick>
              </a:rPr>
              <a:t> malli ja </a:t>
            </a:r>
            <a:r>
              <a:rPr lang="fi-FI" sz="2400" dirty="0" err="1">
                <a:solidFill>
                  <a:schemeClr val="bg1"/>
                </a:solidFill>
                <a:hlinkClick r:id="rId2">
                  <a:extLst>
                    <a:ext uri="{A12FA001-AC4F-418D-AE19-62706E023703}">
                      <ahyp:hlinkClr xmlns:ahyp="http://schemas.microsoft.com/office/drawing/2018/hyperlinkcolor" val="tx"/>
                    </a:ext>
                  </a:extLst>
                </a:hlinkClick>
              </a:rPr>
              <a:t>näidist</a:t>
            </a:r>
            <a:r>
              <a:rPr lang="fi-FI" sz="2400" dirty="0">
                <a:solidFill>
                  <a:schemeClr val="bg1"/>
                </a:solidFill>
                <a:hlinkClick r:id="rId2">
                  <a:extLst>
                    <a:ext uri="{A12FA001-AC4F-418D-AE19-62706E023703}">
                      <ahyp:hlinkClr xmlns:ahyp="http://schemas.microsoft.com/office/drawing/2018/hyperlinkcolor" val="tx"/>
                    </a:ext>
                  </a:extLst>
                </a:hlinkClick>
              </a:rPr>
              <a:t> </a:t>
            </a:r>
            <a:r>
              <a:rPr lang="fi-FI" sz="2400" dirty="0" err="1">
                <a:solidFill>
                  <a:schemeClr val="bg1"/>
                </a:solidFill>
                <a:hlinkClick r:id="rId2">
                  <a:extLst>
                    <a:ext uri="{A12FA001-AC4F-418D-AE19-62706E023703}">
                      <ahyp:hlinkClr xmlns:ahyp="http://schemas.microsoft.com/office/drawing/2018/hyperlinkcolor" val="tx"/>
                    </a:ext>
                  </a:extLst>
                </a:hlinkClick>
              </a:rPr>
              <a:t>leiab</a:t>
            </a:r>
            <a:r>
              <a:rPr lang="fi-FI" sz="2400" dirty="0">
                <a:solidFill>
                  <a:schemeClr val="bg1"/>
                </a:solidFill>
                <a:hlinkClick r:id="rId2">
                  <a:extLst>
                    <a:ext uri="{A12FA001-AC4F-418D-AE19-62706E023703}">
                      <ahyp:hlinkClr xmlns:ahyp="http://schemas.microsoft.com/office/drawing/2018/hyperlinkcolor" val="tx"/>
                    </a:ext>
                  </a:extLst>
                </a:hlinkClick>
              </a:rPr>
              <a:t> </a:t>
            </a:r>
            <a:r>
              <a:rPr lang="fi-FI" sz="2400" dirty="0" err="1">
                <a:solidFill>
                  <a:schemeClr val="bg1"/>
                </a:solidFill>
                <a:hlinkClick r:id="rId2">
                  <a:extLst>
                    <a:ext uri="{A12FA001-AC4F-418D-AE19-62706E023703}">
                      <ahyp:hlinkClr xmlns:ahyp="http://schemas.microsoft.com/office/drawing/2018/hyperlinkcolor" val="tx"/>
                    </a:ext>
                  </a:extLst>
                </a:hlinkClick>
              </a:rPr>
              <a:t>klikkides</a:t>
            </a:r>
            <a:r>
              <a:rPr lang="fi-FI" sz="2400" dirty="0">
                <a:solidFill>
                  <a:schemeClr val="bg1"/>
                </a:solidFill>
                <a:hlinkClick r:id="rId2">
                  <a:extLst>
                    <a:ext uri="{A12FA001-AC4F-418D-AE19-62706E023703}">
                      <ahyp:hlinkClr xmlns:ahyp="http://schemas.microsoft.com/office/drawing/2018/hyperlinkcolor" val="tx"/>
                    </a:ext>
                  </a:extLst>
                </a:hlinkClick>
              </a:rPr>
              <a:t> </a:t>
            </a:r>
            <a:r>
              <a:rPr lang="fi-FI" sz="2400" dirty="0" err="1">
                <a:solidFill>
                  <a:schemeClr val="bg1"/>
                </a:solidFill>
                <a:hlinkClick r:id="rId2">
                  <a:extLst>
                    <a:ext uri="{A12FA001-AC4F-418D-AE19-62706E023703}">
                      <ahyp:hlinkClr xmlns:ahyp="http://schemas.microsoft.com/office/drawing/2018/hyperlinkcolor" val="tx"/>
                    </a:ext>
                  </a:extLst>
                </a:hlinkClick>
              </a:rPr>
              <a:t>siin</a:t>
            </a:r>
            <a:r>
              <a:rPr lang="fi-FI" sz="2400" dirty="0">
                <a:solidFill>
                  <a:schemeClr val="bg1"/>
                </a:solidFill>
                <a:hlinkClick r:id="rId2">
                  <a:extLst>
                    <a:ext uri="{A12FA001-AC4F-418D-AE19-62706E023703}">
                      <ahyp:hlinkClr xmlns:ahyp="http://schemas.microsoft.com/office/drawing/2018/hyperlinkcolor" val="tx"/>
                    </a:ext>
                  </a:extLst>
                </a:hlinkClick>
              </a:rPr>
              <a:t>.</a:t>
            </a:r>
            <a:endParaRPr lang="en-US" sz="2400" dirty="0">
              <a:solidFill>
                <a:schemeClr val="bg1"/>
              </a:solidFill>
            </a:endParaRPr>
          </a:p>
        </p:txBody>
      </p:sp>
      <p:pic>
        <p:nvPicPr>
          <p:cNvPr id="10" name="Picture Placeholder 9">
            <a:extLst>
              <a:ext uri="{FF2B5EF4-FFF2-40B4-BE49-F238E27FC236}">
                <a16:creationId xmlns:a16="http://schemas.microsoft.com/office/drawing/2014/main" id="{41AA6D62-E952-44F5-846A-AB8461B7BE5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33" r="23233"/>
          <a:stretch>
            <a:fillRect/>
          </a:stretch>
        </p:blipFill>
        <p:spPr/>
      </p:pic>
      <p:sp>
        <p:nvSpPr>
          <p:cNvPr id="13" name="Text Placeholder 2">
            <a:extLst>
              <a:ext uri="{FF2B5EF4-FFF2-40B4-BE49-F238E27FC236}">
                <a16:creationId xmlns:a16="http://schemas.microsoft.com/office/drawing/2014/main" id="{FFAA6AEB-4E31-47C0-A439-1B984C79664E}"/>
              </a:ext>
            </a:extLst>
          </p:cNvPr>
          <p:cNvSpPr txBox="1">
            <a:spLocks/>
          </p:cNvSpPr>
          <p:nvPr/>
        </p:nvSpPr>
        <p:spPr>
          <a:xfrm>
            <a:off x="1718347" y="258055"/>
            <a:ext cx="4716425" cy="826162"/>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300" dirty="0"/>
              <a:t>MISSIOONI VÄLJATÖÖTAMISE INSPIRATSIOONIKS</a:t>
            </a:r>
            <a:endParaRPr lang="en-US" dirty="0"/>
          </a:p>
        </p:txBody>
      </p:sp>
    </p:spTree>
    <p:extLst>
      <p:ext uri="{BB962C8B-B14F-4D97-AF65-F5344CB8AC3E}">
        <p14:creationId xmlns:p14="http://schemas.microsoft.com/office/powerpoint/2010/main" val="2748482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31D3D855-3099-44A8-BEE3-73B55C1AABB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23253" r="23253"/>
          <a:stretch/>
        </p:blipFill>
        <p:spPr/>
      </p:pic>
      <p:sp>
        <p:nvSpPr>
          <p:cNvPr id="4" name="Text Placeholder 3">
            <a:extLst>
              <a:ext uri="{FF2B5EF4-FFF2-40B4-BE49-F238E27FC236}">
                <a16:creationId xmlns:a16="http://schemas.microsoft.com/office/drawing/2014/main" id="{DCF9747A-3BFA-49CA-8AA7-19AF1F28C0B4}"/>
              </a:ext>
            </a:extLst>
          </p:cNvPr>
          <p:cNvSpPr>
            <a:spLocks noGrp="1"/>
          </p:cNvSpPr>
          <p:nvPr>
            <p:ph type="body" sz="quarter" idx="18"/>
          </p:nvPr>
        </p:nvSpPr>
        <p:spPr>
          <a:xfrm>
            <a:off x="1718561" y="1555527"/>
            <a:ext cx="5105120" cy="4997673"/>
          </a:xfrm>
        </p:spPr>
        <p:txBody>
          <a:bodyPr>
            <a:normAutofit/>
          </a:bodyPr>
          <a:lstStyle/>
          <a:p>
            <a:pPr marL="0">
              <a:spcAft>
                <a:spcPts val="1200"/>
              </a:spcAft>
            </a:pPr>
            <a:r>
              <a:rPr lang="en-US" dirty="0" err="1"/>
              <a:t>Kui</a:t>
            </a:r>
            <a:r>
              <a:rPr lang="en-US" dirty="0"/>
              <a:t> </a:t>
            </a:r>
            <a:r>
              <a:rPr lang="en-US" dirty="0" err="1"/>
              <a:t>olete</a:t>
            </a:r>
            <a:r>
              <a:rPr lang="en-US" dirty="0"/>
              <a:t> </a:t>
            </a:r>
            <a:r>
              <a:rPr lang="en-US" dirty="0" err="1"/>
              <a:t>oma</a:t>
            </a:r>
            <a:r>
              <a:rPr lang="en-US" dirty="0"/>
              <a:t> </a:t>
            </a:r>
            <a:r>
              <a:rPr lang="en-US" dirty="0" err="1"/>
              <a:t>missiooni</a:t>
            </a:r>
            <a:r>
              <a:rPr lang="en-US" dirty="0"/>
              <a:t> </a:t>
            </a:r>
            <a:r>
              <a:rPr lang="en-US" dirty="0" err="1"/>
              <a:t>sõnastanud</a:t>
            </a:r>
            <a:r>
              <a:rPr lang="en-US" dirty="0"/>
              <a:t>, on </a:t>
            </a:r>
            <a:r>
              <a:rPr lang="en-US" dirty="0" err="1"/>
              <a:t>aeg</a:t>
            </a:r>
            <a:r>
              <a:rPr lang="en-US" dirty="0"/>
              <a:t> </a:t>
            </a:r>
            <a:r>
              <a:rPr lang="en-US" dirty="0" err="1"/>
              <a:t>välja</a:t>
            </a:r>
            <a:r>
              <a:rPr lang="en-US" dirty="0"/>
              <a:t> </a:t>
            </a:r>
            <a:r>
              <a:rPr lang="en-US" dirty="0" err="1"/>
              <a:t>mõelda</a:t>
            </a:r>
            <a:r>
              <a:rPr lang="en-US" dirty="0"/>
              <a:t>, </a:t>
            </a:r>
            <a:r>
              <a:rPr lang="en-US" dirty="0" err="1"/>
              <a:t>kuidas</a:t>
            </a:r>
            <a:r>
              <a:rPr lang="en-US" dirty="0"/>
              <a:t> </a:t>
            </a:r>
            <a:r>
              <a:rPr lang="en-US" dirty="0" err="1"/>
              <a:t>seda</a:t>
            </a:r>
            <a:r>
              <a:rPr lang="en-US" dirty="0"/>
              <a:t> </a:t>
            </a:r>
            <a:r>
              <a:rPr lang="en-US" dirty="0" err="1"/>
              <a:t>oma</a:t>
            </a:r>
            <a:r>
              <a:rPr lang="en-US" dirty="0"/>
              <a:t> DKO </a:t>
            </a:r>
            <a:r>
              <a:rPr lang="en-US" dirty="0" err="1"/>
              <a:t>projekti</a:t>
            </a:r>
            <a:r>
              <a:rPr lang="en-US" dirty="0"/>
              <a:t> </a:t>
            </a:r>
            <a:r>
              <a:rPr lang="en-US" dirty="0" err="1"/>
              <a:t>turundamisel</a:t>
            </a:r>
            <a:r>
              <a:rPr lang="en-US" dirty="0"/>
              <a:t> </a:t>
            </a:r>
            <a:r>
              <a:rPr lang="en-US" dirty="0" err="1"/>
              <a:t>kasutada</a:t>
            </a:r>
            <a:r>
              <a:rPr lang="en-US" dirty="0"/>
              <a:t>.</a:t>
            </a:r>
          </a:p>
          <a:p>
            <a:pPr marL="0">
              <a:spcAft>
                <a:spcPts val="1200"/>
              </a:spcAft>
            </a:pPr>
            <a:r>
              <a:rPr lang="en-US" dirty="0" err="1"/>
              <a:t>Üks</a:t>
            </a:r>
            <a:r>
              <a:rPr lang="en-US" dirty="0"/>
              <a:t> </a:t>
            </a:r>
            <a:r>
              <a:rPr lang="en-US" dirty="0" err="1"/>
              <a:t>viis</a:t>
            </a:r>
            <a:r>
              <a:rPr lang="en-US" dirty="0"/>
              <a:t> </a:t>
            </a:r>
            <a:r>
              <a:rPr lang="en-US" dirty="0" err="1"/>
              <a:t>seda</a:t>
            </a:r>
            <a:r>
              <a:rPr lang="en-US" dirty="0"/>
              <a:t> </a:t>
            </a:r>
            <a:r>
              <a:rPr lang="en-US" dirty="0" err="1"/>
              <a:t>teha</a:t>
            </a:r>
            <a:r>
              <a:rPr lang="en-US" dirty="0"/>
              <a:t>, on </a:t>
            </a:r>
            <a:r>
              <a:rPr lang="en-US" dirty="0" err="1"/>
              <a:t>keskenduda</a:t>
            </a:r>
            <a:r>
              <a:rPr lang="en-US" dirty="0"/>
              <a:t> </a:t>
            </a:r>
            <a:r>
              <a:rPr lang="en-US" dirty="0" err="1"/>
              <a:t>oma</a:t>
            </a:r>
            <a:r>
              <a:rPr lang="en-US" dirty="0"/>
              <a:t> </a:t>
            </a:r>
            <a:r>
              <a:rPr lang="en-US" dirty="0" err="1"/>
              <a:t>projekti</a:t>
            </a:r>
            <a:r>
              <a:rPr lang="en-US" dirty="0"/>
              <a:t> </a:t>
            </a:r>
            <a:r>
              <a:rPr lang="en-US" dirty="0" err="1"/>
              <a:t>turundusstrateegias</a:t>
            </a:r>
            <a:r>
              <a:rPr lang="en-US" dirty="0"/>
              <a:t> </a:t>
            </a:r>
            <a:r>
              <a:rPr lang="en-US" dirty="0" err="1"/>
              <a:t>oma</a:t>
            </a:r>
            <a:r>
              <a:rPr lang="en-US" dirty="0"/>
              <a:t> </a:t>
            </a:r>
            <a:r>
              <a:rPr lang="en-US" dirty="0" err="1"/>
              <a:t>projekti</a:t>
            </a:r>
            <a:r>
              <a:rPr lang="en-US" dirty="0"/>
              <a:t> </a:t>
            </a:r>
            <a:r>
              <a:rPr lang="en-US" dirty="0" err="1"/>
              <a:t>missioonile</a:t>
            </a:r>
            <a:r>
              <a:rPr lang="en-US" dirty="0"/>
              <a:t> ja </a:t>
            </a:r>
            <a:r>
              <a:rPr lang="en-US" dirty="0" err="1"/>
              <a:t>eesmärgile</a:t>
            </a:r>
            <a:r>
              <a:rPr lang="en-US" dirty="0"/>
              <a:t>.</a:t>
            </a:r>
          </a:p>
          <a:p>
            <a:pPr marL="0">
              <a:spcAft>
                <a:spcPts val="1200"/>
              </a:spcAft>
            </a:pPr>
            <a:r>
              <a:rPr lang="en-US" dirty="0" err="1"/>
              <a:t>Järgmises</a:t>
            </a:r>
            <a:r>
              <a:rPr lang="en-US" dirty="0"/>
              <a:t> </a:t>
            </a:r>
            <a:r>
              <a:rPr lang="en-US" dirty="0" err="1"/>
              <a:t>teemas</a:t>
            </a:r>
            <a:r>
              <a:rPr lang="en-US" dirty="0"/>
              <a:t> </a:t>
            </a:r>
            <a:r>
              <a:rPr lang="en-US" dirty="0" err="1"/>
              <a:t>vaatleme</a:t>
            </a:r>
            <a:r>
              <a:rPr lang="en-US" dirty="0"/>
              <a:t> </a:t>
            </a:r>
            <a:r>
              <a:rPr lang="en-US" dirty="0" err="1"/>
              <a:t>lähemalt</a:t>
            </a:r>
            <a:r>
              <a:rPr lang="en-US" dirty="0"/>
              <a:t> </a:t>
            </a:r>
            <a:r>
              <a:rPr lang="en-US" dirty="0" err="1"/>
              <a:t>erinevaid</a:t>
            </a:r>
            <a:r>
              <a:rPr lang="en-US" dirty="0"/>
              <a:t> </a:t>
            </a:r>
            <a:r>
              <a:rPr lang="en-US" dirty="0" err="1"/>
              <a:t>digivahendeid</a:t>
            </a:r>
            <a:r>
              <a:rPr lang="en-US" dirty="0"/>
              <a:t>, </a:t>
            </a:r>
            <a:r>
              <a:rPr lang="en-US" dirty="0" err="1"/>
              <a:t>mille</a:t>
            </a:r>
            <a:r>
              <a:rPr lang="en-US" dirty="0"/>
              <a:t> </a:t>
            </a:r>
            <a:r>
              <a:rPr lang="en-US" dirty="0" err="1"/>
              <a:t>abil</a:t>
            </a:r>
            <a:r>
              <a:rPr lang="en-US" dirty="0"/>
              <a:t> </a:t>
            </a:r>
            <a:r>
              <a:rPr lang="en-US" dirty="0" err="1"/>
              <a:t>saate</a:t>
            </a:r>
            <a:r>
              <a:rPr lang="en-US" dirty="0"/>
              <a:t> </a:t>
            </a:r>
            <a:r>
              <a:rPr lang="en-US" dirty="0" err="1"/>
              <a:t>oma</a:t>
            </a:r>
            <a:r>
              <a:rPr lang="en-US" dirty="0"/>
              <a:t> </a:t>
            </a:r>
            <a:r>
              <a:rPr lang="en-US" dirty="0" err="1"/>
              <a:t>sõnumit</a:t>
            </a:r>
            <a:r>
              <a:rPr lang="en-US" dirty="0"/>
              <a:t> </a:t>
            </a:r>
            <a:r>
              <a:rPr lang="en-US" dirty="0" err="1"/>
              <a:t>levitada</a:t>
            </a:r>
            <a:r>
              <a:rPr lang="en-US" dirty="0"/>
              <a:t> ja </a:t>
            </a:r>
            <a:r>
              <a:rPr lang="en-US" dirty="0" err="1"/>
              <a:t>oma</a:t>
            </a:r>
            <a:r>
              <a:rPr lang="en-US" dirty="0"/>
              <a:t> DKO </a:t>
            </a:r>
            <a:r>
              <a:rPr lang="en-US" dirty="0" err="1"/>
              <a:t>projekti</a:t>
            </a:r>
            <a:r>
              <a:rPr lang="en-US" dirty="0"/>
              <a:t> </a:t>
            </a:r>
            <a:r>
              <a:rPr lang="en-US" dirty="0" err="1"/>
              <a:t>reklaamida</a:t>
            </a:r>
            <a:r>
              <a:rPr lang="en-US" dirty="0"/>
              <a:t>.</a:t>
            </a:r>
          </a:p>
          <a:p>
            <a:pPr marL="0"/>
            <a:endParaRPr lang="en-US" dirty="0"/>
          </a:p>
          <a:p>
            <a:pPr marL="0"/>
            <a:endParaRPr lang="en-IE" dirty="0"/>
          </a:p>
        </p:txBody>
      </p:sp>
      <p:sp>
        <p:nvSpPr>
          <p:cNvPr id="3" name="Text Placeholder 2">
            <a:extLst>
              <a:ext uri="{FF2B5EF4-FFF2-40B4-BE49-F238E27FC236}">
                <a16:creationId xmlns:a16="http://schemas.microsoft.com/office/drawing/2014/main" id="{36FF10A4-38A3-A344-8FC5-3A697B3C97A7}"/>
              </a:ext>
            </a:extLst>
          </p:cNvPr>
          <p:cNvSpPr>
            <a:spLocks noGrp="1"/>
          </p:cNvSpPr>
          <p:nvPr>
            <p:ph type="body" sz="quarter" idx="16"/>
          </p:nvPr>
        </p:nvSpPr>
        <p:spPr>
          <a:xfrm>
            <a:off x="1718561" y="304800"/>
            <a:ext cx="4716425" cy="872931"/>
          </a:xfrm>
        </p:spPr>
        <p:txBody>
          <a:bodyPr>
            <a:normAutofit/>
          </a:bodyPr>
          <a:lstStyle/>
          <a:p>
            <a:pPr algn="ctr"/>
            <a:r>
              <a:rPr lang="en-US" sz="2800" dirty="0"/>
              <a:t>KUIDAS OMA MISSIOONI KASUTADA?</a:t>
            </a:r>
            <a:endParaRPr lang="en-US" dirty="0"/>
          </a:p>
        </p:txBody>
      </p:sp>
    </p:spTree>
    <p:extLst>
      <p:ext uri="{BB962C8B-B14F-4D97-AF65-F5344CB8AC3E}">
        <p14:creationId xmlns:p14="http://schemas.microsoft.com/office/powerpoint/2010/main" val="1680018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C7DBFFB-AB38-455D-BA9A-DB587DCA530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
        <p:nvSpPr>
          <p:cNvPr id="11" name="TextBox 10">
            <a:extLst>
              <a:ext uri="{FF2B5EF4-FFF2-40B4-BE49-F238E27FC236}">
                <a16:creationId xmlns:a16="http://schemas.microsoft.com/office/drawing/2014/main" id="{72445D50-D67C-4080-B5AC-DF74DA5E23BF}"/>
              </a:ext>
            </a:extLst>
          </p:cNvPr>
          <p:cNvSpPr txBox="1"/>
          <p:nvPr/>
        </p:nvSpPr>
        <p:spPr>
          <a:xfrm>
            <a:off x="1431544" y="1328321"/>
            <a:ext cx="5588381" cy="5878532"/>
          </a:xfrm>
          <a:prstGeom prst="rect">
            <a:avLst/>
          </a:prstGeom>
          <a:noFill/>
        </p:spPr>
        <p:txBody>
          <a:bodyPr wrap="square" rtlCol="0">
            <a:spAutoFit/>
          </a:bodyPr>
          <a:lstStyle/>
          <a:p>
            <a:r>
              <a:rPr lang="et-EE" sz="2400" dirty="0">
                <a:solidFill>
                  <a:schemeClr val="bg1"/>
                </a:solidFill>
              </a:rPr>
              <a:t>Soovitame järgnevaid allikaid ja artikleid täiendavaks lugemiseks:</a:t>
            </a:r>
          </a:p>
          <a:p>
            <a:endParaRPr lang="et-EE" sz="2400" dirty="0">
              <a:solidFill>
                <a:schemeClr val="bg1"/>
              </a:solidFill>
            </a:endParaRPr>
          </a:p>
          <a:p>
            <a:pPr>
              <a:spcAft>
                <a:spcPts val="1200"/>
              </a:spcAft>
            </a:pPr>
            <a:r>
              <a:rPr lang="en-IE" sz="2400" dirty="0">
                <a:solidFill>
                  <a:schemeClr val="bg1"/>
                </a:solidFill>
                <a:hlinkClick r:id="rId3">
                  <a:extLst>
                    <a:ext uri="{A12FA001-AC4F-418D-AE19-62706E023703}">
                      <ahyp:hlinkClr xmlns:ahyp="http://schemas.microsoft.com/office/drawing/2018/hyperlinkcolor" val="tx"/>
                    </a:ext>
                  </a:extLst>
                </a:hlinkClick>
              </a:rPr>
              <a:t>Forbes article on The Meaning Behind Mission marketing (10 min read).</a:t>
            </a:r>
            <a:endParaRPr lang="en-IE" sz="2400" dirty="0">
              <a:solidFill>
                <a:schemeClr val="bg1"/>
              </a:solidFill>
            </a:endParaRPr>
          </a:p>
          <a:p>
            <a:pPr>
              <a:spcAft>
                <a:spcPts val="1200"/>
              </a:spcAft>
            </a:pPr>
            <a:r>
              <a:rPr lang="en-US" sz="2400" b="0" i="0" dirty="0">
                <a:solidFill>
                  <a:schemeClr val="bg1"/>
                </a:solidFill>
                <a:effectLst/>
                <a:latin typeface="AvenirNext"/>
                <a:hlinkClick r:id="rId4">
                  <a:extLst>
                    <a:ext uri="{A12FA001-AC4F-418D-AE19-62706E023703}">
                      <ahyp:hlinkClr xmlns:ahyp="http://schemas.microsoft.com/office/drawing/2018/hyperlinkcolor" val="tx"/>
                    </a:ext>
                  </a:extLst>
                </a:hlinkClick>
              </a:rPr>
              <a:t>27 Truly Inspiring Company Vision and Mission Statement Examples (18 min read)</a:t>
            </a:r>
            <a:endParaRPr lang="en-US" sz="2400" b="0" i="0" dirty="0">
              <a:solidFill>
                <a:schemeClr val="bg1"/>
              </a:solidFill>
              <a:effectLst/>
              <a:latin typeface="AvenirNext"/>
            </a:endParaRPr>
          </a:p>
          <a:p>
            <a:pPr>
              <a:spcAft>
                <a:spcPts val="1200"/>
              </a:spcAft>
            </a:pPr>
            <a:r>
              <a:rPr lang="en-US" sz="2400" b="0" i="0" dirty="0">
                <a:solidFill>
                  <a:schemeClr val="bg1"/>
                </a:solidFill>
                <a:effectLst/>
                <a:latin typeface="AvenirNext"/>
                <a:hlinkClick r:id="rId5">
                  <a:extLst>
                    <a:ext uri="{A12FA001-AC4F-418D-AE19-62706E023703}">
                      <ahyp:hlinkClr xmlns:ahyp="http://schemas.microsoft.com/office/drawing/2018/hyperlinkcolor" val="tx"/>
                    </a:ext>
                  </a:extLst>
                </a:hlinkClick>
              </a:rPr>
              <a:t>Steve Jobs is often considered one of the best examples of using Mission Marketing. His </a:t>
            </a:r>
            <a:r>
              <a:rPr lang="en-US" sz="2400" b="0" i="0" dirty="0" err="1">
                <a:solidFill>
                  <a:schemeClr val="bg1"/>
                </a:solidFill>
                <a:effectLst/>
                <a:latin typeface="AvenirNext"/>
                <a:hlinkClick r:id="rId5">
                  <a:extLst>
                    <a:ext uri="{A12FA001-AC4F-418D-AE19-62706E023703}">
                      <ahyp:hlinkClr xmlns:ahyp="http://schemas.microsoft.com/office/drawing/2018/hyperlinkcolor" val="tx"/>
                    </a:ext>
                  </a:extLst>
                </a:hlinkClick>
              </a:rPr>
              <a:t>vido</a:t>
            </a:r>
            <a:r>
              <a:rPr lang="et-EE" sz="2400" b="0" i="0" dirty="0">
                <a:solidFill>
                  <a:schemeClr val="bg1"/>
                </a:solidFill>
                <a:effectLst/>
                <a:latin typeface="AvenirNext"/>
                <a:hlinkClick r:id="rId5">
                  <a:extLst>
                    <a:ext uri="{A12FA001-AC4F-418D-AE19-62706E023703}">
                      <ahyp:hlinkClr xmlns:ahyp="http://schemas.microsoft.com/office/drawing/2018/hyperlinkcolor" val="tx"/>
                    </a:ext>
                  </a:extLst>
                </a:hlinkClick>
              </a:rPr>
              <a:t> </a:t>
            </a:r>
            <a:r>
              <a:rPr lang="en-US" sz="2400" b="0" i="0" dirty="0">
                <a:solidFill>
                  <a:schemeClr val="bg1"/>
                </a:solidFill>
                <a:effectLst/>
                <a:latin typeface="AvenirNext"/>
                <a:hlinkClick r:id="rId5">
                  <a:extLst>
                    <a:ext uri="{A12FA001-AC4F-418D-AE19-62706E023703}">
                      <ahyp:hlinkClr xmlns:ahyp="http://schemas.microsoft.com/office/drawing/2018/hyperlinkcolor" val="tx"/>
                    </a:ext>
                  </a:extLst>
                </a:hlinkClick>
              </a:rPr>
              <a:t>talk on apple’s “think different” campaign.</a:t>
            </a:r>
            <a:endParaRPr lang="en-US" sz="2400" b="0" i="0" dirty="0">
              <a:solidFill>
                <a:schemeClr val="bg1"/>
              </a:solidFill>
              <a:effectLst/>
              <a:latin typeface="AvenirNext"/>
            </a:endParaRPr>
          </a:p>
          <a:p>
            <a:pPr>
              <a:spcAft>
                <a:spcPts val="1200"/>
              </a:spcAft>
            </a:pPr>
            <a:r>
              <a:rPr lang="en-US" sz="2400" dirty="0">
                <a:solidFill>
                  <a:schemeClr val="bg1"/>
                </a:solidFill>
                <a:hlinkClick r:id="rId6">
                  <a:extLst>
                    <a:ext uri="{A12FA001-AC4F-418D-AE19-62706E023703}">
                      <ahyp:hlinkClr xmlns:ahyp="http://schemas.microsoft.com/office/drawing/2018/hyperlinkcolor" val="tx"/>
                    </a:ext>
                  </a:extLst>
                </a:hlinkClick>
              </a:rPr>
              <a:t>How to Write a Content Marketing Mission Statement in 3 Steps </a:t>
            </a:r>
            <a:endParaRPr lang="en-IE" sz="2400" dirty="0">
              <a:solidFill>
                <a:schemeClr val="bg1"/>
              </a:solidFill>
            </a:endParaRPr>
          </a:p>
          <a:p>
            <a:endParaRPr lang="en-IE" sz="2400" dirty="0"/>
          </a:p>
        </p:txBody>
      </p:sp>
      <p:sp>
        <p:nvSpPr>
          <p:cNvPr id="7" name="Text Placeholder 5">
            <a:extLst>
              <a:ext uri="{FF2B5EF4-FFF2-40B4-BE49-F238E27FC236}">
                <a16:creationId xmlns:a16="http://schemas.microsoft.com/office/drawing/2014/main" id="{453F5F99-2545-48E7-8B53-031932E9600C}"/>
              </a:ext>
            </a:extLst>
          </p:cNvPr>
          <p:cNvSpPr txBox="1">
            <a:spLocks/>
          </p:cNvSpPr>
          <p:nvPr/>
        </p:nvSpPr>
        <p:spPr>
          <a:xfrm>
            <a:off x="1718561" y="595510"/>
            <a:ext cx="4716425" cy="582221"/>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a:t>ALLIKAD JA LISAMATERJALID</a:t>
            </a:r>
            <a:endParaRPr lang="en-IE" dirty="0"/>
          </a:p>
        </p:txBody>
      </p:sp>
    </p:spTree>
    <p:extLst>
      <p:ext uri="{BB962C8B-B14F-4D97-AF65-F5344CB8AC3E}">
        <p14:creationId xmlns:p14="http://schemas.microsoft.com/office/powerpoint/2010/main" val="1061512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328B74-6E6E-6841-9825-118B71CB140C}"/>
              </a:ext>
            </a:extLst>
          </p:cNvPr>
          <p:cNvSpPr>
            <a:spLocks noGrp="1"/>
          </p:cNvSpPr>
          <p:nvPr>
            <p:ph type="body" sz="quarter" idx="16"/>
          </p:nvPr>
        </p:nvSpPr>
        <p:spPr>
          <a:xfrm>
            <a:off x="2149153" y="802957"/>
            <a:ext cx="8966521" cy="2121217"/>
          </a:xfrm>
        </p:spPr>
        <p:txBody>
          <a:bodyPr>
            <a:normAutofit/>
          </a:bodyPr>
          <a:lstStyle/>
          <a:p>
            <a:r>
              <a:rPr lang="fi-FI" dirty="0"/>
              <a:t>TEHNOLOOGIAD JA TÖÖVAHENDID, MIS AITAVAD INFOT JAGADA JA LEVITADA</a:t>
            </a:r>
            <a:endParaRPr lang="en-US" sz="4400" dirty="0"/>
          </a:p>
        </p:txBody>
      </p:sp>
      <p:sp>
        <p:nvSpPr>
          <p:cNvPr id="2" name="Text Placeholder 1">
            <a:extLst>
              <a:ext uri="{FF2B5EF4-FFF2-40B4-BE49-F238E27FC236}">
                <a16:creationId xmlns:a16="http://schemas.microsoft.com/office/drawing/2014/main" id="{6EE5B6E5-41A7-4547-908A-136FB5F43475}"/>
              </a:ext>
            </a:extLst>
          </p:cNvPr>
          <p:cNvSpPr>
            <a:spLocks noGrp="1"/>
          </p:cNvSpPr>
          <p:nvPr>
            <p:ph type="body" sz="quarter" idx="17"/>
          </p:nvPr>
        </p:nvSpPr>
        <p:spPr/>
        <p:txBody>
          <a:bodyPr>
            <a:normAutofit fontScale="85000" lnSpcReduction="20000"/>
          </a:bodyPr>
          <a:lstStyle/>
          <a:p>
            <a:r>
              <a:rPr lang="en-IE" dirty="0"/>
              <a:t>04</a:t>
            </a:r>
          </a:p>
        </p:txBody>
      </p:sp>
      <p:sp>
        <p:nvSpPr>
          <p:cNvPr id="6" name="TextBox 5">
            <a:extLst>
              <a:ext uri="{FF2B5EF4-FFF2-40B4-BE49-F238E27FC236}">
                <a16:creationId xmlns:a16="http://schemas.microsoft.com/office/drawing/2014/main" id="{E167636C-7F06-4FEF-879A-E0FA3F668D42}"/>
              </a:ext>
            </a:extLst>
          </p:cNvPr>
          <p:cNvSpPr txBox="1"/>
          <p:nvPr/>
        </p:nvSpPr>
        <p:spPr>
          <a:xfrm>
            <a:off x="8261489" y="5166762"/>
            <a:ext cx="6097656" cy="523220"/>
          </a:xfrm>
          <a:prstGeom prst="rect">
            <a:avLst/>
          </a:prstGeom>
          <a:noFill/>
        </p:spPr>
        <p:txBody>
          <a:bodyPr wrap="square">
            <a:spAutoFit/>
          </a:bodyPr>
          <a:lstStyle/>
          <a:p>
            <a:r>
              <a:rPr lang="et-EE" sz="2800" b="1" dirty="0">
                <a:solidFill>
                  <a:schemeClr val="bg1"/>
                </a:solidFill>
              </a:rPr>
              <a:t>Õppija tase</a:t>
            </a:r>
            <a:r>
              <a:rPr lang="en-IE" sz="2800" b="1" dirty="0">
                <a:solidFill>
                  <a:schemeClr val="bg1"/>
                </a:solidFill>
              </a:rPr>
              <a:t>: </a:t>
            </a:r>
            <a:r>
              <a:rPr lang="et-EE" sz="2800" b="1" dirty="0">
                <a:solidFill>
                  <a:schemeClr val="bg1"/>
                </a:solidFill>
              </a:rPr>
              <a:t>Algtase</a:t>
            </a:r>
            <a:endParaRPr lang="en-IE" sz="2800" b="1" dirty="0">
              <a:solidFill>
                <a:schemeClr val="bg1"/>
              </a:solidFill>
            </a:endParaRPr>
          </a:p>
        </p:txBody>
      </p:sp>
    </p:spTree>
    <p:extLst>
      <p:ext uri="{BB962C8B-B14F-4D97-AF65-F5344CB8AC3E}">
        <p14:creationId xmlns:p14="http://schemas.microsoft.com/office/powerpoint/2010/main" val="2153791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57E8A9-C9F9-49CB-944F-62812FDD3EC1}"/>
              </a:ext>
            </a:extLst>
          </p:cNvPr>
          <p:cNvSpPr>
            <a:spLocks noGrp="1"/>
          </p:cNvSpPr>
          <p:nvPr>
            <p:ph type="body" sz="quarter" idx="16"/>
          </p:nvPr>
        </p:nvSpPr>
        <p:spPr>
          <a:xfrm>
            <a:off x="1545771" y="128507"/>
            <a:ext cx="4716425" cy="1321469"/>
          </a:xfrm>
        </p:spPr>
        <p:txBody>
          <a:bodyPr>
            <a:normAutofit fontScale="55000" lnSpcReduction="20000"/>
          </a:bodyPr>
          <a:lstStyle/>
          <a:p>
            <a:pPr algn="ctr"/>
            <a:r>
              <a:rPr lang="fi-FI" sz="5100" dirty="0"/>
              <a:t>DIGIVAHENDITE KASUTAMINE OMA KODANIKUOSALUSE PROJEKTI INFO JAGAMISEKS JA LEVITAMISEKS</a:t>
            </a:r>
            <a:endParaRPr lang="en-IE" dirty="0"/>
          </a:p>
        </p:txBody>
      </p:sp>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7" name="TextBox 6">
            <a:extLst>
              <a:ext uri="{FF2B5EF4-FFF2-40B4-BE49-F238E27FC236}">
                <a16:creationId xmlns:a16="http://schemas.microsoft.com/office/drawing/2014/main" id="{E349BC0B-94D2-47B0-9FC4-9A1E1C77ADD8}"/>
              </a:ext>
            </a:extLst>
          </p:cNvPr>
          <p:cNvSpPr txBox="1"/>
          <p:nvPr/>
        </p:nvSpPr>
        <p:spPr>
          <a:xfrm>
            <a:off x="1545771" y="1338402"/>
            <a:ext cx="5202401" cy="5201424"/>
          </a:xfrm>
          <a:prstGeom prst="rect">
            <a:avLst/>
          </a:prstGeom>
          <a:noFill/>
        </p:spPr>
        <p:txBody>
          <a:bodyPr wrap="square" rtlCol="0">
            <a:spAutoFit/>
          </a:bodyPr>
          <a:lstStyle/>
          <a:p>
            <a:pPr>
              <a:spcAft>
                <a:spcPts val="1200"/>
              </a:spcAft>
            </a:pPr>
            <a:r>
              <a:rPr lang="en-US" sz="2400" dirty="0" err="1">
                <a:solidFill>
                  <a:schemeClr val="bg1"/>
                </a:solidFill>
              </a:rPr>
              <a:t>Õigete</a:t>
            </a:r>
            <a:r>
              <a:rPr lang="en-US" sz="2400" dirty="0">
                <a:solidFill>
                  <a:schemeClr val="bg1"/>
                </a:solidFill>
              </a:rPr>
              <a:t> </a:t>
            </a:r>
            <a:r>
              <a:rPr lang="en-US" sz="2400" dirty="0" err="1">
                <a:solidFill>
                  <a:schemeClr val="bg1"/>
                </a:solidFill>
              </a:rPr>
              <a:t>digivahendite</a:t>
            </a:r>
            <a:r>
              <a:rPr lang="en-US" sz="2400" dirty="0">
                <a:solidFill>
                  <a:schemeClr val="bg1"/>
                </a:solidFill>
              </a:rPr>
              <a:t> </a:t>
            </a:r>
            <a:r>
              <a:rPr lang="en-US" sz="2400" dirty="0" err="1">
                <a:solidFill>
                  <a:schemeClr val="bg1"/>
                </a:solidFill>
              </a:rPr>
              <a:t>valimine</a:t>
            </a:r>
            <a:r>
              <a:rPr lang="en-US" sz="2400" dirty="0">
                <a:solidFill>
                  <a:schemeClr val="bg1"/>
                </a:solidFill>
              </a:rPr>
              <a:t> </a:t>
            </a:r>
            <a:r>
              <a:rPr lang="en-US" sz="2400" dirty="0" err="1">
                <a:solidFill>
                  <a:schemeClr val="bg1"/>
                </a:solidFill>
              </a:rPr>
              <a:t>võib</a:t>
            </a:r>
            <a:r>
              <a:rPr lang="en-US" sz="2400" dirty="0">
                <a:solidFill>
                  <a:schemeClr val="bg1"/>
                </a:solidFill>
              </a:rPr>
              <a:t> </a:t>
            </a:r>
            <a:r>
              <a:rPr lang="en-US" sz="2400" dirty="0" err="1">
                <a:solidFill>
                  <a:schemeClr val="bg1"/>
                </a:solidFill>
              </a:rPr>
              <a:t>tuua</a:t>
            </a:r>
            <a:r>
              <a:rPr lang="en-US" sz="2400" dirty="0">
                <a:solidFill>
                  <a:schemeClr val="bg1"/>
                </a:solidFill>
              </a:rPr>
              <a:t> </a:t>
            </a:r>
            <a:r>
              <a:rPr lang="en-US" sz="2400" dirty="0" err="1">
                <a:solidFill>
                  <a:schemeClr val="bg1"/>
                </a:solidFill>
              </a:rPr>
              <a:t>teie</a:t>
            </a:r>
            <a:r>
              <a:rPr lang="en-US" sz="2400" dirty="0">
                <a:solidFill>
                  <a:schemeClr val="bg1"/>
                </a:solidFill>
              </a:rPr>
              <a:t> </a:t>
            </a:r>
            <a:r>
              <a:rPr lang="en-US" sz="2400" dirty="0" err="1">
                <a:solidFill>
                  <a:schemeClr val="bg1"/>
                </a:solidFill>
              </a:rPr>
              <a:t>projektile</a:t>
            </a:r>
            <a:r>
              <a:rPr lang="en-US" sz="2400" dirty="0">
                <a:solidFill>
                  <a:schemeClr val="bg1"/>
                </a:solidFill>
              </a:rPr>
              <a:t> </a:t>
            </a:r>
            <a:r>
              <a:rPr lang="en-US" sz="2400" dirty="0" err="1">
                <a:solidFill>
                  <a:schemeClr val="bg1"/>
                </a:solidFill>
              </a:rPr>
              <a:t>edu</a:t>
            </a:r>
            <a:r>
              <a:rPr lang="en-US" sz="2400" dirty="0">
                <a:solidFill>
                  <a:schemeClr val="bg1"/>
                </a:solidFill>
              </a:rPr>
              <a:t> ja </a:t>
            </a:r>
            <a:r>
              <a:rPr lang="en-US" sz="2400" dirty="0" err="1">
                <a:solidFill>
                  <a:schemeClr val="bg1"/>
                </a:solidFill>
              </a:rPr>
              <a:t>vältida</a:t>
            </a:r>
            <a:r>
              <a:rPr lang="en-US" sz="2400" dirty="0">
                <a:solidFill>
                  <a:schemeClr val="bg1"/>
                </a:solidFill>
              </a:rPr>
              <a:t> </a:t>
            </a:r>
            <a:r>
              <a:rPr lang="en-US" sz="2400" dirty="0" err="1">
                <a:solidFill>
                  <a:schemeClr val="bg1"/>
                </a:solidFill>
              </a:rPr>
              <a:t>ebaõnnestumist</a:t>
            </a:r>
            <a:r>
              <a:rPr lang="en-US" sz="2400" dirty="0">
                <a:solidFill>
                  <a:schemeClr val="bg1"/>
                </a:solidFill>
              </a:rPr>
              <a:t>.</a:t>
            </a:r>
          </a:p>
          <a:p>
            <a:pPr>
              <a:spcAft>
                <a:spcPts val="1200"/>
              </a:spcAft>
            </a:pPr>
            <a:r>
              <a:rPr lang="en-US" sz="2400" dirty="0" err="1">
                <a:solidFill>
                  <a:schemeClr val="bg1"/>
                </a:solidFill>
              </a:rPr>
              <a:t>Kuigi</a:t>
            </a:r>
            <a:r>
              <a:rPr lang="en-US" sz="2400" dirty="0">
                <a:solidFill>
                  <a:schemeClr val="bg1"/>
                </a:solidFill>
              </a:rPr>
              <a:t> ka </a:t>
            </a:r>
            <a:r>
              <a:rPr lang="en-US" sz="2400" dirty="0" err="1">
                <a:solidFill>
                  <a:schemeClr val="bg1"/>
                </a:solidFill>
              </a:rPr>
              <a:t>varasemates</a:t>
            </a:r>
            <a:r>
              <a:rPr lang="en-US" sz="2400" dirty="0">
                <a:solidFill>
                  <a:schemeClr val="bg1"/>
                </a:solidFill>
              </a:rPr>
              <a:t> </a:t>
            </a:r>
            <a:r>
              <a:rPr lang="en-US" sz="2400" dirty="0" err="1">
                <a:solidFill>
                  <a:schemeClr val="bg1"/>
                </a:solidFill>
              </a:rPr>
              <a:t>moodulites</a:t>
            </a:r>
            <a:r>
              <a:rPr lang="en-US" sz="2400" dirty="0">
                <a:solidFill>
                  <a:schemeClr val="bg1"/>
                </a:solidFill>
              </a:rPr>
              <a:t> on </a:t>
            </a:r>
            <a:r>
              <a:rPr lang="en-US" sz="2400" dirty="0" err="1">
                <a:solidFill>
                  <a:schemeClr val="bg1"/>
                </a:solidFill>
              </a:rPr>
              <a:t>käsitletud</a:t>
            </a:r>
            <a:r>
              <a:rPr lang="en-US" sz="2400" dirty="0">
                <a:solidFill>
                  <a:schemeClr val="bg1"/>
                </a:solidFill>
              </a:rPr>
              <a:t> </a:t>
            </a:r>
            <a:r>
              <a:rPr lang="en-US" sz="2400" dirty="0" err="1">
                <a:solidFill>
                  <a:schemeClr val="bg1"/>
                </a:solidFill>
              </a:rPr>
              <a:t>erinevaid</a:t>
            </a:r>
            <a:r>
              <a:rPr lang="en-US" sz="2400" dirty="0">
                <a:solidFill>
                  <a:schemeClr val="bg1"/>
                </a:solidFill>
              </a:rPr>
              <a:t> </a:t>
            </a:r>
            <a:r>
              <a:rPr lang="en-US" sz="2400" dirty="0" err="1">
                <a:solidFill>
                  <a:schemeClr val="bg1"/>
                </a:solidFill>
              </a:rPr>
              <a:t>digivahendeid</a:t>
            </a:r>
            <a:r>
              <a:rPr lang="en-US" sz="2400" dirty="0">
                <a:solidFill>
                  <a:schemeClr val="bg1"/>
                </a:solidFill>
              </a:rPr>
              <a:t> ja </a:t>
            </a:r>
            <a:r>
              <a:rPr lang="en-US" sz="2400" dirty="0" err="1">
                <a:solidFill>
                  <a:schemeClr val="bg1"/>
                </a:solidFill>
              </a:rPr>
              <a:t>rakendusi</a:t>
            </a:r>
            <a:r>
              <a:rPr lang="en-US" sz="2400" dirty="0">
                <a:solidFill>
                  <a:schemeClr val="bg1"/>
                </a:solidFill>
              </a:rPr>
              <a:t>, </a:t>
            </a:r>
            <a:r>
              <a:rPr lang="en-US" sz="2400" dirty="0" err="1">
                <a:solidFill>
                  <a:schemeClr val="bg1"/>
                </a:solidFill>
              </a:rPr>
              <a:t>keskendub</a:t>
            </a:r>
            <a:r>
              <a:rPr lang="en-US" sz="2400" dirty="0">
                <a:solidFill>
                  <a:schemeClr val="bg1"/>
                </a:solidFill>
              </a:rPr>
              <a:t> see </a:t>
            </a:r>
            <a:r>
              <a:rPr lang="en-US" sz="2400" dirty="0" err="1">
                <a:solidFill>
                  <a:schemeClr val="bg1"/>
                </a:solidFill>
              </a:rPr>
              <a:t>teema</a:t>
            </a:r>
            <a:r>
              <a:rPr lang="en-US" sz="2400" dirty="0">
                <a:solidFill>
                  <a:schemeClr val="bg1"/>
                </a:solidFill>
              </a:rPr>
              <a:t> </a:t>
            </a:r>
            <a:r>
              <a:rPr lang="en-US" sz="2400" dirty="0" err="1">
                <a:solidFill>
                  <a:schemeClr val="bg1"/>
                </a:solidFill>
              </a:rPr>
              <a:t>digivahenditele</a:t>
            </a:r>
            <a:r>
              <a:rPr lang="en-US" sz="2400" dirty="0">
                <a:solidFill>
                  <a:schemeClr val="bg1"/>
                </a:solidFill>
              </a:rPr>
              <a:t>, </a:t>
            </a:r>
            <a:r>
              <a:rPr lang="en-US" sz="2400" dirty="0" err="1">
                <a:solidFill>
                  <a:schemeClr val="bg1"/>
                </a:solidFill>
              </a:rPr>
              <a:t>mida</a:t>
            </a:r>
            <a:r>
              <a:rPr lang="en-US" sz="2400" dirty="0">
                <a:solidFill>
                  <a:schemeClr val="bg1"/>
                </a:solidFill>
              </a:rPr>
              <a:t> </a:t>
            </a:r>
            <a:r>
              <a:rPr lang="en-US" sz="2400" dirty="0" err="1">
                <a:solidFill>
                  <a:schemeClr val="bg1"/>
                </a:solidFill>
              </a:rPr>
              <a:t>saab</a:t>
            </a:r>
            <a:r>
              <a:rPr lang="en-US" sz="2400" dirty="0">
                <a:solidFill>
                  <a:schemeClr val="bg1"/>
                </a:solidFill>
              </a:rPr>
              <a:t> </a:t>
            </a:r>
            <a:r>
              <a:rPr lang="en-US" sz="2400" dirty="0" err="1">
                <a:solidFill>
                  <a:schemeClr val="bg1"/>
                </a:solidFill>
              </a:rPr>
              <a:t>kasutada</a:t>
            </a:r>
            <a:r>
              <a:rPr lang="en-US" sz="2400" dirty="0">
                <a:solidFill>
                  <a:schemeClr val="bg1"/>
                </a:solidFill>
              </a:rPr>
              <a:t> </a:t>
            </a:r>
            <a:r>
              <a:rPr lang="en-US" sz="2400" dirty="0" err="1">
                <a:solidFill>
                  <a:schemeClr val="bg1"/>
                </a:solidFill>
              </a:rPr>
              <a:t>oma</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turundamiseks</a:t>
            </a:r>
            <a:r>
              <a:rPr lang="en-US" sz="2400" dirty="0">
                <a:solidFill>
                  <a:schemeClr val="bg1"/>
                </a:solidFill>
              </a:rPr>
              <a:t> ja </a:t>
            </a:r>
            <a:r>
              <a:rPr lang="en-US" sz="2400" dirty="0" err="1">
                <a:solidFill>
                  <a:schemeClr val="bg1"/>
                </a:solidFill>
              </a:rPr>
              <a:t>reklaamimiseks</a:t>
            </a:r>
            <a:r>
              <a:rPr lang="en-US" sz="2400" dirty="0">
                <a:solidFill>
                  <a:schemeClr val="bg1"/>
                </a:solidFill>
              </a:rPr>
              <a:t>.</a:t>
            </a:r>
          </a:p>
          <a:p>
            <a:pPr>
              <a:spcAft>
                <a:spcPts val="1200"/>
              </a:spcAft>
            </a:pPr>
            <a:r>
              <a:rPr lang="en-US" sz="2400" dirty="0">
                <a:solidFill>
                  <a:schemeClr val="bg1"/>
                </a:solidFill>
              </a:rPr>
              <a:t>Kuna </a:t>
            </a:r>
            <a:r>
              <a:rPr lang="en-US" sz="2400" dirty="0" err="1">
                <a:solidFill>
                  <a:schemeClr val="bg1"/>
                </a:solidFill>
              </a:rPr>
              <a:t>enamik</a:t>
            </a:r>
            <a:r>
              <a:rPr lang="en-US" sz="2400" dirty="0">
                <a:solidFill>
                  <a:schemeClr val="bg1"/>
                </a:solidFill>
              </a:rPr>
              <a:t> DKO </a:t>
            </a:r>
            <a:r>
              <a:rPr lang="en-US" sz="2400" dirty="0" err="1">
                <a:solidFill>
                  <a:schemeClr val="bg1"/>
                </a:solidFill>
              </a:rPr>
              <a:t>projekte</a:t>
            </a:r>
            <a:r>
              <a:rPr lang="en-US" sz="2400" dirty="0">
                <a:solidFill>
                  <a:schemeClr val="bg1"/>
                </a:solidFill>
              </a:rPr>
              <a:t> </a:t>
            </a:r>
            <a:r>
              <a:rPr lang="en-US" sz="2400" dirty="0" err="1">
                <a:solidFill>
                  <a:schemeClr val="bg1"/>
                </a:solidFill>
              </a:rPr>
              <a:t>viiakse</a:t>
            </a:r>
            <a:r>
              <a:rPr lang="en-US" sz="2400" dirty="0">
                <a:solidFill>
                  <a:schemeClr val="bg1"/>
                </a:solidFill>
              </a:rPr>
              <a:t> </a:t>
            </a:r>
            <a:r>
              <a:rPr lang="en-US" sz="2400" dirty="0" err="1">
                <a:solidFill>
                  <a:schemeClr val="bg1"/>
                </a:solidFill>
              </a:rPr>
              <a:t>läbi</a:t>
            </a:r>
            <a:r>
              <a:rPr lang="en-US" sz="2400" dirty="0">
                <a:solidFill>
                  <a:schemeClr val="bg1"/>
                </a:solidFill>
              </a:rPr>
              <a:t> </a:t>
            </a:r>
            <a:r>
              <a:rPr lang="en-US" sz="2400" dirty="0" err="1">
                <a:solidFill>
                  <a:schemeClr val="bg1"/>
                </a:solidFill>
              </a:rPr>
              <a:t>vabatahtlikult</a:t>
            </a:r>
            <a:r>
              <a:rPr lang="en-US" sz="2400" dirty="0">
                <a:solidFill>
                  <a:schemeClr val="bg1"/>
                </a:solidFill>
              </a:rPr>
              <a:t> ja </a:t>
            </a:r>
            <a:r>
              <a:rPr lang="en-US" sz="2400" dirty="0" err="1">
                <a:solidFill>
                  <a:schemeClr val="bg1"/>
                </a:solidFill>
              </a:rPr>
              <a:t>rahalised</a:t>
            </a:r>
            <a:r>
              <a:rPr lang="en-US" sz="2400" dirty="0">
                <a:solidFill>
                  <a:schemeClr val="bg1"/>
                </a:solidFill>
              </a:rPr>
              <a:t> </a:t>
            </a:r>
            <a:r>
              <a:rPr lang="en-US" sz="2400" dirty="0" err="1">
                <a:solidFill>
                  <a:schemeClr val="bg1"/>
                </a:solidFill>
              </a:rPr>
              <a:t>vahendid</a:t>
            </a:r>
            <a:r>
              <a:rPr lang="en-US" sz="2400" dirty="0">
                <a:solidFill>
                  <a:schemeClr val="bg1"/>
                </a:solidFill>
              </a:rPr>
              <a:t> on </a:t>
            </a:r>
            <a:r>
              <a:rPr lang="en-US" sz="2400" dirty="0" err="1">
                <a:solidFill>
                  <a:schemeClr val="bg1"/>
                </a:solidFill>
              </a:rPr>
              <a:t>piiratud</a:t>
            </a:r>
            <a:r>
              <a:rPr lang="en-US" sz="2400" dirty="0">
                <a:solidFill>
                  <a:schemeClr val="bg1"/>
                </a:solidFill>
              </a:rPr>
              <a:t>, on </a:t>
            </a:r>
            <a:r>
              <a:rPr lang="en-US" sz="2400" dirty="0" err="1">
                <a:solidFill>
                  <a:schemeClr val="bg1"/>
                </a:solidFill>
              </a:rPr>
              <a:t>ennekõike</a:t>
            </a:r>
            <a:r>
              <a:rPr lang="en-US" sz="2400" dirty="0">
                <a:solidFill>
                  <a:schemeClr val="bg1"/>
                </a:solidFill>
              </a:rPr>
              <a:t> </a:t>
            </a:r>
            <a:r>
              <a:rPr lang="en-US" sz="2400" dirty="0" err="1">
                <a:solidFill>
                  <a:schemeClr val="bg1"/>
                </a:solidFill>
              </a:rPr>
              <a:t>pööratud</a:t>
            </a:r>
            <a:r>
              <a:rPr lang="en-US" sz="2400" dirty="0">
                <a:solidFill>
                  <a:schemeClr val="bg1"/>
                </a:solidFill>
              </a:rPr>
              <a:t> </a:t>
            </a:r>
            <a:r>
              <a:rPr lang="en-US" sz="2400" dirty="0" err="1">
                <a:solidFill>
                  <a:schemeClr val="bg1"/>
                </a:solidFill>
              </a:rPr>
              <a:t>tähelepanu</a:t>
            </a:r>
            <a:r>
              <a:rPr lang="en-US" sz="2400" dirty="0">
                <a:solidFill>
                  <a:schemeClr val="bg1"/>
                </a:solidFill>
              </a:rPr>
              <a:t> </a:t>
            </a:r>
            <a:r>
              <a:rPr lang="en-US" sz="2400" dirty="0" err="1">
                <a:solidFill>
                  <a:schemeClr val="bg1"/>
                </a:solidFill>
              </a:rPr>
              <a:t>tasuta</a:t>
            </a:r>
            <a:r>
              <a:rPr lang="en-US" sz="2400" dirty="0">
                <a:solidFill>
                  <a:schemeClr val="bg1"/>
                </a:solidFill>
              </a:rPr>
              <a:t> </a:t>
            </a:r>
            <a:r>
              <a:rPr lang="en-US" sz="2400" dirty="0" err="1">
                <a:solidFill>
                  <a:schemeClr val="bg1"/>
                </a:solidFill>
              </a:rPr>
              <a:t>digivahenditele</a:t>
            </a:r>
            <a:r>
              <a:rPr lang="en-US" sz="2400" dirty="0">
                <a:solidFill>
                  <a:schemeClr val="bg1"/>
                </a:solidFill>
              </a:rPr>
              <a:t>. </a:t>
            </a:r>
          </a:p>
        </p:txBody>
      </p:sp>
      <p:pic>
        <p:nvPicPr>
          <p:cNvPr id="6" name="Picture Placeholder 5">
            <a:extLst>
              <a:ext uri="{FF2B5EF4-FFF2-40B4-BE49-F238E27FC236}">
                <a16:creationId xmlns:a16="http://schemas.microsoft.com/office/drawing/2014/main" id="{DE5FA8F4-D1A4-44D7-B87B-F8C176FC540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8458" b="8458"/>
          <a:stretch>
            <a:fillRect/>
          </a:stretch>
        </p:blipFill>
        <p:spPr/>
      </p:pic>
    </p:spTree>
    <p:extLst>
      <p:ext uri="{BB962C8B-B14F-4D97-AF65-F5344CB8AC3E}">
        <p14:creationId xmlns:p14="http://schemas.microsoft.com/office/powerpoint/2010/main" val="202812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2" name="Text Placeholder 1">
            <a:extLst>
              <a:ext uri="{FF2B5EF4-FFF2-40B4-BE49-F238E27FC236}">
                <a16:creationId xmlns:a16="http://schemas.microsoft.com/office/drawing/2014/main" id="{1331FFB2-89E9-44D5-9684-4922692B7DD1}"/>
              </a:ext>
            </a:extLst>
          </p:cNvPr>
          <p:cNvSpPr>
            <a:spLocks noGrp="1"/>
          </p:cNvSpPr>
          <p:nvPr>
            <p:ph type="body" sz="quarter" idx="18"/>
          </p:nvPr>
        </p:nvSpPr>
        <p:spPr>
          <a:xfrm>
            <a:off x="484509" y="3429000"/>
            <a:ext cx="5516898" cy="2488324"/>
          </a:xfrm>
        </p:spPr>
        <p:txBody>
          <a:bodyPr>
            <a:normAutofit fontScale="92500" lnSpcReduction="20000"/>
          </a:bodyPr>
          <a:lstStyle/>
          <a:p>
            <a:pPr marL="0"/>
            <a:r>
              <a:rPr lang="et-EE" dirty="0"/>
              <a:t>Enne kui hakkame täpsemalt vaatlema, millised digivahendid on millise strateegia jaoks kõige paremad, vaadake seda videot, mis keskendub sellele, kuidas digitaalsed töövahendid võivad saada osaks strateegiast, et saavutada kodanikuosalust kogukondades. </a:t>
            </a:r>
          </a:p>
          <a:p>
            <a:pPr marL="0"/>
            <a:r>
              <a:rPr lang="et-EE" dirty="0"/>
              <a:t>Vaata videot: </a:t>
            </a:r>
            <a:r>
              <a:rPr lang="en-US" dirty="0">
                <a:hlinkClick r:id="rId4"/>
              </a:rPr>
              <a:t>https://www.youtube.com/watch?v=nppvMyznqHc</a:t>
            </a:r>
            <a:endParaRPr lang="en-IE" dirty="0"/>
          </a:p>
        </p:txBody>
      </p:sp>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747201" y="1968044"/>
            <a:ext cx="5113283" cy="582221"/>
          </a:xfrm>
        </p:spPr>
        <p:txBody>
          <a:bodyPr>
            <a:normAutofit/>
          </a:bodyPr>
          <a:lstStyle/>
          <a:p>
            <a:r>
              <a:rPr lang="et-EE" sz="2800" dirty="0"/>
              <a:t>VAHENDITEST STRATEEGIANI</a:t>
            </a:r>
            <a:endParaRPr lang="en-IE" dirty="0"/>
          </a:p>
        </p:txBody>
      </p:sp>
      <p:sp>
        <p:nvSpPr>
          <p:cNvPr id="4" name="Picture Placeholder 3">
            <a:extLst>
              <a:ext uri="{FF2B5EF4-FFF2-40B4-BE49-F238E27FC236}">
                <a16:creationId xmlns:a16="http://schemas.microsoft.com/office/drawing/2014/main" id="{106C0425-83B0-40E0-BF71-8F91555242EF}"/>
              </a:ext>
            </a:extLst>
          </p:cNvPr>
          <p:cNvSpPr>
            <a:spLocks noGrp="1"/>
          </p:cNvSpPr>
          <p:nvPr>
            <p:ph type="pic" sz="quarter" idx="10"/>
          </p:nvPr>
        </p:nvSpPr>
        <p:spPr/>
      </p:sp>
      <p:pic>
        <p:nvPicPr>
          <p:cNvPr id="6" name="Online Media 5" title="Andy Williamson: From tools to strategy: putting citizens at the centre of our democracy">
            <a:hlinkClick r:id="" action="ppaction://media"/>
            <a:extLst>
              <a:ext uri="{FF2B5EF4-FFF2-40B4-BE49-F238E27FC236}">
                <a16:creationId xmlns:a16="http://schemas.microsoft.com/office/drawing/2014/main" id="{61367CCD-0D2F-49C1-A339-1CE5D3B2AABC}"/>
              </a:ext>
            </a:extLst>
          </p:cNvPr>
          <p:cNvPicPr>
            <a:picLocks noRot="1" noChangeAspect="1"/>
          </p:cNvPicPr>
          <p:nvPr>
            <a:videoFile r:link="rId1"/>
          </p:nvPr>
        </p:nvPicPr>
        <p:blipFill>
          <a:blip r:embed="rId5"/>
          <a:stretch>
            <a:fillRect/>
          </a:stretch>
        </p:blipFill>
        <p:spPr>
          <a:xfrm>
            <a:off x="7042475" y="1203325"/>
            <a:ext cx="5161483" cy="3913188"/>
          </a:xfrm>
          <a:prstGeom prst="rect">
            <a:avLst/>
          </a:prstGeom>
        </p:spPr>
      </p:pic>
      <p:sp>
        <p:nvSpPr>
          <p:cNvPr id="8" name="Text Placeholder 5">
            <a:extLst>
              <a:ext uri="{FF2B5EF4-FFF2-40B4-BE49-F238E27FC236}">
                <a16:creationId xmlns:a16="http://schemas.microsoft.com/office/drawing/2014/main" id="{F1DF6B77-A358-4A1F-9B3F-31AB43C597FF}"/>
              </a:ext>
            </a:extLst>
          </p:cNvPr>
          <p:cNvSpPr txBox="1">
            <a:spLocks/>
          </p:cNvSpPr>
          <p:nvPr/>
        </p:nvSpPr>
        <p:spPr>
          <a:xfrm>
            <a:off x="747201" y="805450"/>
            <a:ext cx="5113283" cy="58222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dirty="0"/>
              <a:t>VAATA</a:t>
            </a:r>
            <a:endParaRPr lang="en-IE" dirty="0"/>
          </a:p>
        </p:txBody>
      </p:sp>
    </p:spTree>
    <p:extLst>
      <p:ext uri="{BB962C8B-B14F-4D97-AF65-F5344CB8AC3E}">
        <p14:creationId xmlns:p14="http://schemas.microsoft.com/office/powerpoint/2010/main" val="310689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545771" y="454693"/>
            <a:ext cx="4716425" cy="582221"/>
          </a:xfrm>
        </p:spPr>
        <p:txBody>
          <a:bodyPr>
            <a:normAutofit/>
          </a:bodyPr>
          <a:lstStyle/>
          <a:p>
            <a:pPr algn="ctr"/>
            <a:r>
              <a:rPr lang="en-US" sz="2800" dirty="0"/>
              <a:t>CANVA</a:t>
            </a:r>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263007"/>
            <a:ext cx="5306291" cy="4893647"/>
          </a:xfrm>
          <a:prstGeom prst="rect">
            <a:avLst/>
          </a:prstGeom>
          <a:noFill/>
        </p:spPr>
        <p:txBody>
          <a:bodyPr wrap="square" rtlCol="0">
            <a:spAutoFit/>
          </a:bodyPr>
          <a:lstStyle/>
          <a:p>
            <a:r>
              <a:rPr lang="en-US" sz="2400" dirty="0">
                <a:solidFill>
                  <a:schemeClr val="bg1"/>
                </a:solidFill>
              </a:rPr>
              <a:t>Canva on </a:t>
            </a:r>
            <a:r>
              <a:rPr lang="en-US" sz="2400" dirty="0" err="1">
                <a:solidFill>
                  <a:schemeClr val="bg1"/>
                </a:solidFill>
              </a:rPr>
              <a:t>veebipõhine</a:t>
            </a:r>
            <a:r>
              <a:rPr lang="en-US" sz="2400" dirty="0">
                <a:solidFill>
                  <a:schemeClr val="bg1"/>
                </a:solidFill>
              </a:rPr>
              <a:t> </a:t>
            </a:r>
            <a:r>
              <a:rPr lang="en-US" sz="2400" dirty="0" err="1">
                <a:solidFill>
                  <a:schemeClr val="bg1"/>
                </a:solidFill>
              </a:rPr>
              <a:t>graafilise</a:t>
            </a:r>
            <a:r>
              <a:rPr lang="en-US" sz="2400" dirty="0">
                <a:solidFill>
                  <a:schemeClr val="bg1"/>
                </a:solidFill>
              </a:rPr>
              <a:t> </a:t>
            </a:r>
            <a:r>
              <a:rPr lang="en-US" sz="2400" dirty="0" err="1">
                <a:solidFill>
                  <a:schemeClr val="bg1"/>
                </a:solidFill>
              </a:rPr>
              <a:t>disaini</a:t>
            </a:r>
            <a:r>
              <a:rPr lang="en-US" sz="2400" dirty="0">
                <a:solidFill>
                  <a:schemeClr val="bg1"/>
                </a:solidFill>
              </a:rPr>
              <a:t> </a:t>
            </a:r>
            <a:r>
              <a:rPr lang="en-US" sz="2400" dirty="0" err="1">
                <a:solidFill>
                  <a:schemeClr val="bg1"/>
                </a:solidFill>
              </a:rPr>
              <a:t>töövahend</a:t>
            </a:r>
            <a:r>
              <a:rPr lang="en-US" sz="2400" dirty="0">
                <a:solidFill>
                  <a:schemeClr val="bg1"/>
                </a:solidFill>
              </a:rPr>
              <a:t>, mis </a:t>
            </a:r>
            <a:r>
              <a:rPr lang="en-US" sz="2400" dirty="0" err="1">
                <a:solidFill>
                  <a:schemeClr val="bg1"/>
                </a:solidFill>
              </a:rPr>
              <a:t>võimaldab</a:t>
            </a:r>
            <a:r>
              <a:rPr lang="en-US" sz="2400" dirty="0">
                <a:solidFill>
                  <a:schemeClr val="bg1"/>
                </a:solidFill>
              </a:rPr>
              <a:t> </a:t>
            </a:r>
            <a:r>
              <a:rPr lang="en-US" sz="2400" dirty="0" err="1">
                <a:solidFill>
                  <a:schemeClr val="bg1"/>
                </a:solidFill>
              </a:rPr>
              <a:t>luua</a:t>
            </a:r>
            <a:r>
              <a:rPr lang="en-US" sz="2400" dirty="0">
                <a:solidFill>
                  <a:schemeClr val="bg1"/>
                </a:solidFill>
              </a:rPr>
              <a:t> </a:t>
            </a:r>
            <a:r>
              <a:rPr lang="en-US" sz="2400" dirty="0" err="1">
                <a:solidFill>
                  <a:schemeClr val="bg1"/>
                </a:solidFill>
              </a:rPr>
              <a:t>vapustavat</a:t>
            </a:r>
            <a:r>
              <a:rPr lang="en-US" sz="2400" dirty="0">
                <a:solidFill>
                  <a:schemeClr val="bg1"/>
                </a:solidFill>
              </a:rPr>
              <a:t> </a:t>
            </a:r>
            <a:r>
              <a:rPr lang="en-US" sz="2400" dirty="0" err="1">
                <a:solidFill>
                  <a:schemeClr val="bg1"/>
                </a:solidFill>
              </a:rPr>
              <a:t>visuaali</a:t>
            </a:r>
            <a:r>
              <a:rPr lang="en-US" sz="2400" dirty="0">
                <a:solidFill>
                  <a:schemeClr val="bg1"/>
                </a:solidFill>
              </a:rPr>
              <a:t>. See on </a:t>
            </a:r>
            <a:r>
              <a:rPr lang="en-US" sz="2400" dirty="0" err="1">
                <a:solidFill>
                  <a:schemeClr val="bg1"/>
                </a:solidFill>
              </a:rPr>
              <a:t>tasuta</a:t>
            </a:r>
            <a:r>
              <a:rPr lang="en-US" sz="2400" dirty="0">
                <a:solidFill>
                  <a:schemeClr val="bg1"/>
                </a:solidFill>
              </a:rPr>
              <a:t> ja </a:t>
            </a:r>
            <a:r>
              <a:rPr lang="en-US" sz="2400" dirty="0" err="1">
                <a:solidFill>
                  <a:schemeClr val="bg1"/>
                </a:solidFill>
              </a:rPr>
              <a:t>sisaldab</a:t>
            </a:r>
            <a:r>
              <a:rPr lang="en-US" sz="2400" dirty="0">
                <a:solidFill>
                  <a:schemeClr val="bg1"/>
                </a:solidFill>
              </a:rPr>
              <a:t> </a:t>
            </a:r>
            <a:r>
              <a:rPr lang="en-US" sz="2400" dirty="0" err="1">
                <a:solidFill>
                  <a:schemeClr val="bg1"/>
                </a:solidFill>
              </a:rPr>
              <a:t>malle</a:t>
            </a:r>
            <a:r>
              <a:rPr lang="en-US" sz="2400" dirty="0">
                <a:solidFill>
                  <a:schemeClr val="bg1"/>
                </a:solidFill>
              </a:rPr>
              <a:t>, </a:t>
            </a:r>
            <a:r>
              <a:rPr lang="en-US" sz="2400" dirty="0" err="1">
                <a:solidFill>
                  <a:schemeClr val="bg1"/>
                </a:solidFill>
              </a:rPr>
              <a:t>mida</a:t>
            </a:r>
            <a:r>
              <a:rPr lang="en-US" sz="2400" dirty="0">
                <a:solidFill>
                  <a:schemeClr val="bg1"/>
                </a:solidFill>
              </a:rPr>
              <a:t> </a:t>
            </a:r>
            <a:r>
              <a:rPr lang="en-US" sz="2400" dirty="0" err="1">
                <a:solidFill>
                  <a:schemeClr val="bg1"/>
                </a:solidFill>
              </a:rPr>
              <a:t>saab</a:t>
            </a:r>
            <a:r>
              <a:rPr lang="en-US" sz="2400" dirty="0">
                <a:solidFill>
                  <a:schemeClr val="bg1"/>
                </a:solidFill>
              </a:rPr>
              <a:t> </a:t>
            </a:r>
            <a:r>
              <a:rPr lang="en-US" sz="2400" dirty="0" err="1">
                <a:solidFill>
                  <a:schemeClr val="bg1"/>
                </a:solidFill>
              </a:rPr>
              <a:t>muuta</a:t>
            </a:r>
            <a:r>
              <a:rPr lang="en-US" sz="2400" dirty="0">
                <a:solidFill>
                  <a:schemeClr val="bg1"/>
                </a:solidFill>
              </a:rPr>
              <a:t> </a:t>
            </a:r>
            <a:r>
              <a:rPr lang="en-US" sz="2400" dirty="0" err="1">
                <a:solidFill>
                  <a:schemeClr val="bg1"/>
                </a:solidFill>
              </a:rPr>
              <a:t>vastavalt</a:t>
            </a:r>
            <a:r>
              <a:rPr lang="en-US" sz="2400" dirty="0">
                <a:solidFill>
                  <a:schemeClr val="bg1"/>
                </a:solidFill>
              </a:rPr>
              <a:t> </a:t>
            </a:r>
            <a:r>
              <a:rPr lang="en-US" sz="2400" dirty="0" err="1">
                <a:solidFill>
                  <a:schemeClr val="bg1"/>
                </a:solidFill>
              </a:rPr>
              <a:t>kasutaja</a:t>
            </a:r>
            <a:r>
              <a:rPr lang="en-US" sz="2400" dirty="0">
                <a:solidFill>
                  <a:schemeClr val="bg1"/>
                </a:solidFill>
              </a:rPr>
              <a:t> </a:t>
            </a:r>
            <a:r>
              <a:rPr lang="en-US" sz="2400" dirty="0" err="1">
                <a:solidFill>
                  <a:schemeClr val="bg1"/>
                </a:solidFill>
              </a:rPr>
              <a:t>vajadustele</a:t>
            </a:r>
            <a:r>
              <a:rPr lang="en-US" sz="2400" dirty="0">
                <a:solidFill>
                  <a:schemeClr val="bg1"/>
                </a:solidFill>
              </a:rPr>
              <a:t>.</a:t>
            </a:r>
            <a:endParaRPr lang="et-EE" sz="2400" dirty="0">
              <a:solidFill>
                <a:schemeClr val="bg1"/>
              </a:solidFill>
            </a:endParaRPr>
          </a:p>
          <a:p>
            <a:endParaRPr lang="en-US" sz="2400" dirty="0">
              <a:solidFill>
                <a:schemeClr val="bg1"/>
              </a:solidFill>
            </a:endParaRPr>
          </a:p>
          <a:p>
            <a:r>
              <a:rPr lang="en-US" sz="2400" dirty="0">
                <a:solidFill>
                  <a:schemeClr val="bg1"/>
                </a:solidFill>
              </a:rPr>
              <a:t>Canva </a:t>
            </a:r>
            <a:r>
              <a:rPr lang="en-US" sz="2400" dirty="0" err="1">
                <a:solidFill>
                  <a:schemeClr val="bg1"/>
                </a:solidFill>
              </a:rPr>
              <a:t>kasutab</a:t>
            </a:r>
            <a:r>
              <a:rPr lang="en-US" sz="2400" dirty="0">
                <a:solidFill>
                  <a:schemeClr val="bg1"/>
                </a:solidFill>
              </a:rPr>
              <a:t> </a:t>
            </a:r>
            <a:r>
              <a:rPr lang="en-US" sz="2400" dirty="0" err="1">
                <a:solidFill>
                  <a:schemeClr val="bg1"/>
                </a:solidFill>
              </a:rPr>
              <a:t>pukseerimisliidest</a:t>
            </a:r>
            <a:r>
              <a:rPr lang="en-US" sz="2400" dirty="0">
                <a:solidFill>
                  <a:schemeClr val="bg1"/>
                </a:solidFill>
              </a:rPr>
              <a:t> (drag and drop) </a:t>
            </a:r>
            <a:r>
              <a:rPr lang="en-US" sz="2400" dirty="0" err="1">
                <a:solidFill>
                  <a:schemeClr val="bg1"/>
                </a:solidFill>
              </a:rPr>
              <a:t>ning</a:t>
            </a:r>
            <a:r>
              <a:rPr lang="en-US" sz="2400" dirty="0">
                <a:solidFill>
                  <a:schemeClr val="bg1"/>
                </a:solidFill>
              </a:rPr>
              <a:t> </a:t>
            </a:r>
            <a:r>
              <a:rPr lang="en-US" sz="2400" dirty="0" err="1">
                <a:solidFill>
                  <a:schemeClr val="bg1"/>
                </a:solidFill>
              </a:rPr>
              <a:t>lühikese</a:t>
            </a:r>
            <a:r>
              <a:rPr lang="en-US" sz="2400" dirty="0">
                <a:solidFill>
                  <a:schemeClr val="bg1"/>
                </a:solidFill>
              </a:rPr>
              <a:t> </a:t>
            </a:r>
            <a:r>
              <a:rPr lang="en-US" sz="2400" dirty="0" err="1">
                <a:solidFill>
                  <a:schemeClr val="bg1"/>
                </a:solidFill>
              </a:rPr>
              <a:t>õppimisajaga</a:t>
            </a:r>
            <a:r>
              <a:rPr lang="en-US" sz="2400" dirty="0">
                <a:solidFill>
                  <a:schemeClr val="bg1"/>
                </a:solidFill>
              </a:rPr>
              <a:t> </a:t>
            </a:r>
            <a:r>
              <a:rPr lang="en-US" sz="2400" dirty="0" err="1">
                <a:solidFill>
                  <a:schemeClr val="bg1"/>
                </a:solidFill>
              </a:rPr>
              <a:t>saab</a:t>
            </a:r>
            <a:r>
              <a:rPr lang="en-US" sz="2400" dirty="0">
                <a:solidFill>
                  <a:schemeClr val="bg1"/>
                </a:solidFill>
              </a:rPr>
              <a:t> </a:t>
            </a:r>
            <a:r>
              <a:rPr lang="en-US" sz="2400" dirty="0" err="1">
                <a:solidFill>
                  <a:schemeClr val="bg1"/>
                </a:solidFill>
              </a:rPr>
              <a:t>Canvat</a:t>
            </a:r>
            <a:r>
              <a:rPr lang="en-US" sz="2400" dirty="0">
                <a:solidFill>
                  <a:schemeClr val="bg1"/>
                </a:solidFill>
              </a:rPr>
              <a:t> </a:t>
            </a:r>
            <a:r>
              <a:rPr lang="en-US" sz="2400" dirty="0" err="1">
                <a:solidFill>
                  <a:schemeClr val="bg1"/>
                </a:solidFill>
              </a:rPr>
              <a:t>kasutada</a:t>
            </a:r>
            <a:r>
              <a:rPr lang="en-US" sz="2400" dirty="0">
                <a:solidFill>
                  <a:schemeClr val="bg1"/>
                </a:solidFill>
              </a:rPr>
              <a:t> </a:t>
            </a:r>
            <a:r>
              <a:rPr lang="en-US" sz="2400" dirty="0" err="1">
                <a:solidFill>
                  <a:schemeClr val="bg1"/>
                </a:solidFill>
              </a:rPr>
              <a:t>erinevat</a:t>
            </a:r>
            <a:r>
              <a:rPr lang="en-US" sz="2400" dirty="0">
                <a:solidFill>
                  <a:schemeClr val="bg1"/>
                </a:solidFill>
              </a:rPr>
              <a:t> </a:t>
            </a:r>
            <a:r>
              <a:rPr lang="en-US" sz="2400" dirty="0" err="1">
                <a:solidFill>
                  <a:schemeClr val="bg1"/>
                </a:solidFill>
              </a:rPr>
              <a:t>tüüpi</a:t>
            </a:r>
            <a:r>
              <a:rPr lang="en-US" sz="2400" dirty="0">
                <a:solidFill>
                  <a:schemeClr val="bg1"/>
                </a:solidFill>
              </a:rPr>
              <a:t> </a:t>
            </a:r>
            <a:r>
              <a:rPr lang="en-US" sz="2400" dirty="0" err="1">
                <a:solidFill>
                  <a:schemeClr val="bg1"/>
                </a:solidFill>
              </a:rPr>
              <a:t>digitaalse</a:t>
            </a:r>
            <a:r>
              <a:rPr lang="en-US" sz="2400" dirty="0">
                <a:solidFill>
                  <a:schemeClr val="bg1"/>
                </a:solidFill>
              </a:rPr>
              <a:t> </a:t>
            </a:r>
            <a:r>
              <a:rPr lang="en-US" sz="2400" dirty="0" err="1">
                <a:solidFill>
                  <a:schemeClr val="bg1"/>
                </a:solidFill>
              </a:rPr>
              <a:t>sisu</a:t>
            </a:r>
            <a:r>
              <a:rPr lang="en-US" sz="2400" dirty="0">
                <a:solidFill>
                  <a:schemeClr val="bg1"/>
                </a:solidFill>
              </a:rPr>
              <a:t> (</a:t>
            </a:r>
            <a:r>
              <a:rPr lang="en-US" sz="2400" dirty="0" err="1">
                <a:solidFill>
                  <a:schemeClr val="bg1"/>
                </a:solidFill>
              </a:rPr>
              <a:t>nt</a:t>
            </a:r>
            <a:r>
              <a:rPr lang="en-US" sz="2400" dirty="0">
                <a:solidFill>
                  <a:schemeClr val="bg1"/>
                </a:solidFill>
              </a:rPr>
              <a:t> </a:t>
            </a:r>
            <a:r>
              <a:rPr lang="en-US" sz="2400" dirty="0" err="1">
                <a:solidFill>
                  <a:schemeClr val="bg1"/>
                </a:solidFill>
              </a:rPr>
              <a:t>Instagrami</a:t>
            </a:r>
            <a:r>
              <a:rPr lang="en-US" sz="2400" dirty="0">
                <a:solidFill>
                  <a:schemeClr val="bg1"/>
                </a:solidFill>
              </a:rPr>
              <a:t> </a:t>
            </a:r>
            <a:r>
              <a:rPr lang="en-US" sz="2400" dirty="0" err="1">
                <a:solidFill>
                  <a:schemeClr val="bg1"/>
                </a:solidFill>
              </a:rPr>
              <a:t>postituste</a:t>
            </a:r>
            <a:r>
              <a:rPr lang="en-US" sz="2400" dirty="0">
                <a:solidFill>
                  <a:schemeClr val="bg1"/>
                </a:solidFill>
              </a:rPr>
              <a:t>, </a:t>
            </a:r>
            <a:r>
              <a:rPr lang="en-US" sz="2400" dirty="0" err="1">
                <a:solidFill>
                  <a:schemeClr val="bg1"/>
                </a:solidFill>
              </a:rPr>
              <a:t>plakatite</a:t>
            </a:r>
            <a:r>
              <a:rPr lang="en-US" sz="2400" dirty="0">
                <a:solidFill>
                  <a:schemeClr val="bg1"/>
                </a:solidFill>
              </a:rPr>
              <a:t>, </a:t>
            </a:r>
            <a:r>
              <a:rPr lang="en-US" sz="2400" dirty="0" err="1">
                <a:solidFill>
                  <a:schemeClr val="bg1"/>
                </a:solidFill>
              </a:rPr>
              <a:t>videote</a:t>
            </a:r>
            <a:r>
              <a:rPr lang="en-US" sz="2400" dirty="0">
                <a:solidFill>
                  <a:schemeClr val="bg1"/>
                </a:solidFill>
              </a:rPr>
              <a:t> ja </a:t>
            </a:r>
            <a:r>
              <a:rPr lang="en-US" sz="2400" dirty="0" err="1">
                <a:solidFill>
                  <a:schemeClr val="bg1"/>
                </a:solidFill>
              </a:rPr>
              <a:t>isegi</a:t>
            </a:r>
            <a:r>
              <a:rPr lang="en-US" sz="2400" dirty="0">
                <a:solidFill>
                  <a:schemeClr val="bg1"/>
                </a:solidFill>
              </a:rPr>
              <a:t> </a:t>
            </a:r>
            <a:r>
              <a:rPr lang="en-US" sz="2400" dirty="0" err="1">
                <a:solidFill>
                  <a:schemeClr val="bg1"/>
                </a:solidFill>
              </a:rPr>
              <a:t>visiitkaartide</a:t>
            </a:r>
            <a:r>
              <a:rPr lang="en-US" sz="2400" dirty="0">
                <a:solidFill>
                  <a:schemeClr val="bg1"/>
                </a:solidFill>
              </a:rPr>
              <a:t>) </a:t>
            </a:r>
            <a:r>
              <a:rPr lang="en-US" sz="2400" dirty="0" err="1">
                <a:solidFill>
                  <a:schemeClr val="bg1"/>
                </a:solidFill>
              </a:rPr>
              <a:t>kujundamiseks</a:t>
            </a:r>
            <a:r>
              <a:rPr lang="en-US" sz="2400" dirty="0">
                <a:solidFill>
                  <a:schemeClr val="bg1"/>
                </a:solidFill>
              </a:rPr>
              <a:t>!</a:t>
            </a:r>
          </a:p>
          <a:p>
            <a:r>
              <a:rPr lang="en-IE" sz="2400" dirty="0">
                <a:solidFill>
                  <a:schemeClr val="bg1"/>
                </a:solidFill>
                <a:hlinkClick r:id="rId3">
                  <a:extLst>
                    <a:ext uri="{A12FA001-AC4F-418D-AE19-62706E023703}">
                      <ahyp:hlinkClr xmlns:ahyp="http://schemas.microsoft.com/office/drawing/2018/hyperlinkcolor" val="tx"/>
                    </a:ext>
                  </a:extLst>
                </a:hlinkClick>
              </a:rPr>
              <a:t>Link Canva </a:t>
            </a:r>
            <a:r>
              <a:rPr lang="en-IE" sz="2400" dirty="0" err="1">
                <a:solidFill>
                  <a:schemeClr val="bg1"/>
                </a:solidFill>
                <a:hlinkClick r:id="rId3">
                  <a:extLst>
                    <a:ext uri="{A12FA001-AC4F-418D-AE19-62706E023703}">
                      <ahyp:hlinkClr xmlns:ahyp="http://schemas.microsoft.com/office/drawing/2018/hyperlinkcolor" val="tx"/>
                    </a:ext>
                  </a:extLst>
                </a:hlinkClick>
              </a:rPr>
              <a:t>lehele</a:t>
            </a:r>
            <a:r>
              <a:rPr lang="en-IE" sz="2400" dirty="0">
                <a:solidFill>
                  <a:schemeClr val="bg1"/>
                </a:solidFill>
                <a:hlinkClick r:id="rId3">
                  <a:extLst>
                    <a:ext uri="{A12FA001-AC4F-418D-AE19-62706E023703}">
                      <ahyp:hlinkClr xmlns:ahyp="http://schemas.microsoft.com/office/drawing/2018/hyperlinkcolor" val="tx"/>
                    </a:ext>
                  </a:extLst>
                </a:hlinkClick>
              </a:rPr>
              <a:t>.</a:t>
            </a:r>
            <a:endParaRPr lang="en-IE" sz="2400" dirty="0">
              <a:solidFill>
                <a:schemeClr val="bg1"/>
              </a:solidFill>
            </a:endParaRPr>
          </a:p>
        </p:txBody>
      </p:sp>
      <p:pic>
        <p:nvPicPr>
          <p:cNvPr id="7" name="Picture Placeholder 6">
            <a:extLst>
              <a:ext uri="{FF2B5EF4-FFF2-40B4-BE49-F238E27FC236}">
                <a16:creationId xmlns:a16="http://schemas.microsoft.com/office/drawing/2014/main" id="{F7F9CCE5-024E-4331-96F8-42B0EAE68D3F}"/>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2378549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688303" y="228600"/>
            <a:ext cx="4716425" cy="582221"/>
          </a:xfrm>
        </p:spPr>
        <p:txBody>
          <a:bodyPr>
            <a:normAutofit/>
          </a:bodyPr>
          <a:lstStyle/>
          <a:p>
            <a:pPr algn="ctr"/>
            <a:r>
              <a:rPr lang="en-US" sz="2800" dirty="0"/>
              <a:t>WORDPRESS</a:t>
            </a:r>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266116"/>
            <a:ext cx="5306291" cy="6001643"/>
          </a:xfrm>
          <a:prstGeom prst="rect">
            <a:avLst/>
          </a:prstGeom>
          <a:noFill/>
        </p:spPr>
        <p:txBody>
          <a:bodyPr wrap="square" rtlCol="0">
            <a:spAutoFit/>
          </a:bodyPr>
          <a:lstStyle/>
          <a:p>
            <a:r>
              <a:rPr lang="en-US" sz="2400" dirty="0" err="1">
                <a:solidFill>
                  <a:schemeClr val="bg1"/>
                </a:solidFill>
              </a:rPr>
              <a:t>Varasemalt</a:t>
            </a:r>
            <a:r>
              <a:rPr lang="en-US" sz="2400" dirty="0">
                <a:solidFill>
                  <a:schemeClr val="bg1"/>
                </a:solidFill>
              </a:rPr>
              <a:t> </a:t>
            </a:r>
            <a:r>
              <a:rPr lang="en-US" sz="2400" dirty="0" err="1">
                <a:solidFill>
                  <a:schemeClr val="bg1"/>
                </a:solidFill>
              </a:rPr>
              <a:t>oli</a:t>
            </a:r>
            <a:r>
              <a:rPr lang="en-US" sz="2400" dirty="0">
                <a:solidFill>
                  <a:schemeClr val="bg1"/>
                </a:solidFill>
              </a:rPr>
              <a:t> WordPress </a:t>
            </a:r>
            <a:r>
              <a:rPr lang="en-US" sz="2400" dirty="0" err="1">
                <a:solidFill>
                  <a:schemeClr val="bg1"/>
                </a:solidFill>
              </a:rPr>
              <a:t>töövahend</a:t>
            </a:r>
            <a:r>
              <a:rPr lang="en-US" sz="2400" dirty="0">
                <a:solidFill>
                  <a:schemeClr val="bg1"/>
                </a:solidFill>
              </a:rPr>
              <a:t>, </a:t>
            </a:r>
            <a:r>
              <a:rPr lang="en-US" sz="2400" dirty="0" err="1">
                <a:solidFill>
                  <a:schemeClr val="bg1"/>
                </a:solidFill>
              </a:rPr>
              <a:t>mida</a:t>
            </a:r>
            <a:r>
              <a:rPr lang="en-US" sz="2400" dirty="0">
                <a:solidFill>
                  <a:schemeClr val="bg1"/>
                </a:solidFill>
              </a:rPr>
              <a:t> </a:t>
            </a:r>
            <a:r>
              <a:rPr lang="en-US" sz="2400" dirty="0" err="1">
                <a:solidFill>
                  <a:schemeClr val="bg1"/>
                </a:solidFill>
              </a:rPr>
              <a:t>kasutasid</a:t>
            </a:r>
            <a:r>
              <a:rPr lang="en-US" sz="2400" dirty="0">
                <a:solidFill>
                  <a:schemeClr val="bg1"/>
                </a:solidFill>
              </a:rPr>
              <a:t> </a:t>
            </a:r>
            <a:r>
              <a:rPr lang="en-US" sz="2400" dirty="0" err="1">
                <a:solidFill>
                  <a:schemeClr val="bg1"/>
                </a:solidFill>
              </a:rPr>
              <a:t>peamiselt</a:t>
            </a:r>
            <a:r>
              <a:rPr lang="en-US" sz="2400" dirty="0">
                <a:solidFill>
                  <a:schemeClr val="bg1"/>
                </a:solidFill>
              </a:rPr>
              <a:t> </a:t>
            </a:r>
            <a:r>
              <a:rPr lang="en-US" sz="2400" dirty="0" err="1">
                <a:solidFill>
                  <a:schemeClr val="bg1"/>
                </a:solidFill>
              </a:rPr>
              <a:t>üksikisikud</a:t>
            </a:r>
            <a:r>
              <a:rPr lang="en-US" sz="2400" dirty="0">
                <a:solidFill>
                  <a:schemeClr val="bg1"/>
                </a:solidFill>
              </a:rPr>
              <a:t> ja </a:t>
            </a:r>
            <a:r>
              <a:rPr lang="en-US" sz="2400" dirty="0" err="1">
                <a:solidFill>
                  <a:schemeClr val="bg1"/>
                </a:solidFill>
              </a:rPr>
              <a:t>organisatsioonid</a:t>
            </a:r>
            <a:r>
              <a:rPr lang="en-US" sz="2400" dirty="0">
                <a:solidFill>
                  <a:schemeClr val="bg1"/>
                </a:solidFill>
              </a:rPr>
              <a:t> </a:t>
            </a:r>
            <a:r>
              <a:rPr lang="en-US" sz="2400" dirty="0" err="1">
                <a:solidFill>
                  <a:schemeClr val="bg1"/>
                </a:solidFill>
              </a:rPr>
              <a:t>ajaveebi</a:t>
            </a:r>
            <a:r>
              <a:rPr lang="en-US" sz="2400" dirty="0">
                <a:solidFill>
                  <a:schemeClr val="bg1"/>
                </a:solidFill>
              </a:rPr>
              <a:t> </a:t>
            </a:r>
            <a:r>
              <a:rPr lang="en-US" sz="2400" dirty="0" err="1">
                <a:solidFill>
                  <a:schemeClr val="bg1"/>
                </a:solidFill>
              </a:rPr>
              <a:t>pidamiseks</a:t>
            </a:r>
            <a:r>
              <a:rPr lang="en-US" sz="2400" dirty="0">
                <a:solidFill>
                  <a:schemeClr val="bg1"/>
                </a:solidFill>
              </a:rPr>
              <a:t>, </a:t>
            </a:r>
            <a:r>
              <a:rPr lang="en-US" sz="2400" dirty="0" err="1">
                <a:solidFill>
                  <a:schemeClr val="bg1"/>
                </a:solidFill>
              </a:rPr>
              <a:t>kuid</a:t>
            </a:r>
            <a:r>
              <a:rPr lang="en-US" sz="2400" dirty="0">
                <a:solidFill>
                  <a:schemeClr val="bg1"/>
                </a:solidFill>
              </a:rPr>
              <a:t> </a:t>
            </a:r>
            <a:r>
              <a:rPr lang="en-US" sz="2400" dirty="0" err="1">
                <a:solidFill>
                  <a:schemeClr val="bg1"/>
                </a:solidFill>
              </a:rPr>
              <a:t>seda</a:t>
            </a:r>
            <a:r>
              <a:rPr lang="en-US" sz="2400" dirty="0">
                <a:solidFill>
                  <a:schemeClr val="bg1"/>
                </a:solidFill>
              </a:rPr>
              <a:t> </a:t>
            </a:r>
            <a:r>
              <a:rPr lang="en-US" sz="2400" dirty="0" err="1">
                <a:solidFill>
                  <a:schemeClr val="bg1"/>
                </a:solidFill>
              </a:rPr>
              <a:t>saab</a:t>
            </a:r>
            <a:r>
              <a:rPr lang="en-US" sz="2400" dirty="0">
                <a:solidFill>
                  <a:schemeClr val="bg1"/>
                </a:solidFill>
              </a:rPr>
              <a:t> </a:t>
            </a:r>
            <a:r>
              <a:rPr lang="en-US" sz="2400" dirty="0" err="1">
                <a:solidFill>
                  <a:schemeClr val="bg1"/>
                </a:solidFill>
              </a:rPr>
              <a:t>kasutada</a:t>
            </a:r>
            <a:r>
              <a:rPr lang="en-US" sz="2400" dirty="0">
                <a:solidFill>
                  <a:schemeClr val="bg1"/>
                </a:solidFill>
              </a:rPr>
              <a:t> ka </a:t>
            </a:r>
            <a:r>
              <a:rPr lang="en-US" sz="2400" dirty="0" err="1">
                <a:solidFill>
                  <a:schemeClr val="bg1"/>
                </a:solidFill>
              </a:rPr>
              <a:t>veebilehtede</a:t>
            </a:r>
            <a:r>
              <a:rPr lang="en-US" sz="2400" dirty="0">
                <a:solidFill>
                  <a:schemeClr val="bg1"/>
                </a:solidFill>
              </a:rPr>
              <a:t> </a:t>
            </a:r>
            <a:r>
              <a:rPr lang="en-US" sz="2400" dirty="0" err="1">
                <a:solidFill>
                  <a:schemeClr val="bg1"/>
                </a:solidFill>
              </a:rPr>
              <a:t>loomiseks</a:t>
            </a:r>
            <a:r>
              <a:rPr lang="en-US" sz="2400" dirty="0">
                <a:solidFill>
                  <a:schemeClr val="bg1"/>
                </a:solidFill>
              </a:rPr>
              <a:t>. </a:t>
            </a:r>
            <a:r>
              <a:rPr lang="en-US" sz="2400" dirty="0" err="1">
                <a:solidFill>
                  <a:schemeClr val="bg1"/>
                </a:solidFill>
              </a:rPr>
              <a:t>Pukseerimisliidese</a:t>
            </a:r>
            <a:r>
              <a:rPr lang="en-US" sz="2400" dirty="0">
                <a:solidFill>
                  <a:schemeClr val="bg1"/>
                </a:solidFill>
              </a:rPr>
              <a:t> </a:t>
            </a:r>
            <a:r>
              <a:rPr lang="en-US" sz="2400" dirty="0" err="1">
                <a:solidFill>
                  <a:schemeClr val="bg1"/>
                </a:solidFill>
              </a:rPr>
              <a:t>abil</a:t>
            </a:r>
            <a:r>
              <a:rPr lang="en-US" sz="2400" dirty="0">
                <a:solidFill>
                  <a:schemeClr val="bg1"/>
                </a:solidFill>
              </a:rPr>
              <a:t> on </a:t>
            </a:r>
            <a:r>
              <a:rPr lang="en-US" sz="2400" dirty="0" err="1">
                <a:solidFill>
                  <a:schemeClr val="bg1"/>
                </a:solidFill>
              </a:rPr>
              <a:t>veebilehe</a:t>
            </a:r>
            <a:r>
              <a:rPr lang="en-US" sz="2400" dirty="0">
                <a:solidFill>
                  <a:schemeClr val="bg1"/>
                </a:solidFill>
              </a:rPr>
              <a:t> </a:t>
            </a:r>
            <a:r>
              <a:rPr lang="en-US" sz="2400" dirty="0" err="1">
                <a:solidFill>
                  <a:schemeClr val="bg1"/>
                </a:solidFill>
              </a:rPr>
              <a:t>loomine</a:t>
            </a:r>
            <a:r>
              <a:rPr lang="en-US" sz="2400" dirty="0">
                <a:solidFill>
                  <a:schemeClr val="bg1"/>
                </a:solidFill>
              </a:rPr>
              <a:t> </a:t>
            </a:r>
            <a:r>
              <a:rPr lang="en-US" sz="2400" dirty="0" err="1">
                <a:solidFill>
                  <a:schemeClr val="bg1"/>
                </a:solidFill>
              </a:rPr>
              <a:t>WordPressiga</a:t>
            </a:r>
            <a:r>
              <a:rPr lang="en-US" sz="2400" dirty="0">
                <a:solidFill>
                  <a:schemeClr val="bg1"/>
                </a:solidFill>
              </a:rPr>
              <a:t> </a:t>
            </a:r>
            <a:r>
              <a:rPr lang="en-US" sz="2400" dirty="0" err="1">
                <a:solidFill>
                  <a:schemeClr val="bg1"/>
                </a:solidFill>
              </a:rPr>
              <a:t>lihtne</a:t>
            </a:r>
            <a:r>
              <a:rPr lang="en-US" sz="2400" dirty="0">
                <a:solidFill>
                  <a:schemeClr val="bg1"/>
                </a:solidFill>
              </a:rPr>
              <a:t>.</a:t>
            </a:r>
            <a:endParaRPr lang="et-EE" sz="2400" dirty="0">
              <a:solidFill>
                <a:schemeClr val="bg1"/>
              </a:solidFill>
            </a:endParaRPr>
          </a:p>
          <a:p>
            <a:endParaRPr lang="en-US" sz="2400" dirty="0">
              <a:solidFill>
                <a:schemeClr val="bg1"/>
              </a:solidFill>
            </a:endParaRPr>
          </a:p>
          <a:p>
            <a:r>
              <a:rPr lang="en-US" sz="2400" dirty="0" err="1">
                <a:solidFill>
                  <a:schemeClr val="bg1"/>
                </a:solidFill>
              </a:rPr>
              <a:t>Wordpressil</a:t>
            </a:r>
            <a:r>
              <a:rPr lang="en-US" sz="2400" dirty="0">
                <a:solidFill>
                  <a:schemeClr val="bg1"/>
                </a:solidFill>
              </a:rPr>
              <a:t> on </a:t>
            </a:r>
            <a:r>
              <a:rPr lang="en-US" sz="2400" dirty="0" err="1">
                <a:solidFill>
                  <a:schemeClr val="bg1"/>
                </a:solidFill>
              </a:rPr>
              <a:t>suur</a:t>
            </a:r>
            <a:r>
              <a:rPr lang="en-US" sz="2400" dirty="0">
                <a:solidFill>
                  <a:schemeClr val="bg1"/>
                </a:solidFill>
              </a:rPr>
              <a:t> hulk </a:t>
            </a:r>
            <a:r>
              <a:rPr lang="en-US" sz="2400" dirty="0" err="1">
                <a:solidFill>
                  <a:schemeClr val="bg1"/>
                </a:solidFill>
              </a:rPr>
              <a:t>kolmandate</a:t>
            </a:r>
            <a:r>
              <a:rPr lang="en-US" sz="2400" dirty="0">
                <a:solidFill>
                  <a:schemeClr val="bg1"/>
                </a:solidFill>
              </a:rPr>
              <a:t> </a:t>
            </a:r>
            <a:r>
              <a:rPr lang="en-US" sz="2400" dirty="0" err="1">
                <a:solidFill>
                  <a:schemeClr val="bg1"/>
                </a:solidFill>
              </a:rPr>
              <a:t>osapoolte</a:t>
            </a:r>
            <a:r>
              <a:rPr lang="en-US" sz="2400" dirty="0">
                <a:solidFill>
                  <a:schemeClr val="bg1"/>
                </a:solidFill>
              </a:rPr>
              <a:t> </a:t>
            </a:r>
            <a:r>
              <a:rPr lang="en-US" sz="2400" dirty="0" err="1">
                <a:solidFill>
                  <a:schemeClr val="bg1"/>
                </a:solidFill>
              </a:rPr>
              <a:t>rakendusi</a:t>
            </a:r>
            <a:r>
              <a:rPr lang="en-US" sz="2400" dirty="0">
                <a:solidFill>
                  <a:schemeClr val="bg1"/>
                </a:solidFill>
              </a:rPr>
              <a:t>, mis </a:t>
            </a:r>
            <a:r>
              <a:rPr lang="en-US" sz="2400" dirty="0" err="1">
                <a:solidFill>
                  <a:schemeClr val="bg1"/>
                </a:solidFill>
              </a:rPr>
              <a:t>võimaldavad</a:t>
            </a:r>
            <a:r>
              <a:rPr lang="en-US" sz="2400" dirty="0">
                <a:solidFill>
                  <a:schemeClr val="bg1"/>
                </a:solidFill>
              </a:rPr>
              <a:t> </a:t>
            </a:r>
            <a:r>
              <a:rPr lang="en-US" sz="2400" dirty="0" err="1">
                <a:solidFill>
                  <a:schemeClr val="bg1"/>
                </a:solidFill>
              </a:rPr>
              <a:t>seda</a:t>
            </a:r>
            <a:r>
              <a:rPr lang="en-US" sz="2400" dirty="0">
                <a:solidFill>
                  <a:schemeClr val="bg1"/>
                </a:solidFill>
              </a:rPr>
              <a:t> </a:t>
            </a:r>
            <a:r>
              <a:rPr lang="en-US" sz="2400" dirty="0" err="1">
                <a:solidFill>
                  <a:schemeClr val="bg1"/>
                </a:solidFill>
              </a:rPr>
              <a:t>kasutada</a:t>
            </a:r>
            <a:r>
              <a:rPr lang="en-US" sz="2400" dirty="0">
                <a:solidFill>
                  <a:schemeClr val="bg1"/>
                </a:solidFill>
              </a:rPr>
              <a:t> </a:t>
            </a:r>
            <a:r>
              <a:rPr lang="en-US" sz="2400" dirty="0" err="1">
                <a:solidFill>
                  <a:schemeClr val="bg1"/>
                </a:solidFill>
              </a:rPr>
              <a:t>koos</a:t>
            </a:r>
            <a:r>
              <a:rPr lang="en-US" sz="2400" dirty="0">
                <a:solidFill>
                  <a:schemeClr val="bg1"/>
                </a:solidFill>
              </a:rPr>
              <a:t> </a:t>
            </a:r>
            <a:r>
              <a:rPr lang="en-US" sz="2400" dirty="0" err="1">
                <a:solidFill>
                  <a:schemeClr val="bg1"/>
                </a:solidFill>
              </a:rPr>
              <a:t>paljude</a:t>
            </a:r>
            <a:r>
              <a:rPr lang="en-US" sz="2400" dirty="0">
                <a:solidFill>
                  <a:schemeClr val="bg1"/>
                </a:solidFill>
              </a:rPr>
              <a:t> </a:t>
            </a:r>
            <a:r>
              <a:rPr lang="en-US" sz="2400" dirty="0" err="1">
                <a:solidFill>
                  <a:schemeClr val="bg1"/>
                </a:solidFill>
              </a:rPr>
              <a:t>töövahenditega</a:t>
            </a:r>
            <a:r>
              <a:rPr lang="en-US" sz="2400" dirty="0">
                <a:solidFill>
                  <a:schemeClr val="bg1"/>
                </a:solidFill>
              </a:rPr>
              <a:t> </a:t>
            </a:r>
            <a:r>
              <a:rPr lang="en-US" sz="2400" dirty="0" err="1">
                <a:solidFill>
                  <a:schemeClr val="bg1"/>
                </a:solidFill>
              </a:rPr>
              <a:t>ning</a:t>
            </a:r>
            <a:r>
              <a:rPr lang="en-US" sz="2400" dirty="0">
                <a:solidFill>
                  <a:schemeClr val="bg1"/>
                </a:solidFill>
              </a:rPr>
              <a:t> </a:t>
            </a:r>
            <a:r>
              <a:rPr lang="en-US" sz="2400" dirty="0" err="1">
                <a:solidFill>
                  <a:schemeClr val="bg1"/>
                </a:solidFill>
              </a:rPr>
              <a:t>pakub</a:t>
            </a:r>
            <a:r>
              <a:rPr lang="en-US" sz="2400" dirty="0">
                <a:solidFill>
                  <a:schemeClr val="bg1"/>
                </a:solidFill>
              </a:rPr>
              <a:t> </a:t>
            </a:r>
            <a:r>
              <a:rPr lang="en-US" sz="2400" dirty="0" err="1">
                <a:solidFill>
                  <a:schemeClr val="bg1"/>
                </a:solidFill>
              </a:rPr>
              <a:t>ühtlast</a:t>
            </a:r>
            <a:r>
              <a:rPr lang="en-US" sz="2400" dirty="0">
                <a:solidFill>
                  <a:schemeClr val="bg1"/>
                </a:solidFill>
              </a:rPr>
              <a:t> </a:t>
            </a:r>
            <a:r>
              <a:rPr lang="en-US" sz="2400" dirty="0" err="1">
                <a:solidFill>
                  <a:schemeClr val="bg1"/>
                </a:solidFill>
              </a:rPr>
              <a:t>kasutust</a:t>
            </a:r>
            <a:r>
              <a:rPr lang="en-US" sz="2400" dirty="0">
                <a:solidFill>
                  <a:schemeClr val="bg1"/>
                </a:solidFill>
              </a:rPr>
              <a:t> </a:t>
            </a:r>
            <a:r>
              <a:rPr lang="en-US" sz="2400" dirty="0" err="1">
                <a:solidFill>
                  <a:schemeClr val="bg1"/>
                </a:solidFill>
              </a:rPr>
              <a:t>nii</a:t>
            </a:r>
            <a:r>
              <a:rPr lang="en-US" sz="2400" dirty="0">
                <a:solidFill>
                  <a:schemeClr val="bg1"/>
                </a:solidFill>
              </a:rPr>
              <a:t> </a:t>
            </a:r>
            <a:r>
              <a:rPr lang="en-US" sz="2400" dirty="0" err="1">
                <a:solidFill>
                  <a:schemeClr val="bg1"/>
                </a:solidFill>
              </a:rPr>
              <a:t>mobiilis</a:t>
            </a:r>
            <a:r>
              <a:rPr lang="en-US" sz="2400" dirty="0">
                <a:solidFill>
                  <a:schemeClr val="bg1"/>
                </a:solidFill>
              </a:rPr>
              <a:t> </a:t>
            </a:r>
            <a:r>
              <a:rPr lang="en-US" sz="2400" dirty="0" err="1">
                <a:solidFill>
                  <a:schemeClr val="bg1"/>
                </a:solidFill>
              </a:rPr>
              <a:t>kui</a:t>
            </a:r>
            <a:r>
              <a:rPr lang="en-US" sz="2400" dirty="0">
                <a:solidFill>
                  <a:schemeClr val="bg1"/>
                </a:solidFill>
              </a:rPr>
              <a:t> </a:t>
            </a:r>
            <a:r>
              <a:rPr lang="en-US" sz="2400" dirty="0" err="1">
                <a:solidFill>
                  <a:schemeClr val="bg1"/>
                </a:solidFill>
              </a:rPr>
              <a:t>arvutis</a:t>
            </a:r>
            <a:r>
              <a:rPr lang="en-US" sz="2400" dirty="0">
                <a:solidFill>
                  <a:schemeClr val="bg1"/>
                </a:solidFill>
              </a:rPr>
              <a:t> </a:t>
            </a:r>
            <a:r>
              <a:rPr lang="en-US" sz="2400" dirty="0" err="1">
                <a:solidFill>
                  <a:schemeClr val="bg1"/>
                </a:solidFill>
              </a:rPr>
              <a:t>lehti</a:t>
            </a:r>
            <a:r>
              <a:rPr lang="en-US" sz="2400" dirty="0">
                <a:solidFill>
                  <a:schemeClr val="bg1"/>
                </a:solidFill>
              </a:rPr>
              <a:t> </a:t>
            </a:r>
            <a:r>
              <a:rPr lang="en-US" sz="2400" dirty="0" err="1">
                <a:solidFill>
                  <a:schemeClr val="bg1"/>
                </a:solidFill>
              </a:rPr>
              <a:t>sirvides</a:t>
            </a:r>
            <a:r>
              <a:rPr lang="en-US" sz="2400" dirty="0">
                <a:solidFill>
                  <a:schemeClr val="bg1"/>
                </a:solidFill>
              </a:rPr>
              <a:t>.</a:t>
            </a:r>
          </a:p>
          <a:p>
            <a:endParaRPr lang="en-US" sz="2400" dirty="0">
              <a:solidFill>
                <a:schemeClr val="bg1"/>
              </a:solidFill>
            </a:endParaRPr>
          </a:p>
          <a:p>
            <a:r>
              <a:rPr lang="en-US" sz="2400" dirty="0">
                <a:solidFill>
                  <a:schemeClr val="bg1"/>
                </a:solidFill>
                <a:hlinkClick r:id="rId3">
                  <a:extLst>
                    <a:ext uri="{A12FA001-AC4F-418D-AE19-62706E023703}">
                      <ahyp:hlinkClr xmlns:ahyp="http://schemas.microsoft.com/office/drawing/2018/hyperlinkcolor" val="tx"/>
                    </a:ext>
                  </a:extLst>
                </a:hlinkClick>
              </a:rPr>
              <a:t>Link </a:t>
            </a:r>
            <a:r>
              <a:rPr lang="en-US" sz="2400" dirty="0" err="1">
                <a:solidFill>
                  <a:schemeClr val="bg1"/>
                </a:solidFill>
                <a:hlinkClick r:id="rId3">
                  <a:extLst>
                    <a:ext uri="{A12FA001-AC4F-418D-AE19-62706E023703}">
                      <ahyp:hlinkClr xmlns:ahyp="http://schemas.microsoft.com/office/drawing/2018/hyperlinkcolor" val="tx"/>
                    </a:ext>
                  </a:extLst>
                </a:hlinkClick>
              </a:rPr>
              <a:t>WordPress'i</a:t>
            </a:r>
            <a:r>
              <a:rPr lang="en-US" sz="2400" dirty="0">
                <a:solidFill>
                  <a:schemeClr val="bg1"/>
                </a:solidFill>
                <a:hlinkClick r:id="rId3">
                  <a:extLst>
                    <a:ext uri="{A12FA001-AC4F-418D-AE19-62706E023703}">
                      <ahyp:hlinkClr xmlns:ahyp="http://schemas.microsoft.com/office/drawing/2018/hyperlinkcolor" val="tx"/>
                    </a:ext>
                  </a:extLst>
                </a:hlinkClick>
              </a:rPr>
              <a:t> </a:t>
            </a:r>
            <a:r>
              <a:rPr lang="en-US" sz="2400" dirty="0" err="1">
                <a:solidFill>
                  <a:schemeClr val="bg1"/>
                </a:solidFill>
                <a:hlinkClick r:id="rId3">
                  <a:extLst>
                    <a:ext uri="{A12FA001-AC4F-418D-AE19-62706E023703}">
                      <ahyp:hlinkClr xmlns:ahyp="http://schemas.microsoft.com/office/drawing/2018/hyperlinkcolor" val="tx"/>
                    </a:ext>
                  </a:extLst>
                </a:hlinkClick>
              </a:rPr>
              <a:t>lehele</a:t>
            </a:r>
            <a:r>
              <a:rPr lang="en-US" sz="2400" dirty="0">
                <a:solidFill>
                  <a:schemeClr val="bg1"/>
                </a:solidFill>
                <a:hlinkClick r:id="rId3">
                  <a:extLst>
                    <a:ext uri="{A12FA001-AC4F-418D-AE19-62706E023703}">
                      <ahyp:hlinkClr xmlns:ahyp="http://schemas.microsoft.com/office/drawing/2018/hyperlinkcolor" val="tx"/>
                    </a:ext>
                  </a:extLst>
                </a:hlinkClick>
              </a:rPr>
              <a:t>.</a:t>
            </a:r>
            <a:endParaRPr lang="en-US" sz="2400" dirty="0">
              <a:solidFill>
                <a:schemeClr val="bg1"/>
              </a:solidFill>
            </a:endParaRPr>
          </a:p>
          <a:p>
            <a:endParaRPr lang="en-IE" sz="2400" dirty="0">
              <a:solidFill>
                <a:schemeClr val="bg1"/>
              </a:solidFill>
            </a:endParaRPr>
          </a:p>
        </p:txBody>
      </p:sp>
      <p:pic>
        <p:nvPicPr>
          <p:cNvPr id="6" name="Picture Placeholder 5">
            <a:extLst>
              <a:ext uri="{FF2B5EF4-FFF2-40B4-BE49-F238E27FC236}">
                <a16:creationId xmlns:a16="http://schemas.microsoft.com/office/drawing/2014/main" id="{1267356F-C267-45D5-B087-A6B8003EA342}"/>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t="3265" b="3265"/>
          <a:stretch>
            <a:fillRect/>
          </a:stretch>
        </p:blipFill>
        <p:spPr/>
      </p:pic>
    </p:spTree>
    <p:extLst>
      <p:ext uri="{BB962C8B-B14F-4D97-AF65-F5344CB8AC3E}">
        <p14:creationId xmlns:p14="http://schemas.microsoft.com/office/powerpoint/2010/main" val="4041392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545771" y="228600"/>
            <a:ext cx="4716425" cy="582221"/>
          </a:xfrm>
        </p:spPr>
        <p:txBody>
          <a:bodyPr>
            <a:normAutofit/>
          </a:bodyPr>
          <a:lstStyle/>
          <a:p>
            <a:pPr algn="ctr"/>
            <a:r>
              <a:rPr lang="et-EE" sz="2800" dirty="0"/>
              <a:t>FOTOPANGAD</a:t>
            </a:r>
            <a:endParaRPr lang="en-US" sz="2800" dirty="0"/>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263007"/>
            <a:ext cx="5306291" cy="6401753"/>
          </a:xfrm>
          <a:prstGeom prst="rect">
            <a:avLst/>
          </a:prstGeom>
          <a:noFill/>
        </p:spPr>
        <p:txBody>
          <a:bodyPr wrap="square" rtlCol="0">
            <a:spAutoFit/>
          </a:bodyPr>
          <a:lstStyle/>
          <a:p>
            <a:pPr>
              <a:spcAft>
                <a:spcPts val="1200"/>
              </a:spcAft>
            </a:pPr>
            <a:r>
              <a:rPr lang="en-IE" sz="2400" dirty="0" err="1">
                <a:solidFill>
                  <a:schemeClr val="bg1"/>
                </a:solidFill>
              </a:rPr>
              <a:t>Visuaalselt</a:t>
            </a:r>
            <a:r>
              <a:rPr lang="en-IE" sz="2400" dirty="0">
                <a:solidFill>
                  <a:schemeClr val="bg1"/>
                </a:solidFill>
              </a:rPr>
              <a:t> </a:t>
            </a:r>
            <a:r>
              <a:rPr lang="en-IE" sz="2400" dirty="0" err="1">
                <a:solidFill>
                  <a:schemeClr val="bg1"/>
                </a:solidFill>
              </a:rPr>
              <a:t>köitva</a:t>
            </a:r>
            <a:r>
              <a:rPr lang="en-IE" sz="2400" dirty="0">
                <a:solidFill>
                  <a:schemeClr val="bg1"/>
                </a:solidFill>
              </a:rPr>
              <a:t> </a:t>
            </a:r>
            <a:r>
              <a:rPr lang="en-IE" sz="2400" dirty="0" err="1">
                <a:solidFill>
                  <a:schemeClr val="bg1"/>
                </a:solidFill>
              </a:rPr>
              <a:t>sisu</a:t>
            </a:r>
            <a:r>
              <a:rPr lang="en-IE" sz="2400" dirty="0">
                <a:solidFill>
                  <a:schemeClr val="bg1"/>
                </a:solidFill>
              </a:rPr>
              <a:t> </a:t>
            </a:r>
            <a:r>
              <a:rPr lang="en-IE" sz="2400" dirty="0" err="1">
                <a:solidFill>
                  <a:schemeClr val="bg1"/>
                </a:solidFill>
              </a:rPr>
              <a:t>loomine</a:t>
            </a:r>
            <a:r>
              <a:rPr lang="en-IE" sz="2400" dirty="0">
                <a:solidFill>
                  <a:schemeClr val="bg1"/>
                </a:solidFill>
              </a:rPr>
              <a:t> on </a:t>
            </a:r>
            <a:r>
              <a:rPr lang="en-IE" sz="2400" dirty="0" err="1">
                <a:solidFill>
                  <a:schemeClr val="bg1"/>
                </a:solidFill>
              </a:rPr>
              <a:t>teie</a:t>
            </a:r>
            <a:r>
              <a:rPr lang="en-IE" sz="2400" dirty="0">
                <a:solidFill>
                  <a:schemeClr val="bg1"/>
                </a:solidFill>
              </a:rPr>
              <a:t> DKO </a:t>
            </a:r>
            <a:r>
              <a:rPr lang="en-IE" sz="2400" dirty="0" err="1">
                <a:solidFill>
                  <a:schemeClr val="bg1"/>
                </a:solidFill>
              </a:rPr>
              <a:t>projekti</a:t>
            </a:r>
            <a:r>
              <a:rPr lang="en-IE" sz="2400" dirty="0">
                <a:solidFill>
                  <a:schemeClr val="bg1"/>
                </a:solidFill>
              </a:rPr>
              <a:t> </a:t>
            </a:r>
            <a:r>
              <a:rPr lang="en-IE" sz="2400" dirty="0" err="1">
                <a:solidFill>
                  <a:schemeClr val="bg1"/>
                </a:solidFill>
              </a:rPr>
              <a:t>edu</a:t>
            </a:r>
            <a:r>
              <a:rPr lang="en-IE" sz="2400" dirty="0">
                <a:solidFill>
                  <a:schemeClr val="bg1"/>
                </a:solidFill>
              </a:rPr>
              <a:t> </a:t>
            </a:r>
            <a:r>
              <a:rPr lang="en-IE" sz="2400" dirty="0" err="1">
                <a:solidFill>
                  <a:schemeClr val="bg1"/>
                </a:solidFill>
              </a:rPr>
              <a:t>jaoks</a:t>
            </a:r>
            <a:r>
              <a:rPr lang="en-IE" sz="2400" dirty="0">
                <a:solidFill>
                  <a:schemeClr val="bg1"/>
                </a:solidFill>
              </a:rPr>
              <a:t> </a:t>
            </a:r>
            <a:r>
              <a:rPr lang="en-IE" sz="2400" dirty="0" err="1">
                <a:solidFill>
                  <a:schemeClr val="bg1"/>
                </a:solidFill>
              </a:rPr>
              <a:t>äärmiselt</a:t>
            </a:r>
            <a:r>
              <a:rPr lang="en-IE" sz="2400" dirty="0">
                <a:solidFill>
                  <a:schemeClr val="bg1"/>
                </a:solidFill>
              </a:rPr>
              <a:t> </a:t>
            </a:r>
            <a:r>
              <a:rPr lang="en-IE" sz="2400" dirty="0" err="1">
                <a:solidFill>
                  <a:schemeClr val="bg1"/>
                </a:solidFill>
              </a:rPr>
              <a:t>oluline</a:t>
            </a:r>
            <a:r>
              <a:rPr lang="en-IE" sz="2400" dirty="0">
                <a:solidFill>
                  <a:schemeClr val="bg1"/>
                </a:solidFill>
              </a:rPr>
              <a:t>. </a:t>
            </a:r>
            <a:r>
              <a:rPr lang="en-IE" sz="2400" dirty="0" err="1">
                <a:solidFill>
                  <a:schemeClr val="bg1"/>
                </a:solidFill>
              </a:rPr>
              <a:t>Visuaalselt</a:t>
            </a:r>
            <a:r>
              <a:rPr lang="en-IE" sz="2400" dirty="0">
                <a:solidFill>
                  <a:schemeClr val="bg1"/>
                </a:solidFill>
              </a:rPr>
              <a:t> </a:t>
            </a:r>
            <a:r>
              <a:rPr lang="en-IE" sz="2400" dirty="0" err="1">
                <a:solidFill>
                  <a:schemeClr val="bg1"/>
                </a:solidFill>
              </a:rPr>
              <a:t>vapustava</a:t>
            </a:r>
            <a:r>
              <a:rPr lang="en-IE" sz="2400" dirty="0">
                <a:solidFill>
                  <a:schemeClr val="bg1"/>
                </a:solidFill>
              </a:rPr>
              <a:t> </a:t>
            </a:r>
            <a:r>
              <a:rPr lang="en-IE" sz="2400" dirty="0" err="1">
                <a:solidFill>
                  <a:schemeClr val="bg1"/>
                </a:solidFill>
              </a:rPr>
              <a:t>sisu</a:t>
            </a:r>
            <a:r>
              <a:rPr lang="en-IE" sz="2400" dirty="0">
                <a:solidFill>
                  <a:schemeClr val="bg1"/>
                </a:solidFill>
              </a:rPr>
              <a:t> </a:t>
            </a:r>
            <a:r>
              <a:rPr lang="en-IE" sz="2400" dirty="0" err="1">
                <a:solidFill>
                  <a:schemeClr val="bg1"/>
                </a:solidFill>
              </a:rPr>
              <a:t>loomisega</a:t>
            </a:r>
            <a:r>
              <a:rPr lang="en-IE" sz="2400" dirty="0">
                <a:solidFill>
                  <a:schemeClr val="bg1"/>
                </a:solidFill>
              </a:rPr>
              <a:t> </a:t>
            </a:r>
            <a:r>
              <a:rPr lang="en-IE" sz="2400" dirty="0" err="1">
                <a:solidFill>
                  <a:schemeClr val="bg1"/>
                </a:solidFill>
              </a:rPr>
              <a:t>meelitate</a:t>
            </a:r>
            <a:r>
              <a:rPr lang="en-IE" sz="2400" dirty="0">
                <a:solidFill>
                  <a:schemeClr val="bg1"/>
                </a:solidFill>
              </a:rPr>
              <a:t> </a:t>
            </a:r>
            <a:r>
              <a:rPr lang="en-IE" sz="2400" dirty="0" err="1">
                <a:solidFill>
                  <a:schemeClr val="bg1"/>
                </a:solidFill>
              </a:rPr>
              <a:t>oma</a:t>
            </a:r>
            <a:r>
              <a:rPr lang="en-IE" sz="2400" dirty="0">
                <a:solidFill>
                  <a:schemeClr val="bg1"/>
                </a:solidFill>
              </a:rPr>
              <a:t> </a:t>
            </a:r>
            <a:r>
              <a:rPr lang="en-IE" sz="2400" dirty="0" err="1">
                <a:solidFill>
                  <a:schemeClr val="bg1"/>
                </a:solidFill>
              </a:rPr>
              <a:t>sotsiaalmeediakanalitesse</a:t>
            </a:r>
            <a:r>
              <a:rPr lang="en-IE" sz="2400" dirty="0">
                <a:solidFill>
                  <a:schemeClr val="bg1"/>
                </a:solidFill>
              </a:rPr>
              <a:t> </a:t>
            </a:r>
            <a:r>
              <a:rPr lang="en-IE" sz="2400" dirty="0" err="1">
                <a:solidFill>
                  <a:schemeClr val="bg1"/>
                </a:solidFill>
              </a:rPr>
              <a:t>rohkem</a:t>
            </a:r>
            <a:r>
              <a:rPr lang="en-IE" sz="2400" dirty="0">
                <a:solidFill>
                  <a:schemeClr val="bg1"/>
                </a:solidFill>
              </a:rPr>
              <a:t> </a:t>
            </a:r>
            <a:r>
              <a:rPr lang="en-IE" sz="2400" dirty="0" err="1">
                <a:solidFill>
                  <a:schemeClr val="bg1"/>
                </a:solidFill>
              </a:rPr>
              <a:t>jälgijaid</a:t>
            </a:r>
            <a:r>
              <a:rPr lang="en-IE" sz="2400" dirty="0">
                <a:solidFill>
                  <a:schemeClr val="bg1"/>
                </a:solidFill>
              </a:rPr>
              <a:t> ja </a:t>
            </a:r>
            <a:r>
              <a:rPr lang="en-IE" sz="2400" dirty="0" err="1">
                <a:solidFill>
                  <a:schemeClr val="bg1"/>
                </a:solidFill>
              </a:rPr>
              <a:t>suurendate</a:t>
            </a:r>
            <a:r>
              <a:rPr lang="en-IE" sz="2400" dirty="0">
                <a:solidFill>
                  <a:schemeClr val="bg1"/>
                </a:solidFill>
              </a:rPr>
              <a:t> </a:t>
            </a:r>
            <a:r>
              <a:rPr lang="en-IE" sz="2400" dirty="0" err="1">
                <a:solidFill>
                  <a:schemeClr val="bg1"/>
                </a:solidFill>
              </a:rPr>
              <a:t>seotust</a:t>
            </a:r>
            <a:r>
              <a:rPr lang="en-IE" sz="2400" dirty="0">
                <a:solidFill>
                  <a:schemeClr val="bg1"/>
                </a:solidFill>
              </a:rPr>
              <a:t>.</a:t>
            </a:r>
            <a:endParaRPr lang="et-EE" sz="2400" dirty="0">
              <a:solidFill>
                <a:schemeClr val="bg1"/>
              </a:solidFill>
            </a:endParaRPr>
          </a:p>
          <a:p>
            <a:pPr>
              <a:spcAft>
                <a:spcPts val="1200"/>
              </a:spcAft>
            </a:pPr>
            <a:endParaRPr lang="et-EE" sz="2400" dirty="0">
              <a:solidFill>
                <a:schemeClr val="bg1"/>
              </a:solidFill>
            </a:endParaRPr>
          </a:p>
          <a:p>
            <a:pPr>
              <a:spcAft>
                <a:spcPts val="1200"/>
              </a:spcAft>
            </a:pPr>
            <a:r>
              <a:rPr lang="en-IE" sz="2400" dirty="0" err="1">
                <a:solidFill>
                  <a:schemeClr val="bg1"/>
                </a:solidFill>
              </a:rPr>
              <a:t>Siiski</a:t>
            </a:r>
            <a:r>
              <a:rPr lang="en-IE" sz="2400" dirty="0">
                <a:solidFill>
                  <a:schemeClr val="bg1"/>
                </a:solidFill>
              </a:rPr>
              <a:t> on </a:t>
            </a:r>
            <a:r>
              <a:rPr lang="en-IE" sz="2400" dirty="0" err="1">
                <a:solidFill>
                  <a:schemeClr val="bg1"/>
                </a:solidFill>
              </a:rPr>
              <a:t>oluline</a:t>
            </a:r>
            <a:r>
              <a:rPr lang="en-IE" sz="2400" dirty="0">
                <a:solidFill>
                  <a:schemeClr val="bg1"/>
                </a:solidFill>
              </a:rPr>
              <a:t>, et </a:t>
            </a:r>
            <a:r>
              <a:rPr lang="en-IE" sz="2400" dirty="0" err="1">
                <a:solidFill>
                  <a:schemeClr val="bg1"/>
                </a:solidFill>
              </a:rPr>
              <a:t>kasutaksite</a:t>
            </a:r>
            <a:r>
              <a:rPr lang="en-IE" sz="2400" dirty="0">
                <a:solidFill>
                  <a:schemeClr val="bg1"/>
                </a:solidFill>
              </a:rPr>
              <a:t> </a:t>
            </a:r>
            <a:r>
              <a:rPr lang="en-IE" sz="2400" dirty="0" err="1">
                <a:solidFill>
                  <a:schemeClr val="bg1"/>
                </a:solidFill>
              </a:rPr>
              <a:t>pilte</a:t>
            </a:r>
            <a:r>
              <a:rPr lang="en-IE" sz="2400" dirty="0">
                <a:solidFill>
                  <a:schemeClr val="bg1"/>
                </a:solidFill>
              </a:rPr>
              <a:t>, </a:t>
            </a:r>
            <a:r>
              <a:rPr lang="en-IE" sz="2400" dirty="0" err="1">
                <a:solidFill>
                  <a:schemeClr val="bg1"/>
                </a:solidFill>
              </a:rPr>
              <a:t>mille</a:t>
            </a:r>
            <a:r>
              <a:rPr lang="en-IE" sz="2400" dirty="0">
                <a:solidFill>
                  <a:schemeClr val="bg1"/>
                </a:solidFill>
              </a:rPr>
              <a:t> </a:t>
            </a:r>
            <a:r>
              <a:rPr lang="en-IE" sz="2400" dirty="0" err="1">
                <a:solidFill>
                  <a:schemeClr val="bg1"/>
                </a:solidFill>
              </a:rPr>
              <a:t>jaoks</a:t>
            </a:r>
            <a:r>
              <a:rPr lang="en-IE" sz="2400" dirty="0">
                <a:solidFill>
                  <a:schemeClr val="bg1"/>
                </a:solidFill>
              </a:rPr>
              <a:t> </a:t>
            </a:r>
            <a:r>
              <a:rPr lang="en-IE" sz="2400" dirty="0" err="1">
                <a:solidFill>
                  <a:schemeClr val="bg1"/>
                </a:solidFill>
              </a:rPr>
              <a:t>teil</a:t>
            </a:r>
            <a:r>
              <a:rPr lang="en-IE" sz="2400" dirty="0">
                <a:solidFill>
                  <a:schemeClr val="bg1"/>
                </a:solidFill>
              </a:rPr>
              <a:t> on </a:t>
            </a:r>
            <a:r>
              <a:rPr lang="en-IE" sz="2400" dirty="0" err="1">
                <a:solidFill>
                  <a:schemeClr val="bg1"/>
                </a:solidFill>
              </a:rPr>
              <a:t>luba</a:t>
            </a:r>
            <a:r>
              <a:rPr lang="en-IE" sz="2400" dirty="0">
                <a:solidFill>
                  <a:schemeClr val="bg1"/>
                </a:solidFill>
              </a:rPr>
              <a:t>. </a:t>
            </a:r>
            <a:r>
              <a:rPr lang="en-IE" sz="2400" dirty="0" err="1">
                <a:solidFill>
                  <a:schemeClr val="bg1"/>
                </a:solidFill>
              </a:rPr>
              <a:t>Pange</a:t>
            </a:r>
            <a:r>
              <a:rPr lang="en-IE" sz="2400" dirty="0">
                <a:solidFill>
                  <a:schemeClr val="bg1"/>
                </a:solidFill>
              </a:rPr>
              <a:t> </a:t>
            </a:r>
            <a:r>
              <a:rPr lang="en-IE" sz="2400" dirty="0" err="1">
                <a:solidFill>
                  <a:schemeClr val="bg1"/>
                </a:solidFill>
              </a:rPr>
              <a:t>tähele</a:t>
            </a:r>
            <a:r>
              <a:rPr lang="en-IE" sz="2400" dirty="0">
                <a:solidFill>
                  <a:schemeClr val="bg1"/>
                </a:solidFill>
              </a:rPr>
              <a:t>, et </a:t>
            </a:r>
            <a:r>
              <a:rPr lang="en-IE" sz="2400" dirty="0" err="1">
                <a:solidFill>
                  <a:schemeClr val="bg1"/>
                </a:solidFill>
              </a:rPr>
              <a:t>paljude</a:t>
            </a:r>
            <a:r>
              <a:rPr lang="en-IE" sz="2400" dirty="0">
                <a:solidFill>
                  <a:schemeClr val="bg1"/>
                </a:solidFill>
              </a:rPr>
              <a:t> </a:t>
            </a:r>
            <a:r>
              <a:rPr lang="en-IE" sz="2400" dirty="0" err="1">
                <a:solidFill>
                  <a:schemeClr val="bg1"/>
                </a:solidFill>
              </a:rPr>
              <a:t>fotode</a:t>
            </a:r>
            <a:r>
              <a:rPr lang="en-IE" sz="2400" dirty="0">
                <a:solidFill>
                  <a:schemeClr val="bg1"/>
                </a:solidFill>
              </a:rPr>
              <a:t> </a:t>
            </a:r>
            <a:r>
              <a:rPr lang="en-IE" sz="2400" dirty="0" err="1">
                <a:solidFill>
                  <a:schemeClr val="bg1"/>
                </a:solidFill>
              </a:rPr>
              <a:t>kasutamisel</a:t>
            </a:r>
            <a:r>
              <a:rPr lang="en-IE" sz="2400" dirty="0">
                <a:solidFill>
                  <a:schemeClr val="bg1"/>
                </a:solidFill>
              </a:rPr>
              <a:t> </a:t>
            </a:r>
            <a:r>
              <a:rPr lang="en-IE" sz="2400" dirty="0" err="1">
                <a:solidFill>
                  <a:schemeClr val="bg1"/>
                </a:solidFill>
              </a:rPr>
              <a:t>peate</a:t>
            </a:r>
            <a:r>
              <a:rPr lang="en-IE" sz="2400" dirty="0">
                <a:solidFill>
                  <a:schemeClr val="bg1"/>
                </a:solidFill>
              </a:rPr>
              <a:t> </a:t>
            </a:r>
            <a:r>
              <a:rPr lang="en-IE" sz="2400" dirty="0" err="1">
                <a:solidFill>
                  <a:schemeClr val="bg1"/>
                </a:solidFill>
              </a:rPr>
              <a:t>maksma</a:t>
            </a:r>
            <a:r>
              <a:rPr lang="en-IE" sz="2400" dirty="0">
                <a:solidFill>
                  <a:schemeClr val="bg1"/>
                </a:solidFill>
              </a:rPr>
              <a:t> </a:t>
            </a:r>
            <a:r>
              <a:rPr lang="en-IE" sz="2400" dirty="0" err="1">
                <a:solidFill>
                  <a:schemeClr val="bg1"/>
                </a:solidFill>
              </a:rPr>
              <a:t>fotograafile</a:t>
            </a:r>
            <a:r>
              <a:rPr lang="en-IE" sz="2400" dirty="0">
                <a:solidFill>
                  <a:schemeClr val="bg1"/>
                </a:solidFill>
              </a:rPr>
              <a:t> </a:t>
            </a:r>
            <a:r>
              <a:rPr lang="en-IE" sz="2400" dirty="0" err="1">
                <a:solidFill>
                  <a:schemeClr val="bg1"/>
                </a:solidFill>
              </a:rPr>
              <a:t>autoritasu</a:t>
            </a:r>
            <a:r>
              <a:rPr lang="en-IE" sz="2400" dirty="0">
                <a:solidFill>
                  <a:schemeClr val="bg1"/>
                </a:solidFill>
              </a:rPr>
              <a:t>.</a:t>
            </a:r>
            <a:endParaRPr lang="et-EE" sz="2400" dirty="0">
              <a:solidFill>
                <a:schemeClr val="bg1"/>
              </a:solidFill>
            </a:endParaRPr>
          </a:p>
          <a:p>
            <a:pPr>
              <a:spcAft>
                <a:spcPts val="1200"/>
              </a:spcAft>
            </a:pPr>
            <a:endParaRPr lang="en-IE" sz="2400" dirty="0">
              <a:solidFill>
                <a:schemeClr val="bg1"/>
              </a:solidFill>
            </a:endParaRPr>
          </a:p>
          <a:p>
            <a:pPr>
              <a:spcAft>
                <a:spcPts val="1200"/>
              </a:spcAft>
            </a:pPr>
            <a:r>
              <a:rPr lang="en-IE" sz="2400" dirty="0" err="1">
                <a:solidFill>
                  <a:schemeClr val="bg1"/>
                </a:solidFill>
              </a:rPr>
              <a:t>Järgmise</a:t>
            </a:r>
            <a:r>
              <a:rPr lang="et-EE" sz="2400" dirty="0">
                <a:solidFill>
                  <a:schemeClr val="bg1"/>
                </a:solidFill>
              </a:rPr>
              <a:t>l lehel vaatame </a:t>
            </a:r>
            <a:r>
              <a:rPr lang="en-IE" sz="2400" dirty="0" err="1">
                <a:solidFill>
                  <a:schemeClr val="bg1"/>
                </a:solidFill>
              </a:rPr>
              <a:t>veebileh</a:t>
            </a:r>
            <a:r>
              <a:rPr lang="et-EE" sz="2400" dirty="0" err="1">
                <a:solidFill>
                  <a:schemeClr val="bg1"/>
                </a:solidFill>
              </a:rPr>
              <a:t>ti</a:t>
            </a:r>
            <a:r>
              <a:rPr lang="et-EE" sz="2400" dirty="0">
                <a:solidFill>
                  <a:schemeClr val="bg1"/>
                </a:solidFill>
              </a:rPr>
              <a:t>, mis </a:t>
            </a:r>
            <a:r>
              <a:rPr lang="en-IE" sz="2400" dirty="0">
                <a:solidFill>
                  <a:schemeClr val="bg1"/>
                </a:solidFill>
              </a:rPr>
              <a:t>on </a:t>
            </a:r>
            <a:r>
              <a:rPr lang="en-IE" sz="2400" dirty="0" err="1">
                <a:solidFill>
                  <a:schemeClr val="bg1"/>
                </a:solidFill>
              </a:rPr>
              <a:t>paljude</a:t>
            </a:r>
            <a:r>
              <a:rPr lang="en-IE" sz="2400" dirty="0">
                <a:solidFill>
                  <a:schemeClr val="bg1"/>
                </a:solidFill>
              </a:rPr>
              <a:t> </a:t>
            </a:r>
            <a:r>
              <a:rPr lang="en-IE" sz="2400" dirty="0" err="1">
                <a:solidFill>
                  <a:schemeClr val="bg1"/>
                </a:solidFill>
              </a:rPr>
              <a:t>lemmikud</a:t>
            </a:r>
            <a:r>
              <a:rPr lang="en-IE" sz="2400" dirty="0">
                <a:solidFill>
                  <a:schemeClr val="bg1"/>
                </a:solidFill>
              </a:rPr>
              <a:t> </a:t>
            </a:r>
            <a:r>
              <a:rPr lang="et-EE" sz="2400" dirty="0">
                <a:solidFill>
                  <a:schemeClr val="bg1"/>
                </a:solidFill>
              </a:rPr>
              <a:t>…</a:t>
            </a:r>
            <a:endParaRPr lang="en-IE" sz="2400" dirty="0">
              <a:solidFill>
                <a:schemeClr val="bg1"/>
              </a:solidFill>
            </a:endParaRPr>
          </a:p>
          <a:p>
            <a:endParaRPr lang="en-IE" sz="2400" dirty="0">
              <a:solidFill>
                <a:schemeClr val="bg1"/>
              </a:solidFill>
            </a:endParaRPr>
          </a:p>
          <a:p>
            <a:endParaRPr lang="en-IE" sz="2400" dirty="0">
              <a:solidFill>
                <a:schemeClr val="bg1"/>
              </a:solidFill>
            </a:endParaRPr>
          </a:p>
        </p:txBody>
      </p:sp>
      <p:pic>
        <p:nvPicPr>
          <p:cNvPr id="7" name="Picture Placeholder 6">
            <a:extLst>
              <a:ext uri="{FF2B5EF4-FFF2-40B4-BE49-F238E27FC236}">
                <a16:creationId xmlns:a16="http://schemas.microsoft.com/office/drawing/2014/main" id="{66C72C02-1CE2-4074-969B-58D325440D7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8930917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3" name="Text Placeholder 2">
            <a:extLst>
              <a:ext uri="{FF2B5EF4-FFF2-40B4-BE49-F238E27FC236}">
                <a16:creationId xmlns:a16="http://schemas.microsoft.com/office/drawing/2014/main" id="{214CF180-4FCB-4056-9EEF-F48E1760BBDE}"/>
              </a:ext>
            </a:extLst>
          </p:cNvPr>
          <p:cNvSpPr>
            <a:spLocks noGrp="1"/>
          </p:cNvSpPr>
          <p:nvPr>
            <p:ph type="body" sz="quarter" idx="18"/>
          </p:nvPr>
        </p:nvSpPr>
        <p:spPr>
          <a:xfrm>
            <a:off x="1578429" y="1546715"/>
            <a:ext cx="5105121" cy="5202428"/>
          </a:xfrm>
        </p:spPr>
        <p:txBody>
          <a:bodyPr>
            <a:normAutofit/>
          </a:bodyPr>
          <a:lstStyle/>
          <a:p>
            <a:pPr marL="0"/>
            <a:r>
              <a:rPr lang="en-GB" dirty="0" err="1"/>
              <a:t>Järgmised</a:t>
            </a:r>
            <a:r>
              <a:rPr lang="en-GB" dirty="0"/>
              <a:t> </a:t>
            </a:r>
            <a:r>
              <a:rPr lang="en-GB" dirty="0" err="1"/>
              <a:t>veebilehed</a:t>
            </a:r>
            <a:r>
              <a:rPr lang="en-GB" dirty="0"/>
              <a:t> on </a:t>
            </a:r>
            <a:r>
              <a:rPr lang="en-GB" dirty="0" err="1"/>
              <a:t>paljude</a:t>
            </a:r>
            <a:r>
              <a:rPr lang="en-GB" dirty="0"/>
              <a:t> </a:t>
            </a:r>
            <a:r>
              <a:rPr lang="en-GB" dirty="0" err="1"/>
              <a:t>lemmikud</a:t>
            </a:r>
            <a:r>
              <a:rPr lang="en-GB" dirty="0"/>
              <a:t> </a:t>
            </a:r>
            <a:r>
              <a:rPr lang="en-GB" dirty="0" err="1"/>
              <a:t>vaba</a:t>
            </a:r>
            <a:r>
              <a:rPr lang="en-GB" dirty="0"/>
              <a:t> </a:t>
            </a:r>
            <a:r>
              <a:rPr lang="en-GB" dirty="0" err="1"/>
              <a:t>juurdepääsuga</a:t>
            </a:r>
            <a:r>
              <a:rPr lang="en-GB" dirty="0"/>
              <a:t> </a:t>
            </a:r>
            <a:r>
              <a:rPr lang="en-GB" dirty="0" err="1"/>
              <a:t>fotode</a:t>
            </a:r>
            <a:r>
              <a:rPr lang="en-GB" dirty="0"/>
              <a:t> </a:t>
            </a:r>
            <a:r>
              <a:rPr lang="en-GB" dirty="0" err="1"/>
              <a:t>hankimiseks</a:t>
            </a:r>
            <a:r>
              <a:rPr lang="en-GB" dirty="0"/>
              <a:t> (</a:t>
            </a:r>
            <a:r>
              <a:rPr lang="en-GB" dirty="0" err="1"/>
              <a:t>kasutatud</a:t>
            </a:r>
            <a:r>
              <a:rPr lang="en-GB" dirty="0"/>
              <a:t> ka </a:t>
            </a:r>
            <a:r>
              <a:rPr lang="en-GB" dirty="0" err="1"/>
              <a:t>meie</a:t>
            </a:r>
            <a:r>
              <a:rPr lang="en-GB" dirty="0"/>
              <a:t> </a:t>
            </a:r>
            <a:r>
              <a:rPr lang="en-GB" dirty="0" err="1"/>
              <a:t>moodulites</a:t>
            </a:r>
            <a:r>
              <a:rPr lang="en-GB" dirty="0"/>
              <a:t>):</a:t>
            </a:r>
            <a:endParaRPr lang="en-US" dirty="0"/>
          </a:p>
          <a:p>
            <a:pPr marL="342900" indent="-342900">
              <a:buFont typeface="Arial" panose="020B0604020202020204" pitchFamily="34" charset="0"/>
              <a:buChar char="•"/>
            </a:pPr>
            <a:r>
              <a:rPr lang="en-US" dirty="0" err="1">
                <a:hlinkClick r:id="rId3">
                  <a:extLst>
                    <a:ext uri="{A12FA001-AC4F-418D-AE19-62706E023703}">
                      <ahyp:hlinkClr xmlns:ahyp="http://schemas.microsoft.com/office/drawing/2018/hyperlinkcolor" val="tx"/>
                    </a:ext>
                  </a:extLst>
                </a:hlinkClick>
              </a:rPr>
              <a:t>Tasuta</a:t>
            </a:r>
            <a:r>
              <a:rPr lang="en-US" dirty="0">
                <a:hlinkClick r:id="rId3">
                  <a:extLst>
                    <a:ext uri="{A12FA001-AC4F-418D-AE19-62706E023703}">
                      <ahyp:hlinkClr xmlns:ahyp="http://schemas.microsoft.com/office/drawing/2018/hyperlinkcolor" val="tx"/>
                    </a:ext>
                  </a:extLst>
                </a:hlinkClick>
              </a:rPr>
              <a:t> </a:t>
            </a:r>
            <a:r>
              <a:rPr lang="en-US" dirty="0" err="1">
                <a:hlinkClick r:id="rId3">
                  <a:extLst>
                    <a:ext uri="{A12FA001-AC4F-418D-AE19-62706E023703}">
                      <ahyp:hlinkClr xmlns:ahyp="http://schemas.microsoft.com/office/drawing/2018/hyperlinkcolor" val="tx"/>
                    </a:ext>
                  </a:extLst>
                </a:hlinkClick>
              </a:rPr>
              <a:t>fotod</a:t>
            </a:r>
            <a:r>
              <a:rPr lang="en-US" dirty="0">
                <a:hlinkClick r:id="rId3">
                  <a:extLst>
                    <a:ext uri="{A12FA001-AC4F-418D-AE19-62706E023703}">
                      <ahyp:hlinkClr xmlns:ahyp="http://schemas.microsoft.com/office/drawing/2018/hyperlinkcolor" val="tx"/>
                    </a:ext>
                  </a:extLst>
                </a:hlinkClick>
              </a:rPr>
              <a:t> ja </a:t>
            </a:r>
            <a:r>
              <a:rPr lang="en-US" dirty="0" err="1">
                <a:hlinkClick r:id="rId3">
                  <a:extLst>
                    <a:ext uri="{A12FA001-AC4F-418D-AE19-62706E023703}">
                      <ahyp:hlinkClr xmlns:ahyp="http://schemas.microsoft.com/office/drawing/2018/hyperlinkcolor" val="tx"/>
                    </a:ext>
                  </a:extLst>
                </a:hlinkClick>
              </a:rPr>
              <a:t>videod</a:t>
            </a:r>
            <a:r>
              <a:rPr lang="en-US" dirty="0">
                <a:hlinkClick r:id="rId3">
                  <a:extLst>
                    <a:ext uri="{A12FA001-AC4F-418D-AE19-62706E023703}">
                      <ahyp:hlinkClr xmlns:ahyp="http://schemas.microsoft.com/office/drawing/2018/hyperlinkcolor" val="tx"/>
                    </a:ext>
                  </a:extLst>
                </a:hlinkClick>
              </a:rPr>
              <a:t> </a:t>
            </a:r>
            <a:r>
              <a:rPr lang="en-US" dirty="0" err="1">
                <a:hlinkClick r:id="rId3">
                  <a:extLst>
                    <a:ext uri="{A12FA001-AC4F-418D-AE19-62706E023703}">
                      <ahyp:hlinkClr xmlns:ahyp="http://schemas.microsoft.com/office/drawing/2018/hyperlinkcolor" val="tx"/>
                    </a:ext>
                  </a:extLst>
                </a:hlinkClick>
              </a:rPr>
              <a:t>Pexelsist</a:t>
            </a:r>
            <a:r>
              <a:rPr lang="en-US" dirty="0">
                <a:hlinkClick r:id="rId3">
                  <a:extLst>
                    <a:ext uri="{A12FA001-AC4F-418D-AE19-62706E023703}">
                      <ahyp:hlinkClr xmlns:ahyp="http://schemas.microsoft.com/office/drawing/2018/hyperlinkcolor" val="tx"/>
                    </a:ext>
                  </a:extLst>
                </a:hlinkClick>
              </a:rPr>
              <a:t>, </a:t>
            </a:r>
            <a:r>
              <a:rPr lang="en-US" dirty="0" err="1">
                <a:hlinkClick r:id="rId3">
                  <a:extLst>
                    <a:ext uri="{A12FA001-AC4F-418D-AE19-62706E023703}">
                      <ahyp:hlinkClr xmlns:ahyp="http://schemas.microsoft.com/office/drawing/2018/hyperlinkcolor" val="tx"/>
                    </a:ext>
                  </a:extLst>
                </a:hlinkClick>
              </a:rPr>
              <a:t>mida</a:t>
            </a:r>
            <a:r>
              <a:rPr lang="en-US" dirty="0">
                <a:hlinkClick r:id="rId3">
                  <a:extLst>
                    <a:ext uri="{A12FA001-AC4F-418D-AE19-62706E023703}">
                      <ahyp:hlinkClr xmlns:ahyp="http://schemas.microsoft.com/office/drawing/2018/hyperlinkcolor" val="tx"/>
                    </a:ext>
                  </a:extLst>
                </a:hlinkClick>
              </a:rPr>
              <a:t> </a:t>
            </a:r>
            <a:r>
              <a:rPr lang="en-US" dirty="0" err="1">
                <a:hlinkClick r:id="rId3">
                  <a:extLst>
                    <a:ext uri="{A12FA001-AC4F-418D-AE19-62706E023703}">
                      <ahyp:hlinkClr xmlns:ahyp="http://schemas.microsoft.com/office/drawing/2018/hyperlinkcolor" val="tx"/>
                    </a:ext>
                  </a:extLst>
                </a:hlinkClick>
              </a:rPr>
              <a:t>saate</a:t>
            </a:r>
            <a:r>
              <a:rPr lang="en-US" dirty="0">
                <a:hlinkClick r:id="rId3">
                  <a:extLst>
                    <a:ext uri="{A12FA001-AC4F-418D-AE19-62706E023703}">
                      <ahyp:hlinkClr xmlns:ahyp="http://schemas.microsoft.com/office/drawing/2018/hyperlinkcolor" val="tx"/>
                    </a:ext>
                  </a:extLst>
                </a:hlinkClick>
              </a:rPr>
              <a:t> </a:t>
            </a:r>
            <a:r>
              <a:rPr lang="en-US" dirty="0" err="1">
                <a:hlinkClick r:id="rId3">
                  <a:extLst>
                    <a:ext uri="{A12FA001-AC4F-418D-AE19-62706E023703}">
                      <ahyp:hlinkClr xmlns:ahyp="http://schemas.microsoft.com/office/drawing/2018/hyperlinkcolor" val="tx"/>
                    </a:ext>
                  </a:extLst>
                </a:hlinkClick>
              </a:rPr>
              <a:t>kõikjal</a:t>
            </a:r>
            <a:r>
              <a:rPr lang="en-US" dirty="0">
                <a:hlinkClick r:id="rId3">
                  <a:extLst>
                    <a:ext uri="{A12FA001-AC4F-418D-AE19-62706E023703}">
                      <ahyp:hlinkClr xmlns:ahyp="http://schemas.microsoft.com/office/drawing/2018/hyperlinkcolor" val="tx"/>
                    </a:ext>
                  </a:extLst>
                </a:hlinkClick>
              </a:rPr>
              <a:t> </a:t>
            </a:r>
            <a:r>
              <a:rPr lang="en-US" dirty="0" err="1">
                <a:hlinkClick r:id="rId3">
                  <a:extLst>
                    <a:ext uri="{A12FA001-AC4F-418D-AE19-62706E023703}">
                      <ahyp:hlinkClr xmlns:ahyp="http://schemas.microsoft.com/office/drawing/2018/hyperlinkcolor" val="tx"/>
                    </a:ext>
                  </a:extLst>
                </a:hlinkClick>
              </a:rPr>
              <a:t>kasutada</a:t>
            </a:r>
            <a:endParaRPr lang="et-EE" dirty="0"/>
          </a:p>
          <a:p>
            <a:pPr marL="342900" indent="-342900">
              <a:buFont typeface="Arial" panose="020B0604020202020204" pitchFamily="34" charset="0"/>
              <a:buChar char="•"/>
            </a:pPr>
            <a:r>
              <a:rPr lang="en-US" dirty="0" err="1">
                <a:hlinkClick r:id="rId4">
                  <a:extLst>
                    <a:ext uri="{A12FA001-AC4F-418D-AE19-62706E023703}">
                      <ahyp:hlinkClr xmlns:ahyp="http://schemas.microsoft.com/office/drawing/2018/hyperlinkcolor" val="tx"/>
                    </a:ext>
                  </a:extLst>
                </a:hlinkClick>
              </a:rPr>
              <a:t>Unsplash</a:t>
            </a:r>
            <a:r>
              <a:rPr lang="en-US" dirty="0">
                <a:hlinkClick r:id="rId4">
                  <a:extLst>
                    <a:ext uri="{A12FA001-AC4F-418D-AE19-62706E023703}">
                      <ahyp:hlinkClr xmlns:ahyp="http://schemas.microsoft.com/office/drawing/2018/hyperlinkcolor" val="tx"/>
                    </a:ext>
                  </a:extLst>
                </a:hlinkClick>
              </a:rPr>
              <a:t>: </a:t>
            </a:r>
            <a:r>
              <a:rPr lang="en-US" dirty="0" err="1">
                <a:hlinkClick r:id="rId4">
                  <a:extLst>
                    <a:ext uri="{A12FA001-AC4F-418D-AE19-62706E023703}">
                      <ahyp:hlinkClr xmlns:ahyp="http://schemas.microsoft.com/office/drawing/2018/hyperlinkcolor" val="tx"/>
                    </a:ext>
                  </a:extLst>
                </a:hlinkClick>
              </a:rPr>
              <a:t>ilusad</a:t>
            </a:r>
            <a:r>
              <a:rPr lang="en-US" dirty="0">
                <a:hlinkClick r:id="rId4">
                  <a:extLst>
                    <a:ext uri="{A12FA001-AC4F-418D-AE19-62706E023703}">
                      <ahyp:hlinkClr xmlns:ahyp="http://schemas.microsoft.com/office/drawing/2018/hyperlinkcolor" val="tx"/>
                    </a:ext>
                  </a:extLst>
                </a:hlinkClick>
              </a:rPr>
              <a:t> </a:t>
            </a:r>
            <a:r>
              <a:rPr lang="en-US" dirty="0" err="1">
                <a:hlinkClick r:id="rId4">
                  <a:extLst>
                    <a:ext uri="{A12FA001-AC4F-418D-AE19-62706E023703}">
                      <ahyp:hlinkClr xmlns:ahyp="http://schemas.microsoft.com/office/drawing/2018/hyperlinkcolor" val="tx"/>
                    </a:ext>
                  </a:extLst>
                </a:hlinkClick>
              </a:rPr>
              <a:t>tasuta</a:t>
            </a:r>
            <a:r>
              <a:rPr lang="en-US" dirty="0">
                <a:hlinkClick r:id="rId4">
                  <a:extLst>
                    <a:ext uri="{A12FA001-AC4F-418D-AE19-62706E023703}">
                      <ahyp:hlinkClr xmlns:ahyp="http://schemas.microsoft.com/office/drawing/2018/hyperlinkcolor" val="tx"/>
                    </a:ext>
                  </a:extLst>
                </a:hlinkClick>
              </a:rPr>
              <a:t> </a:t>
            </a:r>
            <a:r>
              <a:rPr lang="en-US" dirty="0" err="1">
                <a:hlinkClick r:id="rId4">
                  <a:extLst>
                    <a:ext uri="{A12FA001-AC4F-418D-AE19-62706E023703}">
                      <ahyp:hlinkClr xmlns:ahyp="http://schemas.microsoft.com/office/drawing/2018/hyperlinkcolor" val="tx"/>
                    </a:ext>
                  </a:extLst>
                </a:hlinkClick>
              </a:rPr>
              <a:t>pildid</a:t>
            </a:r>
            <a:r>
              <a:rPr lang="en-US" dirty="0">
                <a:hlinkClick r:id="rId4">
                  <a:extLst>
                    <a:ext uri="{A12FA001-AC4F-418D-AE19-62706E023703}">
                      <ahyp:hlinkClr xmlns:ahyp="http://schemas.microsoft.com/office/drawing/2018/hyperlinkcolor" val="tx"/>
                    </a:ext>
                  </a:extLst>
                </a:hlinkClick>
              </a:rPr>
              <a:t> ja </a:t>
            </a:r>
            <a:r>
              <a:rPr lang="en-US" dirty="0" err="1">
                <a:hlinkClick r:id="rId4">
                  <a:extLst>
                    <a:ext uri="{A12FA001-AC4F-418D-AE19-62706E023703}">
                      <ahyp:hlinkClr xmlns:ahyp="http://schemas.microsoft.com/office/drawing/2018/hyperlinkcolor" val="tx"/>
                    </a:ext>
                  </a:extLst>
                </a:hlinkClick>
              </a:rPr>
              <a:t>fotod</a:t>
            </a:r>
            <a:endParaRPr lang="et-EE" dirty="0"/>
          </a:p>
          <a:p>
            <a:pPr marL="342900" indent="-342900">
              <a:buFont typeface="Arial" panose="020B0604020202020204" pitchFamily="34" charset="0"/>
              <a:buChar char="•"/>
            </a:pPr>
            <a:r>
              <a:rPr lang="fi-FI" b="0" i="0" u="sng" dirty="0" err="1">
                <a:effectLst/>
                <a:hlinkClick r:id="rId5">
                  <a:extLst>
                    <a:ext uri="{A12FA001-AC4F-418D-AE19-62706E023703}">
                      <ahyp:hlinkClr xmlns:ahyp="http://schemas.microsoft.com/office/drawing/2018/hyperlinkcolor" val="tx"/>
                    </a:ext>
                  </a:extLst>
                </a:hlinkClick>
              </a:rPr>
              <a:t>Pixabay</a:t>
            </a:r>
            <a:r>
              <a:rPr lang="fi-FI" b="0" i="0" u="sng" dirty="0">
                <a:effectLst/>
                <a:hlinkClick r:id="rId5">
                  <a:extLst>
                    <a:ext uri="{A12FA001-AC4F-418D-AE19-62706E023703}">
                      <ahyp:hlinkClr xmlns:ahyp="http://schemas.microsoft.com/office/drawing/2018/hyperlinkcolor" val="tx"/>
                    </a:ext>
                  </a:extLst>
                </a:hlinkClick>
              </a:rPr>
              <a:t>: 2,4 + </a:t>
            </a:r>
            <a:r>
              <a:rPr lang="fi-FI" b="0" i="0" u="sng" dirty="0" err="1">
                <a:effectLst/>
                <a:hlinkClick r:id="rId5">
                  <a:extLst>
                    <a:ext uri="{A12FA001-AC4F-418D-AE19-62706E023703}">
                      <ahyp:hlinkClr xmlns:ahyp="http://schemas.microsoft.com/office/drawing/2018/hyperlinkcolor" val="tx"/>
                    </a:ext>
                  </a:extLst>
                </a:hlinkClick>
              </a:rPr>
              <a:t>miljonit</a:t>
            </a:r>
            <a:r>
              <a:rPr lang="fi-FI" b="0" i="0" u="sng" dirty="0">
                <a:effectLst/>
                <a:hlinkClick r:id="rId5">
                  <a:extLst>
                    <a:ext uri="{A12FA001-AC4F-418D-AE19-62706E023703}">
                      <ahyp:hlinkClr xmlns:ahyp="http://schemas.microsoft.com/office/drawing/2018/hyperlinkcolor" val="tx"/>
                    </a:ext>
                  </a:extLst>
                </a:hlinkClick>
              </a:rPr>
              <a:t> </a:t>
            </a:r>
            <a:r>
              <a:rPr lang="fi-FI" b="0" i="0" u="sng" dirty="0" err="1">
                <a:effectLst/>
                <a:hlinkClick r:id="rId5">
                  <a:extLst>
                    <a:ext uri="{A12FA001-AC4F-418D-AE19-62706E023703}">
                      <ahyp:hlinkClr xmlns:ahyp="http://schemas.microsoft.com/office/drawing/2018/hyperlinkcolor" val="tx"/>
                    </a:ext>
                  </a:extLst>
                </a:hlinkClick>
              </a:rPr>
              <a:t>vapustavat</a:t>
            </a:r>
            <a:r>
              <a:rPr lang="fi-FI" b="0" i="0" u="sng" dirty="0">
                <a:effectLst/>
                <a:hlinkClick r:id="rId5">
                  <a:extLst>
                    <a:ext uri="{A12FA001-AC4F-418D-AE19-62706E023703}">
                      <ahyp:hlinkClr xmlns:ahyp="http://schemas.microsoft.com/office/drawing/2018/hyperlinkcolor" val="tx"/>
                    </a:ext>
                  </a:extLst>
                </a:hlinkClick>
              </a:rPr>
              <a:t> </a:t>
            </a:r>
            <a:r>
              <a:rPr lang="fi-FI" b="0" i="0" u="sng" dirty="0" err="1">
                <a:effectLst/>
                <a:hlinkClick r:id="rId5">
                  <a:extLst>
                    <a:ext uri="{A12FA001-AC4F-418D-AE19-62706E023703}">
                      <ahyp:hlinkClr xmlns:ahyp="http://schemas.microsoft.com/office/drawing/2018/hyperlinkcolor" val="tx"/>
                    </a:ext>
                  </a:extLst>
                </a:hlinkClick>
              </a:rPr>
              <a:t>tasuta</a:t>
            </a:r>
            <a:r>
              <a:rPr lang="fi-FI" b="0" i="0" u="sng" dirty="0">
                <a:effectLst/>
                <a:hlinkClick r:id="rId5">
                  <a:extLst>
                    <a:ext uri="{A12FA001-AC4F-418D-AE19-62706E023703}">
                      <ahyp:hlinkClr xmlns:ahyp="http://schemas.microsoft.com/office/drawing/2018/hyperlinkcolor" val="tx"/>
                    </a:ext>
                  </a:extLst>
                </a:hlinkClick>
              </a:rPr>
              <a:t> </a:t>
            </a:r>
            <a:r>
              <a:rPr lang="fi-FI" b="0" i="0" u="sng" dirty="0" err="1">
                <a:effectLst/>
                <a:hlinkClick r:id="rId5">
                  <a:extLst>
                    <a:ext uri="{A12FA001-AC4F-418D-AE19-62706E023703}">
                      <ahyp:hlinkClr xmlns:ahyp="http://schemas.microsoft.com/office/drawing/2018/hyperlinkcolor" val="tx"/>
                    </a:ext>
                  </a:extLst>
                </a:hlinkClick>
              </a:rPr>
              <a:t>pilti</a:t>
            </a:r>
            <a:r>
              <a:rPr lang="fi-FI" b="0" i="0" u="sng" dirty="0">
                <a:effectLst/>
                <a:hlinkClick r:id="rId5">
                  <a:extLst>
                    <a:ext uri="{A12FA001-AC4F-418D-AE19-62706E023703}">
                      <ahyp:hlinkClr xmlns:ahyp="http://schemas.microsoft.com/office/drawing/2018/hyperlinkcolor" val="tx"/>
                    </a:ext>
                  </a:extLst>
                </a:hlinkClick>
              </a:rPr>
              <a:t> </a:t>
            </a:r>
            <a:r>
              <a:rPr lang="fi-FI" b="0" i="0" u="sng" dirty="0" err="1">
                <a:effectLst/>
                <a:hlinkClick r:id="rId5">
                  <a:extLst>
                    <a:ext uri="{A12FA001-AC4F-418D-AE19-62706E023703}">
                      <ahyp:hlinkClr xmlns:ahyp="http://schemas.microsoft.com/office/drawing/2018/hyperlinkcolor" val="tx"/>
                    </a:ext>
                  </a:extLst>
                </a:hlinkClick>
              </a:rPr>
              <a:t>kõikjal</a:t>
            </a:r>
            <a:r>
              <a:rPr lang="fi-FI" b="0" i="0" u="sng" dirty="0">
                <a:effectLst/>
                <a:hlinkClick r:id="rId5">
                  <a:extLst>
                    <a:ext uri="{A12FA001-AC4F-418D-AE19-62706E023703}">
                      <ahyp:hlinkClr xmlns:ahyp="http://schemas.microsoft.com/office/drawing/2018/hyperlinkcolor" val="tx"/>
                    </a:ext>
                  </a:extLst>
                </a:hlinkClick>
              </a:rPr>
              <a:t> </a:t>
            </a:r>
            <a:r>
              <a:rPr lang="fi-FI" b="0" i="0" u="sng" dirty="0" err="1">
                <a:effectLst/>
                <a:hlinkClick r:id="rId5">
                  <a:extLst>
                    <a:ext uri="{A12FA001-AC4F-418D-AE19-62706E023703}">
                      <ahyp:hlinkClr xmlns:ahyp="http://schemas.microsoft.com/office/drawing/2018/hyperlinkcolor" val="tx"/>
                    </a:ext>
                  </a:extLst>
                </a:hlinkClick>
              </a:rPr>
              <a:t>kasutamiseks</a:t>
            </a:r>
            <a:endParaRPr lang="en-US" b="0" i="0" u="sng" dirty="0">
              <a:effectLst/>
              <a:hlinkClick r:id="rId5">
                <a:extLst>
                  <a:ext uri="{A12FA001-AC4F-418D-AE19-62706E023703}">
                    <ahyp:hlinkClr xmlns:ahyp="http://schemas.microsoft.com/office/drawing/2018/hyperlinkcolor" val="tx"/>
                  </a:ext>
                </a:extLst>
              </a:hlinkClick>
            </a:endParaRPr>
          </a:p>
          <a:p>
            <a:pPr marL="0"/>
            <a:endParaRPr lang="en-IE" dirty="0"/>
          </a:p>
        </p:txBody>
      </p:sp>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718561" y="381000"/>
            <a:ext cx="4716425" cy="1177731"/>
          </a:xfrm>
        </p:spPr>
        <p:txBody>
          <a:bodyPr>
            <a:normAutofit/>
          </a:bodyPr>
          <a:lstStyle/>
          <a:p>
            <a:pPr algn="ctr"/>
            <a:r>
              <a:rPr lang="et-EE" sz="2800" dirty="0"/>
              <a:t>FOTOPANGAD</a:t>
            </a:r>
            <a:endParaRPr lang="en-IE" dirty="0"/>
          </a:p>
        </p:txBody>
      </p:sp>
      <p:pic>
        <p:nvPicPr>
          <p:cNvPr id="8" name="Picture Placeholder 7">
            <a:extLst>
              <a:ext uri="{FF2B5EF4-FFF2-40B4-BE49-F238E27FC236}">
                <a16:creationId xmlns:a16="http://schemas.microsoft.com/office/drawing/2014/main" id="{7654D482-DD07-4966-9AB7-16CC2121B2CE}"/>
              </a:ext>
            </a:extLst>
          </p:cNvPr>
          <p:cNvPicPr>
            <a:picLocks noGrp="1" noChangeAspect="1"/>
          </p:cNvPicPr>
          <p:nvPr>
            <p:ph type="pic" sz="quarter" idx="10"/>
          </p:nvPr>
        </p:nvPicPr>
        <p:blipFill>
          <a:blip r:embed="rId6"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2842588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FC8BD0-B659-469C-9736-6726E162F66B}"/>
              </a:ext>
            </a:extLst>
          </p:cNvPr>
          <p:cNvSpPr>
            <a:spLocks noGrp="1"/>
          </p:cNvSpPr>
          <p:nvPr>
            <p:ph type="body" sz="quarter" idx="16"/>
          </p:nvPr>
        </p:nvSpPr>
        <p:spPr>
          <a:xfrm>
            <a:off x="2149154" y="704851"/>
            <a:ext cx="8910732" cy="1620338"/>
          </a:xfrm>
        </p:spPr>
        <p:txBody>
          <a:bodyPr>
            <a:normAutofit fontScale="92500" lnSpcReduction="20000"/>
          </a:bodyPr>
          <a:lstStyle/>
          <a:p>
            <a:r>
              <a:rPr lang="en-US" dirty="0"/>
              <a:t>MIKS ON USALDUSVÄÄRSUSE, USALDUSE JA SUHETE LOOMINE VÕTMETÄHTSUSEGA?</a:t>
            </a:r>
            <a:endParaRPr lang="en-IE" sz="4400" dirty="0"/>
          </a:p>
        </p:txBody>
      </p:sp>
      <p:sp>
        <p:nvSpPr>
          <p:cNvPr id="5" name="Text Placeholder 4">
            <a:extLst>
              <a:ext uri="{FF2B5EF4-FFF2-40B4-BE49-F238E27FC236}">
                <a16:creationId xmlns:a16="http://schemas.microsoft.com/office/drawing/2014/main" id="{FF2D5C24-C078-43DF-BDDA-2B7E4C97B809}"/>
              </a:ext>
            </a:extLst>
          </p:cNvPr>
          <p:cNvSpPr>
            <a:spLocks noGrp="1"/>
          </p:cNvSpPr>
          <p:nvPr>
            <p:ph type="body" sz="quarter" idx="17"/>
          </p:nvPr>
        </p:nvSpPr>
        <p:spPr/>
        <p:txBody>
          <a:bodyPr>
            <a:normAutofit fontScale="85000" lnSpcReduction="20000"/>
          </a:bodyPr>
          <a:lstStyle/>
          <a:p>
            <a:endParaRPr lang="en-IE"/>
          </a:p>
        </p:txBody>
      </p:sp>
      <p:sp>
        <p:nvSpPr>
          <p:cNvPr id="6" name="TextBox 5">
            <a:extLst>
              <a:ext uri="{FF2B5EF4-FFF2-40B4-BE49-F238E27FC236}">
                <a16:creationId xmlns:a16="http://schemas.microsoft.com/office/drawing/2014/main" id="{E6DBDC86-6FAB-41E8-B413-DD2686F8ECD9}"/>
              </a:ext>
            </a:extLst>
          </p:cNvPr>
          <p:cNvSpPr txBox="1"/>
          <p:nvPr/>
        </p:nvSpPr>
        <p:spPr>
          <a:xfrm>
            <a:off x="8261489" y="5166762"/>
            <a:ext cx="6097656" cy="523220"/>
          </a:xfrm>
          <a:prstGeom prst="rect">
            <a:avLst/>
          </a:prstGeom>
          <a:noFill/>
        </p:spPr>
        <p:txBody>
          <a:bodyPr wrap="square">
            <a:spAutoFit/>
          </a:bodyPr>
          <a:lstStyle/>
          <a:p>
            <a:r>
              <a:rPr lang="et-EE" sz="2800" b="1" dirty="0">
                <a:solidFill>
                  <a:schemeClr val="bg1"/>
                </a:solidFill>
              </a:rPr>
              <a:t>Õppija tase</a:t>
            </a:r>
            <a:r>
              <a:rPr lang="en-IE" sz="2800" b="1" dirty="0">
                <a:solidFill>
                  <a:schemeClr val="bg1"/>
                </a:solidFill>
              </a:rPr>
              <a:t>:</a:t>
            </a:r>
            <a:r>
              <a:rPr lang="et-EE" sz="2800" b="1" dirty="0">
                <a:solidFill>
                  <a:schemeClr val="bg1"/>
                </a:solidFill>
              </a:rPr>
              <a:t> Kesktase</a:t>
            </a:r>
            <a:endParaRPr lang="en-IE" sz="2800" b="1" dirty="0">
              <a:solidFill>
                <a:schemeClr val="bg1"/>
              </a:solidFill>
            </a:endParaRPr>
          </a:p>
        </p:txBody>
      </p:sp>
    </p:spTree>
    <p:extLst>
      <p:ext uri="{BB962C8B-B14F-4D97-AF65-F5344CB8AC3E}">
        <p14:creationId xmlns:p14="http://schemas.microsoft.com/office/powerpoint/2010/main" val="259500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545771" y="228600"/>
            <a:ext cx="4716425" cy="859971"/>
          </a:xfrm>
        </p:spPr>
        <p:txBody>
          <a:bodyPr>
            <a:normAutofit/>
          </a:bodyPr>
          <a:lstStyle/>
          <a:p>
            <a:pPr algn="ctr"/>
            <a:r>
              <a:rPr lang="en-US" sz="2800" dirty="0"/>
              <a:t>UUDISKIRJADE SAATMINE MAILCHIMPIGA </a:t>
            </a:r>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502688"/>
            <a:ext cx="5306291" cy="5355312"/>
          </a:xfrm>
          <a:prstGeom prst="rect">
            <a:avLst/>
          </a:prstGeom>
          <a:noFill/>
        </p:spPr>
        <p:txBody>
          <a:bodyPr wrap="square" rtlCol="0">
            <a:spAutoFit/>
          </a:bodyPr>
          <a:lstStyle/>
          <a:p>
            <a:pPr>
              <a:spcAft>
                <a:spcPts val="1200"/>
              </a:spcAft>
            </a:pPr>
            <a:r>
              <a:rPr lang="en-IE" sz="2400" dirty="0" err="1">
                <a:solidFill>
                  <a:schemeClr val="bg1"/>
                </a:solidFill>
              </a:rPr>
              <a:t>Uudiskirja</a:t>
            </a:r>
            <a:r>
              <a:rPr lang="en-IE" sz="2400" dirty="0">
                <a:solidFill>
                  <a:schemeClr val="bg1"/>
                </a:solidFill>
              </a:rPr>
              <a:t> </a:t>
            </a:r>
            <a:r>
              <a:rPr lang="en-IE" sz="2400" dirty="0" err="1">
                <a:solidFill>
                  <a:schemeClr val="bg1"/>
                </a:solidFill>
              </a:rPr>
              <a:t>koostamine</a:t>
            </a:r>
            <a:r>
              <a:rPr lang="en-IE" sz="2400" dirty="0">
                <a:solidFill>
                  <a:schemeClr val="bg1"/>
                </a:solidFill>
              </a:rPr>
              <a:t> </a:t>
            </a:r>
            <a:r>
              <a:rPr lang="en-IE" sz="2400" dirty="0" err="1">
                <a:solidFill>
                  <a:schemeClr val="bg1"/>
                </a:solidFill>
              </a:rPr>
              <a:t>võib</a:t>
            </a:r>
            <a:r>
              <a:rPr lang="en-IE" sz="2400" dirty="0">
                <a:solidFill>
                  <a:schemeClr val="bg1"/>
                </a:solidFill>
              </a:rPr>
              <a:t> olla </a:t>
            </a:r>
            <a:r>
              <a:rPr lang="en-IE" sz="2400" dirty="0" err="1">
                <a:solidFill>
                  <a:schemeClr val="bg1"/>
                </a:solidFill>
              </a:rPr>
              <a:t>suurepärane</a:t>
            </a:r>
            <a:r>
              <a:rPr lang="en-IE" sz="2400" dirty="0">
                <a:solidFill>
                  <a:schemeClr val="bg1"/>
                </a:solidFill>
              </a:rPr>
              <a:t> </a:t>
            </a:r>
            <a:r>
              <a:rPr lang="en-IE" sz="2400" dirty="0" err="1">
                <a:solidFill>
                  <a:schemeClr val="bg1"/>
                </a:solidFill>
              </a:rPr>
              <a:t>viis</a:t>
            </a:r>
            <a:r>
              <a:rPr lang="en-IE" sz="2400" dirty="0">
                <a:solidFill>
                  <a:schemeClr val="bg1"/>
                </a:solidFill>
              </a:rPr>
              <a:t> </a:t>
            </a:r>
            <a:r>
              <a:rPr lang="en-IE" sz="2400" dirty="0" err="1">
                <a:solidFill>
                  <a:schemeClr val="bg1"/>
                </a:solidFill>
              </a:rPr>
              <a:t>hoida</a:t>
            </a:r>
            <a:r>
              <a:rPr lang="en-IE" sz="2400" dirty="0">
                <a:solidFill>
                  <a:schemeClr val="bg1"/>
                </a:solidFill>
              </a:rPr>
              <a:t> </a:t>
            </a:r>
            <a:r>
              <a:rPr lang="en-IE" sz="2400" dirty="0" err="1">
                <a:solidFill>
                  <a:schemeClr val="bg1"/>
                </a:solidFill>
              </a:rPr>
              <a:t>inimesi</a:t>
            </a:r>
            <a:r>
              <a:rPr lang="en-IE" sz="2400" dirty="0">
                <a:solidFill>
                  <a:schemeClr val="bg1"/>
                </a:solidFill>
              </a:rPr>
              <a:t> </a:t>
            </a:r>
            <a:r>
              <a:rPr lang="en-IE" sz="2400" dirty="0" err="1">
                <a:solidFill>
                  <a:schemeClr val="bg1"/>
                </a:solidFill>
              </a:rPr>
              <a:t>kursis</a:t>
            </a:r>
            <a:r>
              <a:rPr lang="en-IE" sz="2400" dirty="0">
                <a:solidFill>
                  <a:schemeClr val="bg1"/>
                </a:solidFill>
              </a:rPr>
              <a:t> </a:t>
            </a:r>
            <a:r>
              <a:rPr lang="en-IE" sz="2400" dirty="0" err="1">
                <a:solidFill>
                  <a:schemeClr val="bg1"/>
                </a:solidFill>
              </a:rPr>
              <a:t>teie</a:t>
            </a:r>
            <a:r>
              <a:rPr lang="en-IE" sz="2400" dirty="0">
                <a:solidFill>
                  <a:schemeClr val="bg1"/>
                </a:solidFill>
              </a:rPr>
              <a:t> </a:t>
            </a:r>
            <a:r>
              <a:rPr lang="en-IE" sz="2400" dirty="0" err="1">
                <a:solidFill>
                  <a:schemeClr val="bg1"/>
                </a:solidFill>
              </a:rPr>
              <a:t>projekti</a:t>
            </a:r>
            <a:r>
              <a:rPr lang="en-IE" sz="2400" dirty="0">
                <a:solidFill>
                  <a:schemeClr val="bg1"/>
                </a:solidFill>
              </a:rPr>
              <a:t> </a:t>
            </a:r>
            <a:r>
              <a:rPr lang="en-IE" sz="2400" dirty="0" err="1">
                <a:solidFill>
                  <a:schemeClr val="bg1"/>
                </a:solidFill>
              </a:rPr>
              <a:t>edenemisega</a:t>
            </a:r>
            <a:r>
              <a:rPr lang="en-IE" sz="2400" dirty="0">
                <a:solidFill>
                  <a:schemeClr val="bg1"/>
                </a:solidFill>
              </a:rPr>
              <a:t>, </a:t>
            </a:r>
            <a:r>
              <a:rPr lang="en-IE" sz="2400" dirty="0" err="1">
                <a:solidFill>
                  <a:schemeClr val="bg1"/>
                </a:solidFill>
              </a:rPr>
              <a:t>samuti</a:t>
            </a:r>
            <a:r>
              <a:rPr lang="en-IE" sz="2400" dirty="0">
                <a:solidFill>
                  <a:schemeClr val="bg1"/>
                </a:solidFill>
              </a:rPr>
              <a:t> </a:t>
            </a:r>
            <a:r>
              <a:rPr lang="en-IE" sz="2400" dirty="0" err="1">
                <a:solidFill>
                  <a:schemeClr val="bg1"/>
                </a:solidFill>
              </a:rPr>
              <a:t>teavitada</a:t>
            </a:r>
            <a:r>
              <a:rPr lang="en-IE" sz="2400" dirty="0">
                <a:solidFill>
                  <a:schemeClr val="bg1"/>
                </a:solidFill>
              </a:rPr>
              <a:t> </a:t>
            </a:r>
            <a:r>
              <a:rPr lang="en-IE" sz="2400" dirty="0" err="1">
                <a:solidFill>
                  <a:schemeClr val="bg1"/>
                </a:solidFill>
              </a:rPr>
              <a:t>inimesi</a:t>
            </a:r>
            <a:r>
              <a:rPr lang="en-IE" sz="2400" dirty="0">
                <a:solidFill>
                  <a:schemeClr val="bg1"/>
                </a:solidFill>
              </a:rPr>
              <a:t>, </a:t>
            </a:r>
            <a:r>
              <a:rPr lang="en-IE" sz="2400" dirty="0" err="1">
                <a:solidFill>
                  <a:schemeClr val="bg1"/>
                </a:solidFill>
              </a:rPr>
              <a:t>kuidas</a:t>
            </a:r>
            <a:r>
              <a:rPr lang="en-IE" sz="2400" dirty="0">
                <a:solidFill>
                  <a:schemeClr val="bg1"/>
                </a:solidFill>
              </a:rPr>
              <a:t> </a:t>
            </a:r>
            <a:r>
              <a:rPr lang="en-IE" sz="2400" dirty="0" err="1">
                <a:solidFill>
                  <a:schemeClr val="bg1"/>
                </a:solidFill>
              </a:rPr>
              <a:t>nad</a:t>
            </a:r>
            <a:r>
              <a:rPr lang="en-IE" sz="2400" dirty="0">
                <a:solidFill>
                  <a:schemeClr val="bg1"/>
                </a:solidFill>
              </a:rPr>
              <a:t> </a:t>
            </a:r>
            <a:r>
              <a:rPr lang="en-IE" sz="2400" dirty="0" err="1">
                <a:solidFill>
                  <a:schemeClr val="bg1"/>
                </a:solidFill>
              </a:rPr>
              <a:t>saaksid</a:t>
            </a:r>
            <a:r>
              <a:rPr lang="en-IE" sz="2400" dirty="0">
                <a:solidFill>
                  <a:schemeClr val="bg1"/>
                </a:solidFill>
              </a:rPr>
              <a:t> olla </a:t>
            </a:r>
            <a:r>
              <a:rPr lang="en-IE" sz="2400" dirty="0" err="1">
                <a:solidFill>
                  <a:schemeClr val="bg1"/>
                </a:solidFill>
              </a:rPr>
              <a:t>projektis</a:t>
            </a:r>
            <a:r>
              <a:rPr lang="en-IE" sz="2400" dirty="0">
                <a:solidFill>
                  <a:schemeClr val="bg1"/>
                </a:solidFill>
              </a:rPr>
              <a:t> </a:t>
            </a:r>
            <a:r>
              <a:rPr lang="en-IE" sz="2400" dirty="0" err="1">
                <a:solidFill>
                  <a:schemeClr val="bg1"/>
                </a:solidFill>
              </a:rPr>
              <a:t>kaasatud</a:t>
            </a:r>
            <a:r>
              <a:rPr lang="en-IE" sz="2400" dirty="0">
                <a:solidFill>
                  <a:schemeClr val="bg1"/>
                </a:solidFill>
              </a:rPr>
              <a:t> </a:t>
            </a:r>
            <a:r>
              <a:rPr lang="en-IE" sz="2400" dirty="0" err="1">
                <a:solidFill>
                  <a:schemeClr val="bg1"/>
                </a:solidFill>
              </a:rPr>
              <a:t>või</a:t>
            </a:r>
            <a:r>
              <a:rPr lang="en-IE" sz="2400" dirty="0">
                <a:solidFill>
                  <a:schemeClr val="bg1"/>
                </a:solidFill>
              </a:rPr>
              <a:t> </a:t>
            </a:r>
            <a:r>
              <a:rPr lang="en-IE" sz="2400" dirty="0" err="1">
                <a:solidFill>
                  <a:schemeClr val="bg1"/>
                </a:solidFill>
              </a:rPr>
              <a:t>projekti</a:t>
            </a:r>
            <a:r>
              <a:rPr lang="en-IE" sz="2400" dirty="0">
                <a:solidFill>
                  <a:schemeClr val="bg1"/>
                </a:solidFill>
              </a:rPr>
              <a:t> </a:t>
            </a:r>
            <a:r>
              <a:rPr lang="en-IE" sz="2400" dirty="0" err="1">
                <a:solidFill>
                  <a:schemeClr val="bg1"/>
                </a:solidFill>
              </a:rPr>
              <a:t>toetada</a:t>
            </a:r>
            <a:r>
              <a:rPr lang="en-IE" sz="2400" dirty="0">
                <a:solidFill>
                  <a:schemeClr val="bg1"/>
                </a:solidFill>
              </a:rPr>
              <a:t>.</a:t>
            </a:r>
          </a:p>
          <a:p>
            <a:pPr>
              <a:spcAft>
                <a:spcPts val="1200"/>
              </a:spcAft>
            </a:pPr>
            <a:r>
              <a:rPr lang="en-IE" sz="2400" dirty="0">
                <a:solidFill>
                  <a:schemeClr val="bg1"/>
                </a:solidFill>
              </a:rPr>
              <a:t>Mailchimp on e-</a:t>
            </a:r>
            <a:r>
              <a:rPr lang="en-IE" sz="2400" dirty="0" err="1">
                <a:solidFill>
                  <a:schemeClr val="bg1"/>
                </a:solidFill>
              </a:rPr>
              <a:t>posti</a:t>
            </a:r>
            <a:r>
              <a:rPr lang="en-IE" sz="2400" dirty="0">
                <a:solidFill>
                  <a:schemeClr val="bg1"/>
                </a:solidFill>
              </a:rPr>
              <a:t> </a:t>
            </a:r>
            <a:r>
              <a:rPr lang="en-IE" sz="2400" dirty="0" err="1">
                <a:solidFill>
                  <a:schemeClr val="bg1"/>
                </a:solidFill>
              </a:rPr>
              <a:t>automatiseerimise</a:t>
            </a:r>
            <a:r>
              <a:rPr lang="en-IE" sz="2400" dirty="0">
                <a:solidFill>
                  <a:schemeClr val="bg1"/>
                </a:solidFill>
              </a:rPr>
              <a:t> </a:t>
            </a:r>
            <a:r>
              <a:rPr lang="en-IE" sz="2400" dirty="0" err="1">
                <a:solidFill>
                  <a:schemeClr val="bg1"/>
                </a:solidFill>
              </a:rPr>
              <a:t>veebitöövahend</a:t>
            </a:r>
            <a:r>
              <a:rPr lang="en-IE" sz="2400" dirty="0">
                <a:solidFill>
                  <a:schemeClr val="bg1"/>
                </a:solidFill>
              </a:rPr>
              <a:t>, mis </a:t>
            </a:r>
            <a:r>
              <a:rPr lang="en-IE" sz="2400" dirty="0" err="1">
                <a:solidFill>
                  <a:schemeClr val="bg1"/>
                </a:solidFill>
              </a:rPr>
              <a:t>võimaldab</a:t>
            </a:r>
            <a:r>
              <a:rPr lang="en-IE" sz="2400" dirty="0">
                <a:solidFill>
                  <a:schemeClr val="bg1"/>
                </a:solidFill>
              </a:rPr>
              <a:t> </a:t>
            </a:r>
            <a:r>
              <a:rPr lang="en-IE" sz="2400" dirty="0" err="1">
                <a:solidFill>
                  <a:schemeClr val="bg1"/>
                </a:solidFill>
              </a:rPr>
              <a:t>kasutajatel</a:t>
            </a:r>
            <a:r>
              <a:rPr lang="en-IE" sz="2400" dirty="0">
                <a:solidFill>
                  <a:schemeClr val="bg1"/>
                </a:solidFill>
              </a:rPr>
              <a:t> </a:t>
            </a:r>
            <a:r>
              <a:rPr lang="en-IE" sz="2400" dirty="0" err="1">
                <a:solidFill>
                  <a:schemeClr val="bg1"/>
                </a:solidFill>
              </a:rPr>
              <a:t>saata</a:t>
            </a:r>
            <a:r>
              <a:rPr lang="en-IE" sz="2400" dirty="0">
                <a:solidFill>
                  <a:schemeClr val="bg1"/>
                </a:solidFill>
              </a:rPr>
              <a:t> e-</a:t>
            </a:r>
            <a:r>
              <a:rPr lang="en-IE" sz="2400" dirty="0" err="1">
                <a:solidFill>
                  <a:schemeClr val="bg1"/>
                </a:solidFill>
              </a:rPr>
              <a:t>kirju</a:t>
            </a:r>
            <a:r>
              <a:rPr lang="en-IE" sz="2400" dirty="0">
                <a:solidFill>
                  <a:schemeClr val="bg1"/>
                </a:solidFill>
              </a:rPr>
              <a:t> </a:t>
            </a:r>
            <a:r>
              <a:rPr lang="en-IE" sz="2400" dirty="0" err="1">
                <a:solidFill>
                  <a:schemeClr val="bg1"/>
                </a:solidFill>
              </a:rPr>
              <a:t>oma</a:t>
            </a:r>
            <a:r>
              <a:rPr lang="en-IE" sz="2400" dirty="0">
                <a:solidFill>
                  <a:schemeClr val="bg1"/>
                </a:solidFill>
              </a:rPr>
              <a:t> </a:t>
            </a:r>
            <a:r>
              <a:rPr lang="en-IE" sz="2400" dirty="0" err="1">
                <a:solidFill>
                  <a:schemeClr val="bg1"/>
                </a:solidFill>
              </a:rPr>
              <a:t>meililistile</a:t>
            </a:r>
            <a:r>
              <a:rPr lang="en-IE" sz="2400" dirty="0">
                <a:solidFill>
                  <a:schemeClr val="bg1"/>
                </a:solidFill>
              </a:rPr>
              <a:t>.</a:t>
            </a:r>
          </a:p>
          <a:p>
            <a:pPr>
              <a:spcAft>
                <a:spcPts val="1200"/>
              </a:spcAft>
            </a:pPr>
            <a:r>
              <a:rPr lang="en-IE" sz="2400" dirty="0">
                <a:solidFill>
                  <a:schemeClr val="bg1"/>
                </a:solidFill>
              </a:rPr>
              <a:t>Seda </a:t>
            </a:r>
            <a:r>
              <a:rPr lang="en-IE" sz="2400" dirty="0" err="1">
                <a:solidFill>
                  <a:schemeClr val="bg1"/>
                </a:solidFill>
              </a:rPr>
              <a:t>saab</a:t>
            </a:r>
            <a:r>
              <a:rPr lang="en-IE" sz="2400" dirty="0">
                <a:solidFill>
                  <a:schemeClr val="bg1"/>
                </a:solidFill>
              </a:rPr>
              <a:t> </a:t>
            </a:r>
            <a:r>
              <a:rPr lang="en-IE" sz="2400" dirty="0" err="1">
                <a:solidFill>
                  <a:schemeClr val="bg1"/>
                </a:solidFill>
              </a:rPr>
              <a:t>kasutada</a:t>
            </a:r>
            <a:r>
              <a:rPr lang="en-IE" sz="2400" dirty="0">
                <a:solidFill>
                  <a:schemeClr val="bg1"/>
                </a:solidFill>
              </a:rPr>
              <a:t> ka </a:t>
            </a:r>
            <a:r>
              <a:rPr lang="en-IE" sz="2400" dirty="0" err="1">
                <a:solidFill>
                  <a:schemeClr val="bg1"/>
                </a:solidFill>
              </a:rPr>
              <a:t>automatiseeritud</a:t>
            </a:r>
            <a:r>
              <a:rPr lang="en-IE" sz="2400" dirty="0">
                <a:solidFill>
                  <a:schemeClr val="bg1"/>
                </a:solidFill>
              </a:rPr>
              <a:t> </a:t>
            </a:r>
            <a:r>
              <a:rPr lang="en-IE" sz="2400" dirty="0" err="1">
                <a:solidFill>
                  <a:schemeClr val="bg1"/>
                </a:solidFill>
              </a:rPr>
              <a:t>meiliturunduskampaaniate</a:t>
            </a:r>
            <a:r>
              <a:rPr lang="en-IE" sz="2400" dirty="0">
                <a:solidFill>
                  <a:schemeClr val="bg1"/>
                </a:solidFill>
              </a:rPr>
              <a:t> </a:t>
            </a:r>
            <a:r>
              <a:rPr lang="en-IE" sz="2400" dirty="0" err="1">
                <a:solidFill>
                  <a:schemeClr val="bg1"/>
                </a:solidFill>
              </a:rPr>
              <a:t>loomiseks</a:t>
            </a:r>
            <a:r>
              <a:rPr lang="en-IE" sz="2400" dirty="0">
                <a:solidFill>
                  <a:schemeClr val="bg1"/>
                </a:solidFill>
              </a:rPr>
              <a:t>.</a:t>
            </a:r>
          </a:p>
          <a:p>
            <a:endParaRPr lang="en-IE" sz="2400" dirty="0">
              <a:solidFill>
                <a:schemeClr val="bg1"/>
              </a:solidFill>
            </a:endParaRPr>
          </a:p>
          <a:p>
            <a:r>
              <a:rPr lang="en-IE" sz="2400" dirty="0">
                <a:solidFill>
                  <a:schemeClr val="bg1"/>
                </a:solidFill>
                <a:hlinkClick r:id="rId3">
                  <a:extLst>
                    <a:ext uri="{A12FA001-AC4F-418D-AE19-62706E023703}">
                      <ahyp:hlinkClr xmlns:ahyp="http://schemas.microsoft.com/office/drawing/2018/hyperlinkcolor" val="tx"/>
                    </a:ext>
                  </a:extLst>
                </a:hlinkClick>
              </a:rPr>
              <a:t>Link </a:t>
            </a:r>
            <a:r>
              <a:rPr lang="en-IE" sz="2400" dirty="0" err="1">
                <a:solidFill>
                  <a:schemeClr val="bg1"/>
                </a:solidFill>
                <a:hlinkClick r:id="rId3">
                  <a:extLst>
                    <a:ext uri="{A12FA001-AC4F-418D-AE19-62706E023703}">
                      <ahyp:hlinkClr xmlns:ahyp="http://schemas.microsoft.com/office/drawing/2018/hyperlinkcolor" val="tx"/>
                    </a:ext>
                  </a:extLst>
                </a:hlinkClick>
              </a:rPr>
              <a:t>Mailchimp'i</a:t>
            </a:r>
            <a:r>
              <a:rPr lang="en-IE" sz="2400" dirty="0">
                <a:solidFill>
                  <a:schemeClr val="bg1"/>
                </a:solidFill>
                <a:hlinkClick r:id="rId3">
                  <a:extLst>
                    <a:ext uri="{A12FA001-AC4F-418D-AE19-62706E023703}">
                      <ahyp:hlinkClr xmlns:ahyp="http://schemas.microsoft.com/office/drawing/2018/hyperlinkcolor" val="tx"/>
                    </a:ext>
                  </a:extLst>
                </a:hlinkClick>
              </a:rPr>
              <a:t> </a:t>
            </a:r>
            <a:r>
              <a:rPr lang="en-IE" sz="2400" dirty="0" err="1">
                <a:solidFill>
                  <a:schemeClr val="bg1"/>
                </a:solidFill>
                <a:hlinkClick r:id="rId3">
                  <a:extLst>
                    <a:ext uri="{A12FA001-AC4F-418D-AE19-62706E023703}">
                      <ahyp:hlinkClr xmlns:ahyp="http://schemas.microsoft.com/office/drawing/2018/hyperlinkcolor" val="tx"/>
                    </a:ext>
                  </a:extLst>
                </a:hlinkClick>
              </a:rPr>
              <a:t>lehele</a:t>
            </a:r>
            <a:r>
              <a:rPr lang="en-IE" sz="2400" dirty="0">
                <a:solidFill>
                  <a:schemeClr val="bg1"/>
                </a:solidFill>
                <a:hlinkClick r:id="rId3">
                  <a:extLst>
                    <a:ext uri="{A12FA001-AC4F-418D-AE19-62706E023703}">
                      <ahyp:hlinkClr xmlns:ahyp="http://schemas.microsoft.com/office/drawing/2018/hyperlinkcolor" val="tx"/>
                    </a:ext>
                  </a:extLst>
                </a:hlinkClick>
              </a:rPr>
              <a:t>.</a:t>
            </a:r>
            <a:endParaRPr lang="en-IE" sz="2400" dirty="0">
              <a:solidFill>
                <a:schemeClr val="bg1"/>
              </a:solidFill>
            </a:endParaRPr>
          </a:p>
          <a:p>
            <a:endParaRPr lang="en-IE" sz="2400" dirty="0">
              <a:solidFill>
                <a:schemeClr val="bg1"/>
              </a:solidFill>
            </a:endParaRPr>
          </a:p>
        </p:txBody>
      </p:sp>
      <p:pic>
        <p:nvPicPr>
          <p:cNvPr id="4" name="Picture Placeholder 3">
            <a:extLst>
              <a:ext uri="{FF2B5EF4-FFF2-40B4-BE49-F238E27FC236}">
                <a16:creationId xmlns:a16="http://schemas.microsoft.com/office/drawing/2014/main" id="{9ABBE1FF-C143-47B1-B63E-27507A41194C}"/>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t="8458" b="8458"/>
          <a:stretch>
            <a:fillRect/>
          </a:stretch>
        </p:blipFill>
        <p:spPr/>
      </p:pic>
    </p:spTree>
    <p:extLst>
      <p:ext uri="{BB962C8B-B14F-4D97-AF65-F5344CB8AC3E}">
        <p14:creationId xmlns:p14="http://schemas.microsoft.com/office/powerpoint/2010/main" val="312116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688303" y="228600"/>
            <a:ext cx="4716425" cy="582221"/>
          </a:xfrm>
        </p:spPr>
        <p:txBody>
          <a:bodyPr>
            <a:normAutofit/>
          </a:bodyPr>
          <a:lstStyle/>
          <a:p>
            <a:pPr algn="ctr"/>
            <a:r>
              <a:rPr lang="en-US" sz="2800" dirty="0"/>
              <a:t>POWTOON </a:t>
            </a:r>
            <a:r>
              <a:rPr lang="et-EE" sz="2800" dirty="0"/>
              <a:t>JUTUVESTMISEKS</a:t>
            </a:r>
            <a:endParaRPr lang="en-US" sz="2800" dirty="0"/>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344492"/>
            <a:ext cx="5306291" cy="4893647"/>
          </a:xfrm>
          <a:prstGeom prst="rect">
            <a:avLst/>
          </a:prstGeom>
          <a:noFill/>
        </p:spPr>
        <p:txBody>
          <a:bodyPr wrap="square" rtlCol="0">
            <a:spAutoFit/>
          </a:bodyPr>
          <a:lstStyle/>
          <a:p>
            <a:r>
              <a:rPr lang="en-US" sz="2400" dirty="0">
                <a:solidFill>
                  <a:schemeClr val="bg1"/>
                </a:solidFill>
              </a:rPr>
              <a:t>PowToon on </a:t>
            </a:r>
            <a:r>
              <a:rPr lang="en-US" sz="2400" dirty="0" err="1">
                <a:solidFill>
                  <a:schemeClr val="bg1"/>
                </a:solidFill>
              </a:rPr>
              <a:t>töövahend</a:t>
            </a:r>
            <a:r>
              <a:rPr lang="en-US" sz="2400" dirty="0">
                <a:solidFill>
                  <a:schemeClr val="bg1"/>
                </a:solidFill>
              </a:rPr>
              <a:t>, mis </a:t>
            </a:r>
            <a:r>
              <a:rPr lang="en-US" sz="2400" dirty="0" err="1">
                <a:solidFill>
                  <a:schemeClr val="bg1"/>
                </a:solidFill>
              </a:rPr>
              <a:t>võimaldab</a:t>
            </a:r>
            <a:r>
              <a:rPr lang="en-US" sz="2400" dirty="0">
                <a:solidFill>
                  <a:schemeClr val="bg1"/>
                </a:solidFill>
              </a:rPr>
              <a:t> </a:t>
            </a:r>
            <a:r>
              <a:rPr lang="en-US" sz="2400" dirty="0" err="1">
                <a:solidFill>
                  <a:schemeClr val="bg1"/>
                </a:solidFill>
              </a:rPr>
              <a:t>kasutajal</a:t>
            </a:r>
            <a:r>
              <a:rPr lang="en-US" sz="2400" dirty="0">
                <a:solidFill>
                  <a:schemeClr val="bg1"/>
                </a:solidFill>
              </a:rPr>
              <a:t> </a:t>
            </a:r>
            <a:r>
              <a:rPr lang="en-US" sz="2400" dirty="0" err="1">
                <a:solidFill>
                  <a:schemeClr val="bg1"/>
                </a:solidFill>
              </a:rPr>
              <a:t>luua</a:t>
            </a:r>
            <a:r>
              <a:rPr lang="en-US" sz="2400" dirty="0">
                <a:solidFill>
                  <a:schemeClr val="bg1"/>
                </a:solidFill>
              </a:rPr>
              <a:t> </a:t>
            </a:r>
            <a:r>
              <a:rPr lang="en-US" sz="2400" dirty="0" err="1">
                <a:solidFill>
                  <a:schemeClr val="bg1"/>
                </a:solidFill>
              </a:rPr>
              <a:t>visuaalseid</a:t>
            </a:r>
            <a:r>
              <a:rPr lang="en-US" sz="2400" dirty="0">
                <a:solidFill>
                  <a:schemeClr val="bg1"/>
                </a:solidFill>
              </a:rPr>
              <a:t> ja </a:t>
            </a:r>
            <a:r>
              <a:rPr lang="en-US" sz="2400" dirty="0" err="1">
                <a:solidFill>
                  <a:schemeClr val="bg1"/>
                </a:solidFill>
              </a:rPr>
              <a:t>kaasahaaravaid</a:t>
            </a:r>
            <a:r>
              <a:rPr lang="en-US" sz="2400" dirty="0">
                <a:solidFill>
                  <a:schemeClr val="bg1"/>
                </a:solidFill>
              </a:rPr>
              <a:t> </a:t>
            </a:r>
            <a:r>
              <a:rPr lang="en-US" sz="2400" dirty="0" err="1">
                <a:solidFill>
                  <a:schemeClr val="bg1"/>
                </a:solidFill>
              </a:rPr>
              <a:t>videosid</a:t>
            </a:r>
            <a:r>
              <a:rPr lang="en-US" sz="2400" dirty="0">
                <a:solidFill>
                  <a:schemeClr val="bg1"/>
                </a:solidFill>
              </a:rPr>
              <a:t> ja </a:t>
            </a:r>
            <a:r>
              <a:rPr lang="en-US" sz="2400" dirty="0" err="1">
                <a:solidFill>
                  <a:schemeClr val="bg1"/>
                </a:solidFill>
              </a:rPr>
              <a:t>animeeritud</a:t>
            </a:r>
            <a:r>
              <a:rPr lang="en-US" sz="2400" dirty="0">
                <a:solidFill>
                  <a:schemeClr val="bg1"/>
                </a:solidFill>
              </a:rPr>
              <a:t> </a:t>
            </a:r>
            <a:r>
              <a:rPr lang="en-US" sz="2400" dirty="0" err="1">
                <a:solidFill>
                  <a:schemeClr val="bg1"/>
                </a:solidFill>
              </a:rPr>
              <a:t>esitlusi</a:t>
            </a:r>
            <a:r>
              <a:rPr lang="en-US" sz="2400" dirty="0">
                <a:solidFill>
                  <a:schemeClr val="bg1"/>
                </a:solidFill>
              </a:rPr>
              <a:t>. </a:t>
            </a:r>
            <a:r>
              <a:rPr lang="en-US" sz="2400" dirty="0" err="1">
                <a:solidFill>
                  <a:schemeClr val="bg1"/>
                </a:solidFill>
              </a:rPr>
              <a:t>Kiirelt</a:t>
            </a:r>
            <a:r>
              <a:rPr lang="en-US" sz="2400" dirty="0">
                <a:solidFill>
                  <a:schemeClr val="bg1"/>
                </a:solidFill>
              </a:rPr>
              <a:t> </a:t>
            </a:r>
            <a:r>
              <a:rPr lang="en-US" sz="2400" dirty="0" err="1">
                <a:solidFill>
                  <a:schemeClr val="bg1"/>
                </a:solidFill>
              </a:rPr>
              <a:t>õpitav</a:t>
            </a:r>
            <a:r>
              <a:rPr lang="en-US" sz="2400" dirty="0">
                <a:solidFill>
                  <a:schemeClr val="bg1"/>
                </a:solidFill>
              </a:rPr>
              <a:t> PowToon </a:t>
            </a:r>
            <a:r>
              <a:rPr lang="en-US" sz="2400" dirty="0" err="1">
                <a:solidFill>
                  <a:schemeClr val="bg1"/>
                </a:solidFill>
              </a:rPr>
              <a:t>võimaldab</a:t>
            </a:r>
            <a:r>
              <a:rPr lang="en-US" sz="2400" dirty="0">
                <a:solidFill>
                  <a:schemeClr val="bg1"/>
                </a:solidFill>
              </a:rPr>
              <a:t> </a:t>
            </a:r>
            <a:r>
              <a:rPr lang="en-US" sz="2400" dirty="0" err="1">
                <a:solidFill>
                  <a:schemeClr val="bg1"/>
                </a:solidFill>
              </a:rPr>
              <a:t>kasutajatel</a:t>
            </a:r>
            <a:r>
              <a:rPr lang="en-US" sz="2400" dirty="0">
                <a:solidFill>
                  <a:schemeClr val="bg1"/>
                </a:solidFill>
              </a:rPr>
              <a:t> </a:t>
            </a:r>
            <a:r>
              <a:rPr lang="en-US" sz="2400" dirty="0" err="1">
                <a:solidFill>
                  <a:schemeClr val="bg1"/>
                </a:solidFill>
              </a:rPr>
              <a:t>luua</a:t>
            </a:r>
            <a:r>
              <a:rPr lang="en-US" sz="2400" dirty="0">
                <a:solidFill>
                  <a:schemeClr val="bg1"/>
                </a:solidFill>
              </a:rPr>
              <a:t> </a:t>
            </a:r>
            <a:r>
              <a:rPr lang="en-US" sz="2400" dirty="0" err="1">
                <a:solidFill>
                  <a:schemeClr val="bg1"/>
                </a:solidFill>
              </a:rPr>
              <a:t>mitmekesist</a:t>
            </a:r>
            <a:r>
              <a:rPr lang="en-US" sz="2400" dirty="0">
                <a:solidFill>
                  <a:schemeClr val="bg1"/>
                </a:solidFill>
              </a:rPr>
              <a:t> ja </a:t>
            </a:r>
            <a:r>
              <a:rPr lang="en-US" sz="2400" dirty="0" err="1">
                <a:solidFill>
                  <a:schemeClr val="bg1"/>
                </a:solidFill>
              </a:rPr>
              <a:t>visuaalselt</a:t>
            </a:r>
            <a:r>
              <a:rPr lang="en-US" sz="2400" dirty="0">
                <a:solidFill>
                  <a:schemeClr val="bg1"/>
                </a:solidFill>
              </a:rPr>
              <a:t> </a:t>
            </a:r>
            <a:r>
              <a:rPr lang="en-US" sz="2400" dirty="0" err="1">
                <a:solidFill>
                  <a:schemeClr val="bg1"/>
                </a:solidFill>
              </a:rPr>
              <a:t>mõjuvat</a:t>
            </a:r>
            <a:r>
              <a:rPr lang="en-US" sz="2400" dirty="0">
                <a:solidFill>
                  <a:schemeClr val="bg1"/>
                </a:solidFill>
              </a:rPr>
              <a:t> </a:t>
            </a:r>
            <a:r>
              <a:rPr lang="en-US" sz="2400" dirty="0" err="1">
                <a:solidFill>
                  <a:schemeClr val="bg1"/>
                </a:solidFill>
              </a:rPr>
              <a:t>videoanimatsiooni</a:t>
            </a:r>
            <a:r>
              <a:rPr lang="en-US" sz="2400" dirty="0">
                <a:solidFill>
                  <a:schemeClr val="bg1"/>
                </a:solidFill>
              </a:rPr>
              <a:t>. See </a:t>
            </a:r>
            <a:r>
              <a:rPr lang="en-US" sz="2400" dirty="0" err="1">
                <a:solidFill>
                  <a:schemeClr val="bg1"/>
                </a:solidFill>
              </a:rPr>
              <a:t>sobib</a:t>
            </a:r>
            <a:r>
              <a:rPr lang="en-US" sz="2400" dirty="0">
                <a:solidFill>
                  <a:schemeClr val="bg1"/>
                </a:solidFill>
              </a:rPr>
              <a:t> </a:t>
            </a:r>
            <a:r>
              <a:rPr lang="en-US" sz="2400" dirty="0" err="1">
                <a:solidFill>
                  <a:schemeClr val="bg1"/>
                </a:solidFill>
              </a:rPr>
              <a:t>suurepäraselt</a:t>
            </a:r>
            <a:r>
              <a:rPr lang="en-US" sz="2400" dirty="0">
                <a:solidFill>
                  <a:schemeClr val="bg1"/>
                </a:solidFill>
              </a:rPr>
              <a:t> DKO </a:t>
            </a:r>
            <a:r>
              <a:rPr lang="en-US" sz="2400" dirty="0" err="1">
                <a:solidFill>
                  <a:schemeClr val="bg1"/>
                </a:solidFill>
              </a:rPr>
              <a:t>projekti</a:t>
            </a:r>
            <a:r>
              <a:rPr lang="en-US" sz="2400" dirty="0">
                <a:solidFill>
                  <a:schemeClr val="bg1"/>
                </a:solidFill>
              </a:rPr>
              <a:t> </a:t>
            </a:r>
            <a:r>
              <a:rPr lang="en-US" sz="2400" dirty="0" err="1">
                <a:solidFill>
                  <a:schemeClr val="bg1"/>
                </a:solidFill>
              </a:rPr>
              <a:t>jaoks</a:t>
            </a:r>
            <a:r>
              <a:rPr lang="en-US" sz="2400" dirty="0">
                <a:solidFill>
                  <a:schemeClr val="bg1"/>
                </a:solidFill>
              </a:rPr>
              <a:t> </a:t>
            </a:r>
            <a:r>
              <a:rPr lang="en-US" sz="2400" dirty="0" err="1">
                <a:solidFill>
                  <a:schemeClr val="bg1"/>
                </a:solidFill>
              </a:rPr>
              <a:t>lugude</a:t>
            </a:r>
            <a:r>
              <a:rPr lang="en-US" sz="2400" dirty="0">
                <a:solidFill>
                  <a:schemeClr val="bg1"/>
                </a:solidFill>
              </a:rPr>
              <a:t> </a:t>
            </a:r>
            <a:r>
              <a:rPr lang="en-US" sz="2400" dirty="0" err="1">
                <a:solidFill>
                  <a:schemeClr val="bg1"/>
                </a:solidFill>
              </a:rPr>
              <a:t>loomiseks</a:t>
            </a:r>
            <a:r>
              <a:rPr lang="en-US" sz="2400" dirty="0">
                <a:solidFill>
                  <a:schemeClr val="bg1"/>
                </a:solidFill>
              </a:rPr>
              <a:t>, et </a:t>
            </a:r>
            <a:r>
              <a:rPr lang="en-US" sz="2400" dirty="0" err="1">
                <a:solidFill>
                  <a:schemeClr val="bg1"/>
                </a:solidFill>
              </a:rPr>
              <a:t>püüda</a:t>
            </a:r>
            <a:r>
              <a:rPr lang="en-US" sz="2400" dirty="0">
                <a:solidFill>
                  <a:schemeClr val="bg1"/>
                </a:solidFill>
              </a:rPr>
              <a:t> </a:t>
            </a:r>
            <a:r>
              <a:rPr lang="en-US" sz="2400" dirty="0" err="1">
                <a:solidFill>
                  <a:schemeClr val="bg1"/>
                </a:solidFill>
              </a:rPr>
              <a:t>uut</a:t>
            </a:r>
            <a:r>
              <a:rPr lang="en-US" sz="2400" dirty="0">
                <a:solidFill>
                  <a:schemeClr val="bg1"/>
                </a:solidFill>
              </a:rPr>
              <a:t> </a:t>
            </a:r>
            <a:r>
              <a:rPr lang="en-US" sz="2400" dirty="0" err="1">
                <a:solidFill>
                  <a:schemeClr val="bg1"/>
                </a:solidFill>
              </a:rPr>
              <a:t>publikut</a:t>
            </a:r>
            <a:r>
              <a:rPr lang="en-US" sz="2400" dirty="0">
                <a:solidFill>
                  <a:schemeClr val="bg1"/>
                </a:solidFill>
              </a:rPr>
              <a:t>.</a:t>
            </a:r>
          </a:p>
          <a:p>
            <a:r>
              <a:rPr lang="en-US" sz="2400" dirty="0" err="1">
                <a:solidFill>
                  <a:schemeClr val="bg1"/>
                </a:solidFill>
              </a:rPr>
              <a:t>Vaadake</a:t>
            </a:r>
            <a:r>
              <a:rPr lang="en-US" sz="2400" dirty="0">
                <a:solidFill>
                  <a:schemeClr val="bg1"/>
                </a:solidFill>
              </a:rPr>
              <a:t> </a:t>
            </a:r>
            <a:r>
              <a:rPr lang="en-US" sz="2400" dirty="0" err="1">
                <a:solidFill>
                  <a:schemeClr val="bg1"/>
                </a:solidFill>
              </a:rPr>
              <a:t>PotwTooni</a:t>
            </a:r>
            <a:r>
              <a:rPr lang="en-US" sz="2400" dirty="0">
                <a:solidFill>
                  <a:schemeClr val="bg1"/>
                </a:solidFill>
              </a:rPr>
              <a:t> </a:t>
            </a:r>
            <a:r>
              <a:rPr lang="en-US" sz="2400" dirty="0" err="1">
                <a:solidFill>
                  <a:schemeClr val="bg1"/>
                </a:solidFill>
              </a:rPr>
              <a:t>veebilehte</a:t>
            </a:r>
            <a:r>
              <a:rPr lang="en-US" sz="2400" dirty="0">
                <a:solidFill>
                  <a:schemeClr val="bg1"/>
                </a:solidFill>
              </a:rPr>
              <a:t>: </a:t>
            </a:r>
            <a:r>
              <a:rPr lang="en-US" sz="2400" dirty="0">
                <a:solidFill>
                  <a:schemeClr val="bg1"/>
                </a:solidFill>
                <a:hlinkClick r:id="rId3">
                  <a:extLst>
                    <a:ext uri="{A12FA001-AC4F-418D-AE19-62706E023703}">
                      <ahyp:hlinkClr xmlns:ahyp="http://schemas.microsoft.com/office/drawing/2018/hyperlinkcolor" val="tx"/>
                    </a:ext>
                  </a:extLst>
                </a:hlinkClick>
              </a:rPr>
              <a:t>PowToon #1 Video Creation Tool - Used by 27 Million People</a:t>
            </a:r>
            <a:endParaRPr lang="en-US" sz="2400" dirty="0">
              <a:solidFill>
                <a:schemeClr val="bg1"/>
              </a:solidFill>
            </a:endParaRPr>
          </a:p>
          <a:p>
            <a:endParaRPr lang="en-IE" sz="2400" dirty="0">
              <a:solidFill>
                <a:schemeClr val="bg1"/>
              </a:solidFill>
            </a:endParaRPr>
          </a:p>
        </p:txBody>
      </p:sp>
      <p:pic>
        <p:nvPicPr>
          <p:cNvPr id="4" name="Picture Placeholder 3">
            <a:extLst>
              <a:ext uri="{FF2B5EF4-FFF2-40B4-BE49-F238E27FC236}">
                <a16:creationId xmlns:a16="http://schemas.microsoft.com/office/drawing/2014/main" id="{F18D3813-A912-4E8C-A1C2-E545D3B01826}"/>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14890395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718561" y="350821"/>
            <a:ext cx="4716425" cy="1086093"/>
          </a:xfrm>
        </p:spPr>
        <p:txBody>
          <a:bodyPr>
            <a:normAutofit/>
          </a:bodyPr>
          <a:lstStyle/>
          <a:p>
            <a:pPr algn="ctr"/>
            <a:r>
              <a:rPr lang="en-US" sz="2800" dirty="0"/>
              <a:t>MILLIST SOTSIAALMEEDIA PLATVORMI VÕIKS KASUTADA?</a:t>
            </a:r>
            <a:endParaRPr lang="en-IE" sz="2800"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718561" y="1351508"/>
            <a:ext cx="5133501" cy="4985980"/>
          </a:xfrm>
          <a:prstGeom prst="rect">
            <a:avLst/>
          </a:prstGeom>
          <a:noFill/>
        </p:spPr>
        <p:txBody>
          <a:bodyPr wrap="square" rtlCol="0">
            <a:spAutoFit/>
          </a:bodyPr>
          <a:lstStyle/>
          <a:p>
            <a:pPr>
              <a:spcAft>
                <a:spcPts val="1200"/>
              </a:spcAft>
            </a:pPr>
            <a:r>
              <a:rPr lang="en-IE" sz="2400" dirty="0" err="1">
                <a:solidFill>
                  <a:schemeClr val="bg1"/>
                </a:solidFill>
              </a:rPr>
              <a:t>Olenevalt</a:t>
            </a:r>
            <a:r>
              <a:rPr lang="en-IE" sz="2400" dirty="0">
                <a:solidFill>
                  <a:schemeClr val="bg1"/>
                </a:solidFill>
              </a:rPr>
              <a:t> </a:t>
            </a:r>
            <a:r>
              <a:rPr lang="en-IE" sz="2400" dirty="0" err="1">
                <a:solidFill>
                  <a:schemeClr val="bg1"/>
                </a:solidFill>
              </a:rPr>
              <a:t>sellest</a:t>
            </a:r>
            <a:r>
              <a:rPr lang="en-IE" sz="2400" dirty="0">
                <a:solidFill>
                  <a:schemeClr val="bg1"/>
                </a:solidFill>
              </a:rPr>
              <a:t>, mis </a:t>
            </a:r>
            <a:r>
              <a:rPr lang="en-IE" sz="2400" dirty="0" err="1">
                <a:solidFill>
                  <a:schemeClr val="bg1"/>
                </a:solidFill>
              </a:rPr>
              <a:t>tüüpi</a:t>
            </a:r>
            <a:r>
              <a:rPr lang="en-IE" sz="2400" dirty="0">
                <a:solidFill>
                  <a:schemeClr val="bg1"/>
                </a:solidFill>
              </a:rPr>
              <a:t> DKO </a:t>
            </a:r>
            <a:r>
              <a:rPr lang="en-IE" sz="2400" dirty="0" err="1">
                <a:solidFill>
                  <a:schemeClr val="bg1"/>
                </a:solidFill>
              </a:rPr>
              <a:t>projekt</a:t>
            </a:r>
            <a:r>
              <a:rPr lang="en-IE" sz="2400" dirty="0">
                <a:solidFill>
                  <a:schemeClr val="bg1"/>
                </a:solidFill>
              </a:rPr>
              <a:t> </a:t>
            </a:r>
            <a:r>
              <a:rPr lang="en-IE" sz="2400" dirty="0" err="1">
                <a:solidFill>
                  <a:schemeClr val="bg1"/>
                </a:solidFill>
              </a:rPr>
              <a:t>teil</a:t>
            </a:r>
            <a:r>
              <a:rPr lang="en-IE" sz="2400" dirty="0">
                <a:solidFill>
                  <a:schemeClr val="bg1"/>
                </a:solidFill>
              </a:rPr>
              <a:t> on, </a:t>
            </a:r>
            <a:r>
              <a:rPr lang="en-IE" sz="2400" dirty="0" err="1">
                <a:solidFill>
                  <a:schemeClr val="bg1"/>
                </a:solidFill>
              </a:rPr>
              <a:t>võib</a:t>
            </a:r>
            <a:r>
              <a:rPr lang="en-IE" sz="2400" dirty="0">
                <a:solidFill>
                  <a:schemeClr val="bg1"/>
                </a:solidFill>
              </a:rPr>
              <a:t> see </a:t>
            </a:r>
            <a:r>
              <a:rPr lang="en-IE" sz="2400" dirty="0" err="1">
                <a:solidFill>
                  <a:schemeClr val="bg1"/>
                </a:solidFill>
              </a:rPr>
              <a:t>oluliselt</a:t>
            </a:r>
            <a:r>
              <a:rPr lang="en-IE" sz="2400" dirty="0">
                <a:solidFill>
                  <a:schemeClr val="bg1"/>
                </a:solidFill>
              </a:rPr>
              <a:t> </a:t>
            </a:r>
            <a:r>
              <a:rPr lang="en-IE" sz="2400" dirty="0" err="1">
                <a:solidFill>
                  <a:schemeClr val="bg1"/>
                </a:solidFill>
              </a:rPr>
              <a:t>mõjutada</a:t>
            </a:r>
            <a:r>
              <a:rPr lang="en-IE" sz="2400" dirty="0">
                <a:solidFill>
                  <a:schemeClr val="bg1"/>
                </a:solidFill>
              </a:rPr>
              <a:t> </a:t>
            </a:r>
            <a:r>
              <a:rPr lang="en-IE" sz="2400" dirty="0" err="1">
                <a:solidFill>
                  <a:schemeClr val="bg1"/>
                </a:solidFill>
              </a:rPr>
              <a:t>seda</a:t>
            </a:r>
            <a:r>
              <a:rPr lang="en-IE" sz="2400" dirty="0">
                <a:solidFill>
                  <a:schemeClr val="bg1"/>
                </a:solidFill>
              </a:rPr>
              <a:t>, </a:t>
            </a:r>
            <a:r>
              <a:rPr lang="en-IE" sz="2400" dirty="0" err="1">
                <a:solidFill>
                  <a:schemeClr val="bg1"/>
                </a:solidFill>
              </a:rPr>
              <a:t>millist</a:t>
            </a:r>
            <a:r>
              <a:rPr lang="en-IE" sz="2400" dirty="0">
                <a:solidFill>
                  <a:schemeClr val="bg1"/>
                </a:solidFill>
              </a:rPr>
              <a:t> </a:t>
            </a:r>
            <a:r>
              <a:rPr lang="en-IE" sz="2400" dirty="0" err="1">
                <a:solidFill>
                  <a:schemeClr val="bg1"/>
                </a:solidFill>
              </a:rPr>
              <a:t>sotsiaalmeedia</a:t>
            </a:r>
            <a:r>
              <a:rPr lang="en-IE" sz="2400" dirty="0">
                <a:solidFill>
                  <a:schemeClr val="bg1"/>
                </a:solidFill>
              </a:rPr>
              <a:t> </a:t>
            </a:r>
            <a:r>
              <a:rPr lang="en-IE" sz="2400" dirty="0" err="1">
                <a:solidFill>
                  <a:schemeClr val="bg1"/>
                </a:solidFill>
              </a:rPr>
              <a:t>platvormi</a:t>
            </a:r>
            <a:r>
              <a:rPr lang="en-IE" sz="2400" dirty="0">
                <a:solidFill>
                  <a:schemeClr val="bg1"/>
                </a:solidFill>
              </a:rPr>
              <a:t> </a:t>
            </a:r>
            <a:r>
              <a:rPr lang="en-IE" sz="2400" dirty="0" err="1">
                <a:solidFill>
                  <a:schemeClr val="bg1"/>
                </a:solidFill>
              </a:rPr>
              <a:t>te</a:t>
            </a:r>
            <a:r>
              <a:rPr lang="en-IE" sz="2400" dirty="0">
                <a:solidFill>
                  <a:schemeClr val="bg1"/>
                </a:solidFill>
              </a:rPr>
              <a:t> </a:t>
            </a:r>
            <a:r>
              <a:rPr lang="en-IE" sz="2400" dirty="0" err="1">
                <a:solidFill>
                  <a:schemeClr val="bg1"/>
                </a:solidFill>
              </a:rPr>
              <a:t>võiksite</a:t>
            </a:r>
            <a:r>
              <a:rPr lang="en-IE" sz="2400" dirty="0">
                <a:solidFill>
                  <a:schemeClr val="bg1"/>
                </a:solidFill>
              </a:rPr>
              <a:t> </a:t>
            </a:r>
            <a:r>
              <a:rPr lang="en-IE" sz="2400" dirty="0" err="1">
                <a:solidFill>
                  <a:schemeClr val="bg1"/>
                </a:solidFill>
              </a:rPr>
              <a:t>kasutate</a:t>
            </a:r>
            <a:r>
              <a:rPr lang="en-IE" sz="2400" dirty="0">
                <a:solidFill>
                  <a:schemeClr val="bg1"/>
                </a:solidFill>
              </a:rPr>
              <a:t>.</a:t>
            </a:r>
          </a:p>
          <a:p>
            <a:pPr>
              <a:spcAft>
                <a:spcPts val="1200"/>
              </a:spcAft>
            </a:pPr>
            <a:r>
              <a:rPr lang="en-IE" sz="2400" dirty="0" err="1">
                <a:solidFill>
                  <a:schemeClr val="bg1"/>
                </a:solidFill>
              </a:rPr>
              <a:t>Mõelge</a:t>
            </a:r>
            <a:r>
              <a:rPr lang="en-IE" sz="2400" dirty="0">
                <a:solidFill>
                  <a:schemeClr val="bg1"/>
                </a:solidFill>
              </a:rPr>
              <a:t> </a:t>
            </a:r>
            <a:r>
              <a:rPr lang="en-IE" sz="2400" dirty="0" err="1">
                <a:solidFill>
                  <a:schemeClr val="bg1"/>
                </a:solidFill>
              </a:rPr>
              <a:t>oma</a:t>
            </a:r>
            <a:r>
              <a:rPr lang="en-IE" sz="2400" dirty="0">
                <a:solidFill>
                  <a:schemeClr val="bg1"/>
                </a:solidFill>
              </a:rPr>
              <a:t> </a:t>
            </a:r>
            <a:r>
              <a:rPr lang="en-IE" sz="2400" dirty="0" err="1">
                <a:solidFill>
                  <a:schemeClr val="bg1"/>
                </a:solidFill>
              </a:rPr>
              <a:t>projekti</a:t>
            </a:r>
            <a:r>
              <a:rPr lang="en-IE" sz="2400" dirty="0">
                <a:solidFill>
                  <a:schemeClr val="bg1"/>
                </a:solidFill>
              </a:rPr>
              <a:t> </a:t>
            </a:r>
            <a:r>
              <a:rPr lang="en-IE" sz="2400" dirty="0" err="1">
                <a:solidFill>
                  <a:schemeClr val="bg1"/>
                </a:solidFill>
              </a:rPr>
              <a:t>kasutajatele</a:t>
            </a:r>
            <a:r>
              <a:rPr lang="en-IE" sz="2400" dirty="0">
                <a:solidFill>
                  <a:schemeClr val="bg1"/>
                </a:solidFill>
              </a:rPr>
              <a:t>, </a:t>
            </a:r>
            <a:r>
              <a:rPr lang="en-IE" sz="2400" dirty="0" err="1">
                <a:solidFill>
                  <a:schemeClr val="bg1"/>
                </a:solidFill>
              </a:rPr>
              <a:t>neile</a:t>
            </a:r>
            <a:r>
              <a:rPr lang="en-IE" sz="2400" dirty="0">
                <a:solidFill>
                  <a:schemeClr val="bg1"/>
                </a:solidFill>
              </a:rPr>
              <a:t>, </a:t>
            </a:r>
            <a:r>
              <a:rPr lang="en-IE" sz="2400" dirty="0" err="1">
                <a:solidFill>
                  <a:schemeClr val="bg1"/>
                </a:solidFill>
              </a:rPr>
              <a:t>keda</a:t>
            </a:r>
            <a:r>
              <a:rPr lang="en-IE" sz="2400" dirty="0">
                <a:solidFill>
                  <a:schemeClr val="bg1"/>
                </a:solidFill>
              </a:rPr>
              <a:t> </a:t>
            </a:r>
            <a:r>
              <a:rPr lang="en-IE" sz="2400" dirty="0" err="1">
                <a:solidFill>
                  <a:schemeClr val="bg1"/>
                </a:solidFill>
              </a:rPr>
              <a:t>te</a:t>
            </a:r>
            <a:r>
              <a:rPr lang="en-IE" sz="2400" dirty="0">
                <a:solidFill>
                  <a:schemeClr val="bg1"/>
                </a:solidFill>
              </a:rPr>
              <a:t> </a:t>
            </a:r>
            <a:r>
              <a:rPr lang="en-IE" sz="2400" dirty="0" err="1">
                <a:solidFill>
                  <a:schemeClr val="bg1"/>
                </a:solidFill>
              </a:rPr>
              <a:t>aitate</a:t>
            </a:r>
            <a:r>
              <a:rPr lang="en-IE" sz="2400" dirty="0">
                <a:solidFill>
                  <a:schemeClr val="bg1"/>
                </a:solidFill>
              </a:rPr>
              <a:t>. Mis </a:t>
            </a:r>
            <a:r>
              <a:rPr lang="en-IE" sz="2400" dirty="0" err="1">
                <a:solidFill>
                  <a:schemeClr val="bg1"/>
                </a:solidFill>
              </a:rPr>
              <a:t>platvormi</a:t>
            </a:r>
            <a:r>
              <a:rPr lang="en-IE" sz="2400" dirty="0">
                <a:solidFill>
                  <a:schemeClr val="bg1"/>
                </a:solidFill>
              </a:rPr>
              <a:t> </a:t>
            </a:r>
            <a:r>
              <a:rPr lang="en-IE" sz="2400" dirty="0" err="1">
                <a:solidFill>
                  <a:schemeClr val="bg1"/>
                </a:solidFill>
              </a:rPr>
              <a:t>nemad</a:t>
            </a:r>
            <a:r>
              <a:rPr lang="en-IE" sz="2400" dirty="0">
                <a:solidFill>
                  <a:schemeClr val="bg1"/>
                </a:solidFill>
              </a:rPr>
              <a:t> </a:t>
            </a:r>
            <a:r>
              <a:rPr lang="en-IE" sz="2400" dirty="0" err="1">
                <a:solidFill>
                  <a:schemeClr val="bg1"/>
                </a:solidFill>
              </a:rPr>
              <a:t>teie</a:t>
            </a:r>
            <a:r>
              <a:rPr lang="en-IE" sz="2400" dirty="0">
                <a:solidFill>
                  <a:schemeClr val="bg1"/>
                </a:solidFill>
              </a:rPr>
              <a:t> </a:t>
            </a:r>
            <a:r>
              <a:rPr lang="en-IE" sz="2400" dirty="0" err="1">
                <a:solidFill>
                  <a:schemeClr val="bg1"/>
                </a:solidFill>
              </a:rPr>
              <a:t>arvates</a:t>
            </a:r>
            <a:r>
              <a:rPr lang="en-IE" sz="2400" dirty="0">
                <a:solidFill>
                  <a:schemeClr val="bg1"/>
                </a:solidFill>
              </a:rPr>
              <a:t> </a:t>
            </a:r>
            <a:r>
              <a:rPr lang="en-IE" sz="2400" dirty="0" err="1">
                <a:solidFill>
                  <a:schemeClr val="bg1"/>
                </a:solidFill>
              </a:rPr>
              <a:t>kõige</a:t>
            </a:r>
            <a:r>
              <a:rPr lang="en-IE" sz="2400" dirty="0">
                <a:solidFill>
                  <a:schemeClr val="bg1"/>
                </a:solidFill>
              </a:rPr>
              <a:t> </a:t>
            </a:r>
            <a:r>
              <a:rPr lang="en-IE" sz="2400" dirty="0" err="1">
                <a:solidFill>
                  <a:schemeClr val="bg1"/>
                </a:solidFill>
              </a:rPr>
              <a:t>enam</a:t>
            </a:r>
            <a:r>
              <a:rPr lang="en-IE" sz="2400" dirty="0">
                <a:solidFill>
                  <a:schemeClr val="bg1"/>
                </a:solidFill>
              </a:rPr>
              <a:t> </a:t>
            </a:r>
            <a:r>
              <a:rPr lang="en-IE" sz="2400" dirty="0" err="1">
                <a:solidFill>
                  <a:schemeClr val="bg1"/>
                </a:solidFill>
              </a:rPr>
              <a:t>kasutavad</a:t>
            </a:r>
            <a:r>
              <a:rPr lang="en-IE" sz="2400" dirty="0">
                <a:solidFill>
                  <a:schemeClr val="bg1"/>
                </a:solidFill>
              </a:rPr>
              <a:t> </a:t>
            </a:r>
            <a:r>
              <a:rPr lang="en-IE" sz="2400" dirty="0" err="1">
                <a:solidFill>
                  <a:schemeClr val="bg1"/>
                </a:solidFill>
              </a:rPr>
              <a:t>või</a:t>
            </a:r>
            <a:r>
              <a:rPr lang="en-IE" sz="2400" dirty="0">
                <a:solidFill>
                  <a:schemeClr val="bg1"/>
                </a:solidFill>
              </a:rPr>
              <a:t> </a:t>
            </a:r>
            <a:r>
              <a:rPr lang="en-IE" sz="2400" dirty="0" err="1">
                <a:solidFill>
                  <a:schemeClr val="bg1"/>
                </a:solidFill>
              </a:rPr>
              <a:t>kasutama</a:t>
            </a:r>
            <a:r>
              <a:rPr lang="en-IE" sz="2400" dirty="0">
                <a:solidFill>
                  <a:schemeClr val="bg1"/>
                </a:solidFill>
              </a:rPr>
              <a:t> </a:t>
            </a:r>
            <a:r>
              <a:rPr lang="en-IE" sz="2400" dirty="0" err="1">
                <a:solidFill>
                  <a:schemeClr val="bg1"/>
                </a:solidFill>
              </a:rPr>
              <a:t>hakkavad</a:t>
            </a:r>
            <a:r>
              <a:rPr lang="en-IE" sz="2400" dirty="0">
                <a:solidFill>
                  <a:schemeClr val="bg1"/>
                </a:solidFill>
              </a:rPr>
              <a:t>?</a:t>
            </a:r>
          </a:p>
          <a:p>
            <a:pPr>
              <a:spcAft>
                <a:spcPts val="1200"/>
              </a:spcAft>
            </a:pPr>
            <a:r>
              <a:rPr lang="en-IE" sz="2400" dirty="0">
                <a:solidFill>
                  <a:schemeClr val="bg1"/>
                </a:solidFill>
              </a:rPr>
              <a:t>On ka </a:t>
            </a:r>
            <a:r>
              <a:rPr lang="en-IE" sz="2400" dirty="0" err="1">
                <a:solidFill>
                  <a:schemeClr val="bg1"/>
                </a:solidFill>
              </a:rPr>
              <a:t>teisi</a:t>
            </a:r>
            <a:r>
              <a:rPr lang="en-IE" sz="2400" dirty="0">
                <a:solidFill>
                  <a:schemeClr val="bg1"/>
                </a:solidFill>
              </a:rPr>
              <a:t> </a:t>
            </a:r>
            <a:r>
              <a:rPr lang="en-IE" sz="2400" dirty="0" err="1">
                <a:solidFill>
                  <a:schemeClr val="bg1"/>
                </a:solidFill>
              </a:rPr>
              <a:t>aspekte</a:t>
            </a:r>
            <a:r>
              <a:rPr lang="en-IE" sz="2400" dirty="0">
                <a:solidFill>
                  <a:schemeClr val="bg1"/>
                </a:solidFill>
              </a:rPr>
              <a:t>, mis </a:t>
            </a:r>
            <a:r>
              <a:rPr lang="en-IE" sz="2400" dirty="0" err="1">
                <a:solidFill>
                  <a:schemeClr val="bg1"/>
                </a:solidFill>
              </a:rPr>
              <a:t>võivad</a:t>
            </a:r>
            <a:r>
              <a:rPr lang="en-IE" sz="2400" dirty="0">
                <a:solidFill>
                  <a:schemeClr val="bg1"/>
                </a:solidFill>
              </a:rPr>
              <a:t> </a:t>
            </a:r>
            <a:r>
              <a:rPr lang="en-IE" sz="2400" dirty="0" err="1">
                <a:solidFill>
                  <a:schemeClr val="bg1"/>
                </a:solidFill>
              </a:rPr>
              <a:t>mõjutada</a:t>
            </a:r>
            <a:r>
              <a:rPr lang="en-IE" sz="2400" dirty="0">
                <a:solidFill>
                  <a:schemeClr val="bg1"/>
                </a:solidFill>
              </a:rPr>
              <a:t> </a:t>
            </a:r>
            <a:r>
              <a:rPr lang="en-IE" sz="2400" dirty="0" err="1">
                <a:solidFill>
                  <a:schemeClr val="bg1"/>
                </a:solidFill>
              </a:rPr>
              <a:t>otsust</a:t>
            </a:r>
            <a:r>
              <a:rPr lang="en-IE" sz="2400" dirty="0">
                <a:solidFill>
                  <a:schemeClr val="bg1"/>
                </a:solidFill>
              </a:rPr>
              <a:t>, </a:t>
            </a:r>
            <a:r>
              <a:rPr lang="en-IE" sz="2400" dirty="0" err="1">
                <a:solidFill>
                  <a:schemeClr val="bg1"/>
                </a:solidFill>
              </a:rPr>
              <a:t>millist</a:t>
            </a:r>
            <a:r>
              <a:rPr lang="en-IE" sz="2400" dirty="0">
                <a:solidFill>
                  <a:schemeClr val="bg1"/>
                </a:solidFill>
              </a:rPr>
              <a:t> </a:t>
            </a:r>
            <a:r>
              <a:rPr lang="en-IE" sz="2400" dirty="0" err="1">
                <a:solidFill>
                  <a:schemeClr val="bg1"/>
                </a:solidFill>
              </a:rPr>
              <a:t>platvormi</a:t>
            </a:r>
            <a:r>
              <a:rPr lang="en-IE" sz="2400" dirty="0">
                <a:solidFill>
                  <a:schemeClr val="bg1"/>
                </a:solidFill>
              </a:rPr>
              <a:t> </a:t>
            </a:r>
            <a:r>
              <a:rPr lang="en-IE" sz="2400" dirty="0" err="1">
                <a:solidFill>
                  <a:schemeClr val="bg1"/>
                </a:solidFill>
              </a:rPr>
              <a:t>soovite</a:t>
            </a:r>
            <a:r>
              <a:rPr lang="en-IE" sz="2400" dirty="0">
                <a:solidFill>
                  <a:schemeClr val="bg1"/>
                </a:solidFill>
              </a:rPr>
              <a:t> </a:t>
            </a:r>
            <a:r>
              <a:rPr lang="en-IE" sz="2400" dirty="0" err="1">
                <a:solidFill>
                  <a:schemeClr val="bg1"/>
                </a:solidFill>
              </a:rPr>
              <a:t>kasutada</a:t>
            </a:r>
            <a:r>
              <a:rPr lang="en-IE" sz="2400" dirty="0">
                <a:solidFill>
                  <a:schemeClr val="bg1"/>
                </a:solidFill>
              </a:rPr>
              <a:t>. </a:t>
            </a:r>
          </a:p>
          <a:p>
            <a:endParaRPr lang="en-IE" sz="2400" dirty="0">
              <a:solidFill>
                <a:schemeClr val="bg1"/>
              </a:solidFill>
            </a:endParaRPr>
          </a:p>
        </p:txBody>
      </p:sp>
      <p:pic>
        <p:nvPicPr>
          <p:cNvPr id="11" name="Picture Placeholder 10">
            <a:extLst>
              <a:ext uri="{FF2B5EF4-FFF2-40B4-BE49-F238E27FC236}">
                <a16:creationId xmlns:a16="http://schemas.microsoft.com/office/drawing/2014/main" id="{944C6339-E97C-4F0A-AD0A-BAD7E91169D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8458" b="8458"/>
          <a:stretch>
            <a:fillRect/>
          </a:stretch>
        </p:blipFill>
        <p:spPr/>
      </p:pic>
    </p:spTree>
    <p:extLst>
      <p:ext uri="{BB962C8B-B14F-4D97-AF65-F5344CB8AC3E}">
        <p14:creationId xmlns:p14="http://schemas.microsoft.com/office/powerpoint/2010/main" val="2474631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7" name="TextBox 16">
            <a:extLst>
              <a:ext uri="{FF2B5EF4-FFF2-40B4-BE49-F238E27FC236}">
                <a16:creationId xmlns:a16="http://schemas.microsoft.com/office/drawing/2014/main" id="{3AB254BD-E79E-427F-A536-821A60E6CEB3}"/>
              </a:ext>
            </a:extLst>
          </p:cNvPr>
          <p:cNvSpPr txBox="1"/>
          <p:nvPr/>
        </p:nvSpPr>
        <p:spPr>
          <a:xfrm>
            <a:off x="1545771" y="1351508"/>
            <a:ext cx="5306291" cy="6093976"/>
          </a:xfrm>
          <a:prstGeom prst="rect">
            <a:avLst/>
          </a:prstGeom>
          <a:noFill/>
        </p:spPr>
        <p:txBody>
          <a:bodyPr wrap="square" rtlCol="0">
            <a:spAutoFit/>
          </a:bodyPr>
          <a:lstStyle/>
          <a:p>
            <a:pPr>
              <a:spcAft>
                <a:spcPts val="1200"/>
              </a:spcAft>
            </a:pPr>
            <a:r>
              <a:rPr lang="en-US" sz="2400" dirty="0" err="1">
                <a:solidFill>
                  <a:schemeClr val="bg1"/>
                </a:solidFill>
              </a:rPr>
              <a:t>Kui</a:t>
            </a:r>
            <a:r>
              <a:rPr lang="en-US" sz="2400" dirty="0">
                <a:solidFill>
                  <a:schemeClr val="bg1"/>
                </a:solidFill>
              </a:rPr>
              <a:t> </a:t>
            </a:r>
            <a:r>
              <a:rPr lang="en-US" sz="2400" dirty="0" err="1">
                <a:solidFill>
                  <a:schemeClr val="bg1"/>
                </a:solidFill>
              </a:rPr>
              <a:t>teil</a:t>
            </a:r>
            <a:r>
              <a:rPr lang="en-US" sz="2400" dirty="0">
                <a:solidFill>
                  <a:schemeClr val="bg1"/>
                </a:solidFill>
              </a:rPr>
              <a:t> on </a:t>
            </a:r>
            <a:r>
              <a:rPr lang="en-US" sz="2400" dirty="0" err="1">
                <a:solidFill>
                  <a:schemeClr val="bg1"/>
                </a:solidFill>
              </a:rPr>
              <a:t>palju</a:t>
            </a:r>
            <a:r>
              <a:rPr lang="en-US" sz="2400" dirty="0">
                <a:solidFill>
                  <a:schemeClr val="bg1"/>
                </a:solidFill>
              </a:rPr>
              <a:t> </a:t>
            </a:r>
            <a:r>
              <a:rPr lang="en-US" sz="2400" dirty="0" err="1">
                <a:solidFill>
                  <a:schemeClr val="bg1"/>
                </a:solidFill>
              </a:rPr>
              <a:t>täiendusi</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soovite</a:t>
            </a:r>
            <a:r>
              <a:rPr lang="en-US" sz="2400" dirty="0">
                <a:solidFill>
                  <a:schemeClr val="bg1"/>
                </a:solidFill>
              </a:rPr>
              <a:t> </a:t>
            </a:r>
            <a:r>
              <a:rPr lang="en-US" sz="2400" dirty="0" err="1">
                <a:solidFill>
                  <a:schemeClr val="bg1"/>
                </a:solidFill>
              </a:rPr>
              <a:t>kasutada</a:t>
            </a:r>
            <a:r>
              <a:rPr lang="en-US" sz="2400" dirty="0">
                <a:solidFill>
                  <a:schemeClr val="bg1"/>
                </a:solidFill>
              </a:rPr>
              <a:t> </a:t>
            </a:r>
            <a:r>
              <a:rPr lang="en-US" sz="2400" dirty="0" err="1">
                <a:solidFill>
                  <a:schemeClr val="bg1"/>
                </a:solidFill>
              </a:rPr>
              <a:t>otseülekande</a:t>
            </a:r>
            <a:r>
              <a:rPr lang="en-US" sz="2400" dirty="0">
                <a:solidFill>
                  <a:schemeClr val="bg1"/>
                </a:solidFill>
              </a:rPr>
              <a:t> </a:t>
            </a:r>
            <a:r>
              <a:rPr lang="en-US" sz="2400" dirty="0" err="1">
                <a:solidFill>
                  <a:schemeClr val="bg1"/>
                </a:solidFill>
              </a:rPr>
              <a:t>seansse</a:t>
            </a:r>
            <a:r>
              <a:rPr lang="en-US" sz="2400" dirty="0">
                <a:solidFill>
                  <a:schemeClr val="bg1"/>
                </a:solidFill>
              </a:rPr>
              <a:t>, </a:t>
            </a:r>
            <a:r>
              <a:rPr lang="en-US" sz="2400" dirty="0" err="1">
                <a:solidFill>
                  <a:schemeClr val="bg1"/>
                </a:solidFill>
              </a:rPr>
              <a:t>võiksite</a:t>
            </a:r>
            <a:r>
              <a:rPr lang="en-US" sz="2400" dirty="0">
                <a:solidFill>
                  <a:schemeClr val="bg1"/>
                </a:solidFill>
              </a:rPr>
              <a:t> </a:t>
            </a:r>
            <a:r>
              <a:rPr lang="en-US" sz="2400" dirty="0" err="1">
                <a:solidFill>
                  <a:schemeClr val="bg1"/>
                </a:solidFill>
              </a:rPr>
              <a:t>mõelda</a:t>
            </a:r>
            <a:r>
              <a:rPr lang="en-US" sz="2400" dirty="0">
                <a:solidFill>
                  <a:schemeClr val="bg1"/>
                </a:solidFill>
              </a:rPr>
              <a:t> ka </a:t>
            </a:r>
            <a:r>
              <a:rPr lang="en-US" sz="2400" dirty="0" err="1">
                <a:solidFill>
                  <a:schemeClr val="bg1"/>
                </a:solidFill>
              </a:rPr>
              <a:t>Facebooki</a:t>
            </a:r>
            <a:r>
              <a:rPr lang="en-US" sz="2400" dirty="0">
                <a:solidFill>
                  <a:schemeClr val="bg1"/>
                </a:solidFill>
              </a:rPr>
              <a:t> </a:t>
            </a:r>
            <a:r>
              <a:rPr lang="en-US" sz="2400" dirty="0" err="1">
                <a:solidFill>
                  <a:schemeClr val="bg1"/>
                </a:solidFill>
              </a:rPr>
              <a:t>kasutamisele</a:t>
            </a:r>
            <a:r>
              <a:rPr lang="en-US" sz="2400" dirty="0">
                <a:solidFill>
                  <a:schemeClr val="bg1"/>
                </a:solidFill>
              </a:rPr>
              <a:t>. Facebook </a:t>
            </a:r>
            <a:r>
              <a:rPr lang="en-US" sz="2400" dirty="0" err="1">
                <a:solidFill>
                  <a:schemeClr val="bg1"/>
                </a:solidFill>
              </a:rPr>
              <a:t>kui</a:t>
            </a:r>
            <a:r>
              <a:rPr lang="en-US" sz="2400" dirty="0">
                <a:solidFill>
                  <a:schemeClr val="bg1"/>
                </a:solidFill>
              </a:rPr>
              <a:t> </a:t>
            </a:r>
            <a:r>
              <a:rPr lang="en-US" sz="2400" dirty="0" err="1">
                <a:solidFill>
                  <a:schemeClr val="bg1"/>
                </a:solidFill>
              </a:rPr>
              <a:t>platvorm</a:t>
            </a:r>
            <a:r>
              <a:rPr lang="en-US" sz="2400" dirty="0">
                <a:solidFill>
                  <a:schemeClr val="bg1"/>
                </a:solidFill>
              </a:rPr>
              <a:t> </a:t>
            </a:r>
            <a:r>
              <a:rPr lang="en-US" sz="2400" dirty="0" err="1">
                <a:solidFill>
                  <a:schemeClr val="bg1"/>
                </a:solidFill>
              </a:rPr>
              <a:t>sobib</a:t>
            </a:r>
            <a:r>
              <a:rPr lang="en-US" sz="2400" dirty="0">
                <a:solidFill>
                  <a:schemeClr val="bg1"/>
                </a:solidFill>
              </a:rPr>
              <a:t> </a:t>
            </a:r>
            <a:r>
              <a:rPr lang="en-US" sz="2400" dirty="0" err="1">
                <a:solidFill>
                  <a:schemeClr val="bg1"/>
                </a:solidFill>
              </a:rPr>
              <a:t>suurepäraselt</a:t>
            </a:r>
            <a:r>
              <a:rPr lang="en-US" sz="2400" dirty="0">
                <a:solidFill>
                  <a:schemeClr val="bg1"/>
                </a:solidFill>
              </a:rPr>
              <a:t> ka </a:t>
            </a:r>
            <a:r>
              <a:rPr lang="en-US" sz="2400" dirty="0" err="1">
                <a:solidFill>
                  <a:schemeClr val="bg1"/>
                </a:solidFill>
              </a:rPr>
              <a:t>kohtumiskuupäevade</a:t>
            </a:r>
            <a:r>
              <a:rPr lang="en-US" sz="2400" dirty="0">
                <a:solidFill>
                  <a:schemeClr val="bg1"/>
                </a:solidFill>
              </a:rPr>
              <a:t> </a:t>
            </a:r>
            <a:r>
              <a:rPr lang="en-US" sz="2400" dirty="0" err="1">
                <a:solidFill>
                  <a:schemeClr val="bg1"/>
                </a:solidFill>
              </a:rPr>
              <a:t>jagamiseks</a:t>
            </a:r>
            <a:r>
              <a:rPr lang="en-US" sz="2400" dirty="0">
                <a:solidFill>
                  <a:schemeClr val="bg1"/>
                </a:solidFill>
              </a:rPr>
              <a:t>.</a:t>
            </a:r>
          </a:p>
          <a:p>
            <a:pPr>
              <a:spcAft>
                <a:spcPts val="1200"/>
              </a:spcAft>
            </a:pPr>
            <a:r>
              <a:rPr lang="en-US" sz="2400" dirty="0" err="1">
                <a:solidFill>
                  <a:schemeClr val="bg1"/>
                </a:solidFill>
              </a:rPr>
              <a:t>Kui</a:t>
            </a:r>
            <a:r>
              <a:rPr lang="en-US" sz="2400" dirty="0">
                <a:solidFill>
                  <a:schemeClr val="bg1"/>
                </a:solidFill>
              </a:rPr>
              <a:t> </a:t>
            </a:r>
            <a:r>
              <a:rPr lang="en-US" sz="2400" dirty="0" err="1">
                <a:solidFill>
                  <a:schemeClr val="bg1"/>
                </a:solidFill>
              </a:rPr>
              <a:t>teie</a:t>
            </a:r>
            <a:r>
              <a:rPr lang="en-US" sz="2400" dirty="0">
                <a:solidFill>
                  <a:schemeClr val="bg1"/>
                </a:solidFill>
              </a:rPr>
              <a:t> </a:t>
            </a:r>
            <a:r>
              <a:rPr lang="en-US" sz="2400" dirty="0" err="1">
                <a:solidFill>
                  <a:schemeClr val="bg1"/>
                </a:solidFill>
              </a:rPr>
              <a:t>projekt</a:t>
            </a:r>
            <a:r>
              <a:rPr lang="en-US" sz="2400" dirty="0">
                <a:solidFill>
                  <a:schemeClr val="bg1"/>
                </a:solidFill>
              </a:rPr>
              <a:t> on </a:t>
            </a:r>
            <a:r>
              <a:rPr lang="en-US" sz="2400" dirty="0" err="1">
                <a:solidFill>
                  <a:schemeClr val="bg1"/>
                </a:solidFill>
              </a:rPr>
              <a:t>hästi</a:t>
            </a:r>
            <a:r>
              <a:rPr lang="en-US" sz="2400" dirty="0">
                <a:solidFill>
                  <a:schemeClr val="bg1"/>
                </a:solidFill>
              </a:rPr>
              <a:t> </a:t>
            </a:r>
            <a:r>
              <a:rPr lang="en-US" sz="2400" dirty="0" err="1">
                <a:solidFill>
                  <a:schemeClr val="bg1"/>
                </a:solidFill>
              </a:rPr>
              <a:t>nähtav</a:t>
            </a:r>
            <a:r>
              <a:rPr lang="en-US" sz="2400" dirty="0">
                <a:solidFill>
                  <a:schemeClr val="bg1"/>
                </a:solidFill>
              </a:rPr>
              <a:t>, </a:t>
            </a:r>
            <a:r>
              <a:rPr lang="en-US" sz="2400" dirty="0" err="1">
                <a:solidFill>
                  <a:schemeClr val="bg1"/>
                </a:solidFill>
              </a:rPr>
              <a:t>võiksite</a:t>
            </a:r>
            <a:r>
              <a:rPr lang="en-US" sz="2400" dirty="0">
                <a:solidFill>
                  <a:schemeClr val="bg1"/>
                </a:solidFill>
              </a:rPr>
              <a:t> </a:t>
            </a:r>
            <a:r>
              <a:rPr lang="en-US" sz="2400" dirty="0" err="1">
                <a:solidFill>
                  <a:schemeClr val="bg1"/>
                </a:solidFill>
              </a:rPr>
              <a:t>kasutada</a:t>
            </a:r>
            <a:r>
              <a:rPr lang="en-US" sz="2400" dirty="0">
                <a:solidFill>
                  <a:schemeClr val="bg1"/>
                </a:solidFill>
              </a:rPr>
              <a:t> </a:t>
            </a:r>
            <a:r>
              <a:rPr lang="en-US" sz="2400" dirty="0" err="1">
                <a:solidFill>
                  <a:schemeClr val="bg1"/>
                </a:solidFill>
              </a:rPr>
              <a:t>rohkem</a:t>
            </a:r>
            <a:r>
              <a:rPr lang="en-US" sz="2400" dirty="0">
                <a:solidFill>
                  <a:schemeClr val="bg1"/>
                </a:solidFill>
              </a:rPr>
              <a:t> </a:t>
            </a:r>
            <a:r>
              <a:rPr lang="en-US" sz="2400" dirty="0" err="1">
                <a:solidFill>
                  <a:schemeClr val="bg1"/>
                </a:solidFill>
              </a:rPr>
              <a:t>visuaalsele</a:t>
            </a:r>
            <a:r>
              <a:rPr lang="en-US" sz="2400" dirty="0">
                <a:solidFill>
                  <a:schemeClr val="bg1"/>
                </a:solidFill>
              </a:rPr>
              <a:t> </a:t>
            </a:r>
            <a:r>
              <a:rPr lang="en-US" sz="2400" dirty="0" err="1">
                <a:solidFill>
                  <a:schemeClr val="bg1"/>
                </a:solidFill>
              </a:rPr>
              <a:t>sisule</a:t>
            </a:r>
            <a:r>
              <a:rPr lang="en-US" sz="2400" dirty="0">
                <a:solidFill>
                  <a:schemeClr val="bg1"/>
                </a:solidFill>
              </a:rPr>
              <a:t> </a:t>
            </a:r>
            <a:r>
              <a:rPr lang="en-US" sz="2400" dirty="0" err="1">
                <a:solidFill>
                  <a:schemeClr val="bg1"/>
                </a:solidFill>
              </a:rPr>
              <a:t>orienteeritud</a:t>
            </a:r>
            <a:r>
              <a:rPr lang="en-US" sz="2400" dirty="0">
                <a:solidFill>
                  <a:schemeClr val="bg1"/>
                </a:solidFill>
              </a:rPr>
              <a:t> </a:t>
            </a:r>
            <a:r>
              <a:rPr lang="en-US" sz="2400" dirty="0" err="1">
                <a:solidFill>
                  <a:schemeClr val="bg1"/>
                </a:solidFill>
              </a:rPr>
              <a:t>platvorme</a:t>
            </a:r>
            <a:r>
              <a:rPr lang="en-US" sz="2400" dirty="0">
                <a:solidFill>
                  <a:schemeClr val="bg1"/>
                </a:solidFill>
              </a:rPr>
              <a:t>, </a:t>
            </a:r>
            <a:r>
              <a:rPr lang="en-US" sz="2400" dirty="0" err="1">
                <a:solidFill>
                  <a:schemeClr val="bg1"/>
                </a:solidFill>
              </a:rPr>
              <a:t>nagu</a:t>
            </a:r>
            <a:r>
              <a:rPr lang="en-US" sz="2400" dirty="0">
                <a:solidFill>
                  <a:schemeClr val="bg1"/>
                </a:solidFill>
              </a:rPr>
              <a:t> Instagram </a:t>
            </a:r>
            <a:r>
              <a:rPr lang="en-US" sz="2400" dirty="0" err="1">
                <a:solidFill>
                  <a:schemeClr val="bg1"/>
                </a:solidFill>
              </a:rPr>
              <a:t>või</a:t>
            </a:r>
            <a:r>
              <a:rPr lang="en-US" sz="2400" dirty="0">
                <a:solidFill>
                  <a:schemeClr val="bg1"/>
                </a:solidFill>
              </a:rPr>
              <a:t> </a:t>
            </a:r>
            <a:r>
              <a:rPr lang="en-US" sz="2400" dirty="0" err="1">
                <a:solidFill>
                  <a:schemeClr val="bg1"/>
                </a:solidFill>
              </a:rPr>
              <a:t>TikTok</a:t>
            </a:r>
            <a:r>
              <a:rPr lang="en-US" sz="2400" dirty="0">
                <a:solidFill>
                  <a:schemeClr val="bg1"/>
                </a:solidFill>
              </a:rPr>
              <a:t>.</a:t>
            </a:r>
          </a:p>
          <a:p>
            <a:pPr>
              <a:spcAft>
                <a:spcPts val="1200"/>
              </a:spcAft>
            </a:pPr>
            <a:r>
              <a:rPr lang="en-US" sz="2400" dirty="0">
                <a:solidFill>
                  <a:schemeClr val="bg1"/>
                </a:solidFill>
              </a:rPr>
              <a:t>Twitter </a:t>
            </a:r>
            <a:r>
              <a:rPr lang="en-US" sz="2400" dirty="0" err="1">
                <a:solidFill>
                  <a:schemeClr val="bg1"/>
                </a:solidFill>
              </a:rPr>
              <a:t>pakub</a:t>
            </a:r>
            <a:r>
              <a:rPr lang="en-US" sz="2400" dirty="0">
                <a:solidFill>
                  <a:schemeClr val="bg1"/>
                </a:solidFill>
              </a:rPr>
              <a:t> ka </a:t>
            </a:r>
            <a:r>
              <a:rPr lang="en-US" sz="2400" dirty="0" err="1">
                <a:solidFill>
                  <a:schemeClr val="bg1"/>
                </a:solidFill>
              </a:rPr>
              <a:t>suurepärast</a:t>
            </a:r>
            <a:r>
              <a:rPr lang="en-US" sz="2400" dirty="0">
                <a:solidFill>
                  <a:schemeClr val="bg1"/>
                </a:solidFill>
              </a:rPr>
              <a:t> </a:t>
            </a:r>
            <a:r>
              <a:rPr lang="en-US" sz="2400" dirty="0" err="1">
                <a:solidFill>
                  <a:schemeClr val="bg1"/>
                </a:solidFill>
              </a:rPr>
              <a:t>platvormi</a:t>
            </a:r>
            <a:r>
              <a:rPr lang="en-US" sz="2400" dirty="0">
                <a:solidFill>
                  <a:schemeClr val="bg1"/>
                </a:solidFill>
              </a:rPr>
              <a:t> </a:t>
            </a:r>
            <a:r>
              <a:rPr lang="en-US" sz="2400" dirty="0" err="1">
                <a:solidFill>
                  <a:schemeClr val="bg1"/>
                </a:solidFill>
              </a:rPr>
              <a:t>osapoolte</a:t>
            </a:r>
            <a:r>
              <a:rPr lang="en-US" sz="2400" dirty="0">
                <a:solidFill>
                  <a:schemeClr val="bg1"/>
                </a:solidFill>
              </a:rPr>
              <a:t> </a:t>
            </a:r>
            <a:r>
              <a:rPr lang="en-US" sz="2400" dirty="0" err="1">
                <a:solidFill>
                  <a:schemeClr val="bg1"/>
                </a:solidFill>
              </a:rPr>
              <a:t>vahelisteks</a:t>
            </a:r>
            <a:r>
              <a:rPr lang="en-US" sz="2400" dirty="0">
                <a:solidFill>
                  <a:schemeClr val="bg1"/>
                </a:solidFill>
              </a:rPr>
              <a:t> </a:t>
            </a:r>
            <a:r>
              <a:rPr lang="en-US" sz="2400" dirty="0" err="1">
                <a:solidFill>
                  <a:schemeClr val="bg1"/>
                </a:solidFill>
              </a:rPr>
              <a:t>vestlusteks</a:t>
            </a:r>
            <a:r>
              <a:rPr lang="en-US" sz="2400" dirty="0">
                <a:solidFill>
                  <a:schemeClr val="bg1"/>
                </a:solidFill>
              </a:rPr>
              <a:t>.</a:t>
            </a:r>
          </a:p>
          <a:p>
            <a:endParaRPr lang="en-IE" sz="2400" dirty="0">
              <a:solidFill>
                <a:schemeClr val="bg1"/>
              </a:solidFill>
            </a:endParaRPr>
          </a:p>
          <a:p>
            <a:endParaRPr lang="en-IE" sz="2400" dirty="0">
              <a:solidFill>
                <a:schemeClr val="bg1"/>
              </a:solidFill>
            </a:endParaRPr>
          </a:p>
          <a:p>
            <a:endParaRPr lang="en-IE" sz="2400" dirty="0">
              <a:solidFill>
                <a:schemeClr val="bg1"/>
              </a:solidFill>
            </a:endParaRPr>
          </a:p>
        </p:txBody>
      </p:sp>
      <p:pic>
        <p:nvPicPr>
          <p:cNvPr id="6" name="Picture Placeholder 5">
            <a:extLst>
              <a:ext uri="{FF2B5EF4-FFF2-40B4-BE49-F238E27FC236}">
                <a16:creationId xmlns:a16="http://schemas.microsoft.com/office/drawing/2014/main" id="{BF37597D-E11F-4003-B112-9764C6C5CCE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
        <p:nvSpPr>
          <p:cNvPr id="8" name="Text Placeholder 1">
            <a:extLst>
              <a:ext uri="{FF2B5EF4-FFF2-40B4-BE49-F238E27FC236}">
                <a16:creationId xmlns:a16="http://schemas.microsoft.com/office/drawing/2014/main" id="{22C54F98-DF87-4FA9-B5FA-6678696E73E3}"/>
              </a:ext>
            </a:extLst>
          </p:cNvPr>
          <p:cNvSpPr txBox="1">
            <a:spLocks/>
          </p:cNvSpPr>
          <p:nvPr/>
        </p:nvSpPr>
        <p:spPr>
          <a:xfrm>
            <a:off x="1718561" y="350821"/>
            <a:ext cx="4716425" cy="108609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a:t>MILLIST SOTSIAALMEEDIA PLATVORMI VÕIKS KASUTADA?</a:t>
            </a:r>
            <a:endParaRPr lang="en-IE" sz="2800" dirty="0"/>
          </a:p>
        </p:txBody>
      </p:sp>
    </p:spTree>
    <p:extLst>
      <p:ext uri="{BB962C8B-B14F-4D97-AF65-F5344CB8AC3E}">
        <p14:creationId xmlns:p14="http://schemas.microsoft.com/office/powerpoint/2010/main" val="12761600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328B74-6E6E-6841-9825-118B71CB140C}"/>
              </a:ext>
            </a:extLst>
          </p:cNvPr>
          <p:cNvSpPr>
            <a:spLocks noGrp="1"/>
          </p:cNvSpPr>
          <p:nvPr>
            <p:ph type="body" sz="quarter" idx="16"/>
          </p:nvPr>
        </p:nvSpPr>
        <p:spPr>
          <a:xfrm>
            <a:off x="2212872" y="822623"/>
            <a:ext cx="8966521" cy="1656716"/>
          </a:xfrm>
        </p:spPr>
        <p:txBody>
          <a:bodyPr>
            <a:normAutofit/>
          </a:bodyPr>
          <a:lstStyle/>
          <a:p>
            <a:r>
              <a:rPr lang="et-EE" sz="4400" dirty="0"/>
              <a:t>6. </a:t>
            </a:r>
            <a:r>
              <a:rPr lang="en-US" sz="4400" dirty="0"/>
              <a:t>MO</a:t>
            </a:r>
            <a:r>
              <a:rPr lang="et-EE" sz="4400" dirty="0"/>
              <a:t>O</a:t>
            </a:r>
            <a:r>
              <a:rPr lang="en-US" sz="4400" dirty="0"/>
              <a:t>DUL</a:t>
            </a:r>
            <a:r>
              <a:rPr lang="et-EE" sz="4400" dirty="0"/>
              <a:t>I HARJUTUSED</a:t>
            </a:r>
          </a:p>
        </p:txBody>
      </p:sp>
      <p:sp>
        <p:nvSpPr>
          <p:cNvPr id="2" name="Text Placeholder 1">
            <a:extLst>
              <a:ext uri="{FF2B5EF4-FFF2-40B4-BE49-F238E27FC236}">
                <a16:creationId xmlns:a16="http://schemas.microsoft.com/office/drawing/2014/main" id="{6EE5B6E5-41A7-4547-908A-136FB5F43475}"/>
              </a:ext>
            </a:extLst>
          </p:cNvPr>
          <p:cNvSpPr>
            <a:spLocks noGrp="1"/>
          </p:cNvSpPr>
          <p:nvPr>
            <p:ph type="body" sz="quarter" idx="17"/>
          </p:nvPr>
        </p:nvSpPr>
        <p:spPr/>
        <p:txBody>
          <a:bodyPr>
            <a:normAutofit fontScale="85000" lnSpcReduction="20000"/>
          </a:bodyPr>
          <a:lstStyle/>
          <a:p>
            <a:r>
              <a:rPr lang="en-IE" dirty="0"/>
              <a:t>05</a:t>
            </a:r>
          </a:p>
        </p:txBody>
      </p:sp>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Tree>
    <p:extLst>
      <p:ext uri="{BB962C8B-B14F-4D97-AF65-F5344CB8AC3E}">
        <p14:creationId xmlns:p14="http://schemas.microsoft.com/office/powerpoint/2010/main" val="20233519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54304D0D-B167-45E0-8177-1E085DC251F1}"/>
              </a:ext>
            </a:extLst>
          </p:cNvPr>
          <p:cNvSpPr>
            <a:spLocks noGrp="1"/>
          </p:cNvSpPr>
          <p:nvPr>
            <p:ph type="body" sz="quarter" idx="16"/>
          </p:nvPr>
        </p:nvSpPr>
        <p:spPr/>
        <p:txBody>
          <a:bodyPr>
            <a:normAutofit/>
          </a:bodyPr>
          <a:lstStyle/>
          <a:p>
            <a:pPr algn="ctr"/>
            <a:r>
              <a:rPr lang="en-IE" sz="2800" dirty="0"/>
              <a:t>1</a:t>
            </a:r>
            <a:r>
              <a:rPr lang="et-EE" sz="2800" dirty="0"/>
              <a:t>. ÜLESANNE</a:t>
            </a:r>
            <a:r>
              <a:rPr lang="en-IE" sz="2800" dirty="0"/>
              <a:t>: </a:t>
            </a:r>
            <a:r>
              <a:rPr lang="et-EE" sz="2800" dirty="0"/>
              <a:t>INDIVIDUAALNE ÕPPIMINE JA REFLEKTSIOOON</a:t>
            </a:r>
            <a:endParaRPr lang="en-IE" sz="2800" dirty="0"/>
          </a:p>
          <a:p>
            <a:endParaRPr lang="en-IE" dirty="0"/>
          </a:p>
        </p:txBody>
      </p:sp>
      <p:sp>
        <p:nvSpPr>
          <p:cNvPr id="19" name="TextBox 18">
            <a:extLst>
              <a:ext uri="{FF2B5EF4-FFF2-40B4-BE49-F238E27FC236}">
                <a16:creationId xmlns:a16="http://schemas.microsoft.com/office/drawing/2014/main" id="{0F1E6C5B-173D-4BDB-BB88-569980DCBD9A}"/>
              </a:ext>
            </a:extLst>
          </p:cNvPr>
          <p:cNvSpPr txBox="1"/>
          <p:nvPr/>
        </p:nvSpPr>
        <p:spPr>
          <a:xfrm>
            <a:off x="304800" y="1393372"/>
            <a:ext cx="11364686" cy="4524315"/>
          </a:xfrm>
          <a:prstGeom prst="rect">
            <a:avLst/>
          </a:prstGeom>
          <a:noFill/>
        </p:spPr>
        <p:txBody>
          <a:bodyPr wrap="square" rtlCol="0">
            <a:spAutoFit/>
          </a:bodyPr>
          <a:lstStyle/>
          <a:p>
            <a:r>
              <a:rPr lang="en-US" sz="2400" dirty="0" err="1">
                <a:solidFill>
                  <a:schemeClr val="bg1"/>
                </a:solidFill>
              </a:rPr>
              <a:t>Mõelge</a:t>
            </a:r>
            <a:r>
              <a:rPr lang="en-US" sz="2400" dirty="0">
                <a:solidFill>
                  <a:schemeClr val="bg1"/>
                </a:solidFill>
              </a:rPr>
              <a:t> </a:t>
            </a:r>
            <a:r>
              <a:rPr lang="en-US" sz="2400" dirty="0" err="1">
                <a:solidFill>
                  <a:schemeClr val="bg1"/>
                </a:solidFill>
              </a:rPr>
              <a:t>kõigele</a:t>
            </a:r>
            <a:r>
              <a:rPr lang="en-US" sz="2400" dirty="0">
                <a:solidFill>
                  <a:schemeClr val="bg1"/>
                </a:solidFill>
              </a:rPr>
              <a:t>, </a:t>
            </a:r>
            <a:r>
              <a:rPr lang="en-US" sz="2400" dirty="0" err="1">
                <a:solidFill>
                  <a:schemeClr val="bg1"/>
                </a:solidFill>
              </a:rPr>
              <a:t>mida</a:t>
            </a:r>
            <a:r>
              <a:rPr lang="en-US" sz="2400" dirty="0">
                <a:solidFill>
                  <a:schemeClr val="bg1"/>
                </a:solidFill>
              </a:rPr>
              <a:t> </a:t>
            </a:r>
            <a:r>
              <a:rPr lang="en-US" sz="2400" dirty="0" err="1">
                <a:solidFill>
                  <a:schemeClr val="bg1"/>
                </a:solidFill>
              </a:rPr>
              <a:t>selles</a:t>
            </a:r>
            <a:r>
              <a:rPr lang="en-US" sz="2400" dirty="0">
                <a:solidFill>
                  <a:schemeClr val="bg1"/>
                </a:solidFill>
              </a:rPr>
              <a:t> </a:t>
            </a:r>
            <a:r>
              <a:rPr lang="en-US" sz="2400" dirty="0" err="1">
                <a:solidFill>
                  <a:schemeClr val="bg1"/>
                </a:solidFill>
              </a:rPr>
              <a:t>moodulis</a:t>
            </a:r>
            <a:r>
              <a:rPr lang="en-US" sz="2400" dirty="0">
                <a:solidFill>
                  <a:schemeClr val="bg1"/>
                </a:solidFill>
              </a:rPr>
              <a:t> </a:t>
            </a:r>
            <a:r>
              <a:rPr lang="en-US" sz="2400" dirty="0" err="1">
                <a:solidFill>
                  <a:schemeClr val="bg1"/>
                </a:solidFill>
              </a:rPr>
              <a:t>käsitlesime</a:t>
            </a:r>
            <a:r>
              <a:rPr lang="en-US" sz="2400" dirty="0">
                <a:solidFill>
                  <a:schemeClr val="bg1"/>
                </a:solidFill>
              </a:rPr>
              <a:t>. </a:t>
            </a:r>
            <a:r>
              <a:rPr lang="en-US" sz="2400" dirty="0" err="1">
                <a:solidFill>
                  <a:schemeClr val="bg1"/>
                </a:solidFill>
              </a:rPr>
              <a:t>Looge</a:t>
            </a:r>
            <a:r>
              <a:rPr lang="en-US" sz="2400" dirty="0">
                <a:solidFill>
                  <a:schemeClr val="bg1"/>
                </a:solidFill>
              </a:rPr>
              <a:t> </a:t>
            </a:r>
            <a:r>
              <a:rPr lang="en-US" sz="2400" dirty="0" err="1">
                <a:solidFill>
                  <a:schemeClr val="bg1"/>
                </a:solidFill>
              </a:rPr>
              <a:t>oma</a:t>
            </a:r>
            <a:r>
              <a:rPr lang="en-US" sz="2400" dirty="0">
                <a:solidFill>
                  <a:schemeClr val="bg1"/>
                </a:solidFill>
              </a:rPr>
              <a:t> peas</a:t>
            </a:r>
            <a:r>
              <a:rPr lang="et-EE" sz="2400" dirty="0">
                <a:solidFill>
                  <a:schemeClr val="bg1"/>
                </a:solidFill>
              </a:rPr>
              <a:t> DKO </a:t>
            </a:r>
            <a:r>
              <a:rPr lang="en-US" sz="2400" dirty="0" err="1">
                <a:solidFill>
                  <a:schemeClr val="bg1"/>
                </a:solidFill>
              </a:rPr>
              <a:t>projekt</a:t>
            </a:r>
            <a:r>
              <a:rPr lang="et-EE" sz="2400" dirty="0">
                <a:solidFill>
                  <a:schemeClr val="bg1"/>
                </a:solidFill>
              </a:rPr>
              <a:t> või mõelge samale DKO projektile, mille lõite oma peas eelmiste moodulite lõpus</a:t>
            </a:r>
            <a:r>
              <a:rPr lang="en-US" sz="2400" dirty="0">
                <a:solidFill>
                  <a:schemeClr val="bg1"/>
                </a:solidFill>
              </a:rPr>
              <a:t>. </a:t>
            </a:r>
            <a:endParaRPr lang="et-EE" sz="2400" dirty="0">
              <a:solidFill>
                <a:schemeClr val="bg1"/>
              </a:solidFill>
            </a:endParaRPr>
          </a:p>
          <a:p>
            <a:r>
              <a:rPr lang="en-US" sz="2400" dirty="0" err="1">
                <a:solidFill>
                  <a:schemeClr val="bg1"/>
                </a:solidFill>
              </a:rPr>
              <a:t>Täitke</a:t>
            </a:r>
            <a:r>
              <a:rPr lang="en-US" sz="2400" dirty="0">
                <a:solidFill>
                  <a:schemeClr val="bg1"/>
                </a:solidFill>
              </a:rPr>
              <a:t> </a:t>
            </a:r>
            <a:r>
              <a:rPr lang="en-US" sz="2400" dirty="0" err="1">
                <a:solidFill>
                  <a:schemeClr val="bg1"/>
                </a:solidFill>
              </a:rPr>
              <a:t>järgmised</a:t>
            </a:r>
            <a:r>
              <a:rPr lang="en-US" sz="2400" dirty="0">
                <a:solidFill>
                  <a:schemeClr val="bg1"/>
                </a:solidFill>
              </a:rPr>
              <a:t> </a:t>
            </a:r>
            <a:r>
              <a:rPr lang="en-US" sz="2400" dirty="0" err="1">
                <a:solidFill>
                  <a:schemeClr val="bg1"/>
                </a:solidFill>
              </a:rPr>
              <a:t>ülesanded</a:t>
            </a:r>
            <a:r>
              <a:rPr lang="en-US" sz="2400" dirty="0">
                <a:solidFill>
                  <a:schemeClr val="bg1"/>
                </a:solidFill>
              </a:rPr>
              <a:t>:</a:t>
            </a:r>
            <a:endParaRPr lang="et-EE" sz="2400" dirty="0">
              <a:solidFill>
                <a:schemeClr val="bg1"/>
              </a:solidFill>
            </a:endParaRPr>
          </a:p>
          <a:p>
            <a:pPr marL="342900" indent="-342900">
              <a:buFont typeface="Arial" panose="020B0604020202020204" pitchFamily="34" charset="0"/>
              <a:buChar char="•"/>
            </a:pPr>
            <a:r>
              <a:rPr lang="en-US" sz="2400" dirty="0" err="1">
                <a:solidFill>
                  <a:schemeClr val="bg1"/>
                </a:solidFill>
              </a:rPr>
              <a:t>Koostage</a:t>
            </a:r>
            <a:r>
              <a:rPr lang="en-US" sz="2400" dirty="0">
                <a:solidFill>
                  <a:schemeClr val="bg1"/>
                </a:solidFill>
              </a:rPr>
              <a:t> </a:t>
            </a:r>
            <a:r>
              <a:rPr lang="en-US" sz="2400" dirty="0" err="1">
                <a:solidFill>
                  <a:schemeClr val="bg1"/>
                </a:solidFill>
              </a:rPr>
              <a:t>oma</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missioon</a:t>
            </a:r>
            <a:r>
              <a:rPr lang="en-US" sz="2400" dirty="0">
                <a:solidFill>
                  <a:schemeClr val="bg1"/>
                </a:solidFill>
              </a:rPr>
              <a:t> ja vision</a:t>
            </a:r>
            <a:r>
              <a:rPr lang="et-EE" sz="2400" dirty="0">
                <a:solidFill>
                  <a:schemeClr val="bg1"/>
                </a:solidFill>
              </a:rPr>
              <a:t>. </a:t>
            </a:r>
          </a:p>
          <a:p>
            <a:pPr marL="800100" lvl="1" indent="-342900">
              <a:buFont typeface="Arial" panose="020B0604020202020204" pitchFamily="34" charset="0"/>
              <a:buChar char="•"/>
            </a:pPr>
            <a:r>
              <a:rPr lang="et-EE" sz="2400" dirty="0">
                <a:solidFill>
                  <a:schemeClr val="bg1"/>
                </a:solidFill>
              </a:rPr>
              <a:t>Mida soovite nendesse lisada, mida rõhutada?</a:t>
            </a:r>
            <a:r>
              <a:rPr lang="en-US" sz="2400" dirty="0">
                <a:solidFill>
                  <a:schemeClr val="bg1"/>
                </a:solidFill>
              </a:rPr>
              <a:t> </a:t>
            </a:r>
            <a:endParaRPr lang="et-EE" sz="2400" dirty="0">
              <a:solidFill>
                <a:schemeClr val="bg1"/>
              </a:solidFill>
            </a:endParaRPr>
          </a:p>
          <a:p>
            <a:pPr marL="800100" lvl="1" indent="-342900">
              <a:buFont typeface="Arial" panose="020B0604020202020204" pitchFamily="34" charset="0"/>
              <a:buChar char="•"/>
            </a:pPr>
            <a:r>
              <a:rPr lang="en-US" sz="2400" dirty="0" err="1">
                <a:solidFill>
                  <a:schemeClr val="bg1"/>
                </a:solidFill>
              </a:rPr>
              <a:t>Miks</a:t>
            </a:r>
            <a:r>
              <a:rPr lang="en-US" sz="2400" dirty="0">
                <a:solidFill>
                  <a:schemeClr val="bg1"/>
                </a:solidFill>
              </a:rPr>
              <a:t> </a:t>
            </a:r>
            <a:r>
              <a:rPr lang="en-US" sz="2400" dirty="0" err="1">
                <a:solidFill>
                  <a:schemeClr val="bg1"/>
                </a:solidFill>
              </a:rPr>
              <a:t>arvate</a:t>
            </a:r>
            <a:r>
              <a:rPr lang="en-US" sz="2400" dirty="0">
                <a:solidFill>
                  <a:schemeClr val="bg1"/>
                </a:solidFill>
              </a:rPr>
              <a:t>, et need </a:t>
            </a:r>
            <a:r>
              <a:rPr lang="en-US" sz="2400" dirty="0" err="1">
                <a:solidFill>
                  <a:schemeClr val="bg1"/>
                </a:solidFill>
              </a:rPr>
              <a:t>aspektid</a:t>
            </a:r>
            <a:r>
              <a:rPr lang="en-US" sz="2400" dirty="0">
                <a:solidFill>
                  <a:schemeClr val="bg1"/>
                </a:solidFill>
              </a:rPr>
              <a:t> on </a:t>
            </a:r>
            <a:r>
              <a:rPr lang="en-US" sz="2400" dirty="0" err="1">
                <a:solidFill>
                  <a:schemeClr val="bg1"/>
                </a:solidFill>
              </a:rPr>
              <a:t>teie</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jaoks</a:t>
            </a:r>
            <a:r>
              <a:rPr lang="en-US" sz="2400" dirty="0">
                <a:solidFill>
                  <a:schemeClr val="bg1"/>
                </a:solidFill>
              </a:rPr>
              <a:t> </a:t>
            </a:r>
            <a:r>
              <a:rPr lang="en-US" sz="2400" dirty="0" err="1">
                <a:solidFill>
                  <a:schemeClr val="bg1"/>
                </a:solidFill>
              </a:rPr>
              <a:t>olulised</a:t>
            </a:r>
            <a:r>
              <a:rPr lang="en-US" sz="2400" dirty="0">
                <a:solidFill>
                  <a:schemeClr val="bg1"/>
                </a:solidFill>
              </a:rPr>
              <a:t>? </a:t>
            </a:r>
            <a:endParaRPr lang="et-EE" sz="2400" dirty="0">
              <a:solidFill>
                <a:schemeClr val="bg1"/>
              </a:solidFill>
            </a:endParaRPr>
          </a:p>
          <a:p>
            <a:pPr marL="800100" lvl="1" indent="-342900">
              <a:buFont typeface="Arial" panose="020B0604020202020204" pitchFamily="34" charset="0"/>
              <a:buChar char="•"/>
            </a:pPr>
            <a:r>
              <a:rPr lang="en-US" sz="2400" dirty="0" err="1">
                <a:solidFill>
                  <a:schemeClr val="bg1"/>
                </a:solidFill>
              </a:rPr>
              <a:t>Millised</a:t>
            </a:r>
            <a:r>
              <a:rPr lang="en-US" sz="2400" dirty="0">
                <a:solidFill>
                  <a:schemeClr val="bg1"/>
                </a:solidFill>
              </a:rPr>
              <a:t> on </a:t>
            </a:r>
            <a:r>
              <a:rPr lang="en-US" sz="2400" dirty="0" err="1">
                <a:solidFill>
                  <a:schemeClr val="bg1"/>
                </a:solidFill>
              </a:rPr>
              <a:t>projekti</a:t>
            </a:r>
            <a:r>
              <a:rPr lang="en-US" sz="2400" dirty="0">
                <a:solidFill>
                  <a:schemeClr val="bg1"/>
                </a:solidFill>
              </a:rPr>
              <a:t> </a:t>
            </a:r>
            <a:r>
              <a:rPr lang="en-US" sz="2400" dirty="0" err="1">
                <a:solidFill>
                  <a:schemeClr val="bg1"/>
                </a:solidFill>
              </a:rPr>
              <a:t>mõned</a:t>
            </a:r>
            <a:r>
              <a:rPr lang="en-US" sz="2400" dirty="0">
                <a:solidFill>
                  <a:schemeClr val="bg1"/>
                </a:solidFill>
              </a:rPr>
              <a:t> </a:t>
            </a:r>
            <a:r>
              <a:rPr lang="en-US" sz="2400" dirty="0" err="1">
                <a:solidFill>
                  <a:schemeClr val="bg1"/>
                </a:solidFill>
              </a:rPr>
              <a:t>eesmärgid</a:t>
            </a:r>
            <a:r>
              <a:rPr lang="en-US" sz="2400" dirty="0">
                <a:solidFill>
                  <a:schemeClr val="bg1"/>
                </a:solidFill>
              </a:rPr>
              <a:t>?</a:t>
            </a:r>
            <a:endParaRPr lang="et-EE" sz="2400" dirty="0">
              <a:solidFill>
                <a:schemeClr val="bg1"/>
              </a:solidFill>
            </a:endParaRPr>
          </a:p>
          <a:p>
            <a:pPr marL="342900" indent="-342900">
              <a:buFont typeface="Arial" panose="020B0604020202020204" pitchFamily="34" charset="0"/>
              <a:buChar char="•"/>
            </a:pPr>
            <a:r>
              <a:rPr lang="en-US" sz="2400" dirty="0" err="1">
                <a:solidFill>
                  <a:schemeClr val="bg1"/>
                </a:solidFill>
              </a:rPr>
              <a:t>Kuidas</a:t>
            </a:r>
            <a:r>
              <a:rPr lang="en-US" sz="2400" dirty="0">
                <a:solidFill>
                  <a:schemeClr val="bg1"/>
                </a:solidFill>
              </a:rPr>
              <a:t> </a:t>
            </a:r>
            <a:r>
              <a:rPr lang="en-US" sz="2400" dirty="0" err="1">
                <a:solidFill>
                  <a:schemeClr val="bg1"/>
                </a:solidFill>
              </a:rPr>
              <a:t>hakkate</a:t>
            </a:r>
            <a:r>
              <a:rPr lang="en-US" sz="2400" dirty="0">
                <a:solidFill>
                  <a:schemeClr val="bg1"/>
                </a:solidFill>
              </a:rPr>
              <a:t> </a:t>
            </a:r>
            <a:r>
              <a:rPr lang="en-US" sz="2400" dirty="0" err="1">
                <a:solidFill>
                  <a:schemeClr val="bg1"/>
                </a:solidFill>
              </a:rPr>
              <a:t>oma</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vastu</a:t>
            </a:r>
            <a:r>
              <a:rPr lang="en-US" sz="2400" dirty="0">
                <a:solidFill>
                  <a:schemeClr val="bg1"/>
                </a:solidFill>
              </a:rPr>
              <a:t> </a:t>
            </a:r>
            <a:r>
              <a:rPr lang="en-US" sz="2400" dirty="0" err="1">
                <a:solidFill>
                  <a:schemeClr val="bg1"/>
                </a:solidFill>
              </a:rPr>
              <a:t>usaldust</a:t>
            </a:r>
            <a:r>
              <a:rPr lang="en-US" sz="2400" dirty="0">
                <a:solidFill>
                  <a:schemeClr val="bg1"/>
                </a:solidFill>
              </a:rPr>
              <a:t> </a:t>
            </a:r>
            <a:r>
              <a:rPr lang="en-US" sz="2400" dirty="0" err="1">
                <a:solidFill>
                  <a:schemeClr val="bg1"/>
                </a:solidFill>
              </a:rPr>
              <a:t>tekitama</a:t>
            </a:r>
            <a:r>
              <a:rPr lang="en-US" sz="2400" dirty="0">
                <a:solidFill>
                  <a:schemeClr val="bg1"/>
                </a:solidFill>
              </a:rPr>
              <a:t>? </a:t>
            </a:r>
            <a:endParaRPr lang="et-EE" sz="2400" dirty="0">
              <a:solidFill>
                <a:schemeClr val="bg1"/>
              </a:solidFill>
            </a:endParaRPr>
          </a:p>
          <a:p>
            <a:pPr marL="800100" lvl="1" indent="-342900">
              <a:buFont typeface="Arial" panose="020B0604020202020204" pitchFamily="34" charset="0"/>
              <a:buChar char="•"/>
            </a:pPr>
            <a:r>
              <a:rPr lang="en-US" sz="2400" dirty="0" err="1">
                <a:solidFill>
                  <a:schemeClr val="bg1"/>
                </a:solidFill>
              </a:rPr>
              <a:t>Milliseid</a:t>
            </a:r>
            <a:r>
              <a:rPr lang="en-US" sz="2400" dirty="0">
                <a:solidFill>
                  <a:schemeClr val="bg1"/>
                </a:solidFill>
              </a:rPr>
              <a:t> </a:t>
            </a:r>
            <a:r>
              <a:rPr lang="en-US" sz="2400" dirty="0" err="1">
                <a:solidFill>
                  <a:schemeClr val="bg1"/>
                </a:solidFill>
              </a:rPr>
              <a:t>tegevusi</a:t>
            </a:r>
            <a:r>
              <a:rPr lang="en-US" sz="2400" dirty="0">
                <a:solidFill>
                  <a:schemeClr val="bg1"/>
                </a:solidFill>
              </a:rPr>
              <a:t> </a:t>
            </a:r>
            <a:r>
              <a:rPr lang="en-US" sz="2400" dirty="0" err="1">
                <a:solidFill>
                  <a:schemeClr val="bg1"/>
                </a:solidFill>
              </a:rPr>
              <a:t>võiksite</a:t>
            </a:r>
            <a:r>
              <a:rPr lang="en-US" sz="2400" dirty="0">
                <a:solidFill>
                  <a:schemeClr val="bg1"/>
                </a:solidFill>
              </a:rPr>
              <a:t> </a:t>
            </a:r>
            <a:r>
              <a:rPr lang="en-US" sz="2400" dirty="0" err="1">
                <a:solidFill>
                  <a:schemeClr val="bg1"/>
                </a:solidFill>
              </a:rPr>
              <a:t>teha</a:t>
            </a:r>
            <a:r>
              <a:rPr lang="en-US" sz="2400" dirty="0">
                <a:solidFill>
                  <a:schemeClr val="bg1"/>
                </a:solidFill>
              </a:rPr>
              <a:t> </a:t>
            </a:r>
            <a:r>
              <a:rPr lang="en-US" sz="2400" dirty="0" err="1">
                <a:solidFill>
                  <a:schemeClr val="bg1"/>
                </a:solidFill>
              </a:rPr>
              <a:t>selle</a:t>
            </a:r>
            <a:r>
              <a:rPr lang="en-US" sz="2400" dirty="0">
                <a:solidFill>
                  <a:schemeClr val="bg1"/>
                </a:solidFill>
              </a:rPr>
              <a:t> </a:t>
            </a:r>
            <a:r>
              <a:rPr lang="en-US" sz="2400" dirty="0" err="1">
                <a:solidFill>
                  <a:schemeClr val="bg1"/>
                </a:solidFill>
              </a:rPr>
              <a:t>usalduse</a:t>
            </a:r>
            <a:r>
              <a:rPr lang="en-US" sz="2400" dirty="0">
                <a:solidFill>
                  <a:schemeClr val="bg1"/>
                </a:solidFill>
              </a:rPr>
              <a:t> </a:t>
            </a:r>
            <a:r>
              <a:rPr lang="en-US" sz="2400" dirty="0" err="1">
                <a:solidFill>
                  <a:schemeClr val="bg1"/>
                </a:solidFill>
              </a:rPr>
              <a:t>suurendamiseks</a:t>
            </a:r>
            <a:r>
              <a:rPr lang="en-US" sz="2400" dirty="0">
                <a:solidFill>
                  <a:schemeClr val="bg1"/>
                </a:solidFill>
              </a:rPr>
              <a:t>? </a:t>
            </a:r>
            <a:endParaRPr lang="et-EE" sz="2400" dirty="0">
              <a:solidFill>
                <a:schemeClr val="bg1"/>
              </a:solidFill>
            </a:endParaRPr>
          </a:p>
          <a:p>
            <a:pPr marL="800100" lvl="1" indent="-342900">
              <a:buFont typeface="Arial" panose="020B0604020202020204" pitchFamily="34" charset="0"/>
              <a:buChar char="•"/>
            </a:pPr>
            <a:r>
              <a:rPr lang="en-US" sz="2400" dirty="0" err="1">
                <a:solidFill>
                  <a:schemeClr val="bg1"/>
                </a:solidFill>
              </a:rPr>
              <a:t>Usalduse</a:t>
            </a:r>
            <a:r>
              <a:rPr lang="en-US" sz="2400" dirty="0">
                <a:solidFill>
                  <a:schemeClr val="bg1"/>
                </a:solidFill>
              </a:rPr>
              <a:t> </a:t>
            </a:r>
            <a:r>
              <a:rPr lang="en-US" sz="2400" dirty="0" err="1">
                <a:solidFill>
                  <a:schemeClr val="bg1"/>
                </a:solidFill>
              </a:rPr>
              <a:t>suurendamisele</a:t>
            </a:r>
            <a:r>
              <a:rPr lang="en-US" sz="2400" dirty="0">
                <a:solidFill>
                  <a:schemeClr val="bg1"/>
                </a:solidFill>
              </a:rPr>
              <a:t> </a:t>
            </a:r>
            <a:r>
              <a:rPr lang="en-US" sz="2400" dirty="0" err="1">
                <a:solidFill>
                  <a:schemeClr val="bg1"/>
                </a:solidFill>
              </a:rPr>
              <a:t>mõeldes</a:t>
            </a:r>
            <a:r>
              <a:rPr lang="en-US" sz="2400" dirty="0">
                <a:solidFill>
                  <a:schemeClr val="bg1"/>
                </a:solidFill>
              </a:rPr>
              <a:t> </a:t>
            </a:r>
            <a:r>
              <a:rPr lang="en-US" sz="2400" dirty="0" err="1">
                <a:solidFill>
                  <a:schemeClr val="bg1"/>
                </a:solidFill>
              </a:rPr>
              <a:t>mõelge</a:t>
            </a:r>
            <a:r>
              <a:rPr lang="et-EE" sz="2400" dirty="0">
                <a:solidFill>
                  <a:schemeClr val="bg1"/>
                </a:solidFill>
              </a:rPr>
              <a:t> ka</a:t>
            </a:r>
            <a:r>
              <a:rPr lang="en-US" sz="2400" dirty="0">
                <a:solidFill>
                  <a:schemeClr val="bg1"/>
                </a:solidFill>
              </a:rPr>
              <a:t> </a:t>
            </a:r>
            <a:r>
              <a:rPr lang="en-US" sz="2400" dirty="0" err="1">
                <a:solidFill>
                  <a:schemeClr val="bg1"/>
                </a:solidFill>
              </a:rPr>
              <a:t>sellele</a:t>
            </a:r>
            <a:r>
              <a:rPr lang="en-US" sz="2400" dirty="0">
                <a:solidFill>
                  <a:schemeClr val="bg1"/>
                </a:solidFill>
              </a:rPr>
              <a:t>, </a:t>
            </a:r>
            <a:r>
              <a:rPr lang="en-US" sz="2400" dirty="0" err="1">
                <a:solidFill>
                  <a:schemeClr val="bg1"/>
                </a:solidFill>
              </a:rPr>
              <a:t>kuidas</a:t>
            </a:r>
            <a:r>
              <a:rPr lang="en-US" sz="2400" dirty="0">
                <a:solidFill>
                  <a:schemeClr val="bg1"/>
                </a:solidFill>
              </a:rPr>
              <a:t> </a:t>
            </a:r>
            <a:r>
              <a:rPr lang="en-US" sz="2400" dirty="0" err="1">
                <a:solidFill>
                  <a:schemeClr val="bg1"/>
                </a:solidFill>
              </a:rPr>
              <a:t>tekitate</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liikmete</a:t>
            </a:r>
            <a:r>
              <a:rPr lang="en-US" sz="2400" dirty="0">
                <a:solidFill>
                  <a:schemeClr val="bg1"/>
                </a:solidFill>
              </a:rPr>
              <a:t> </a:t>
            </a:r>
            <a:r>
              <a:rPr lang="en-US" sz="2400" dirty="0" err="1">
                <a:solidFill>
                  <a:schemeClr val="bg1"/>
                </a:solidFill>
              </a:rPr>
              <a:t>vahel</a:t>
            </a:r>
            <a:r>
              <a:rPr lang="en-US" sz="2400" dirty="0">
                <a:solidFill>
                  <a:schemeClr val="bg1"/>
                </a:solidFill>
              </a:rPr>
              <a:t> </a:t>
            </a:r>
            <a:r>
              <a:rPr lang="en-US" sz="2400" dirty="0" err="1">
                <a:solidFill>
                  <a:schemeClr val="bg1"/>
                </a:solidFill>
              </a:rPr>
              <a:t>sisemist</a:t>
            </a:r>
            <a:r>
              <a:rPr lang="en-US" sz="2400" dirty="0">
                <a:solidFill>
                  <a:schemeClr val="bg1"/>
                </a:solidFill>
              </a:rPr>
              <a:t> </a:t>
            </a:r>
            <a:r>
              <a:rPr lang="en-US" sz="2400" dirty="0" err="1">
                <a:solidFill>
                  <a:schemeClr val="bg1"/>
                </a:solidFill>
              </a:rPr>
              <a:t>usaldust</a:t>
            </a:r>
            <a:r>
              <a:rPr lang="en-US" sz="2400" dirty="0">
                <a:solidFill>
                  <a:schemeClr val="bg1"/>
                </a:solidFill>
              </a:rPr>
              <a:t> ja </a:t>
            </a:r>
            <a:r>
              <a:rPr lang="en-US" sz="2400" dirty="0" err="1">
                <a:solidFill>
                  <a:schemeClr val="bg1"/>
                </a:solidFill>
              </a:rPr>
              <a:t>välist</a:t>
            </a:r>
            <a:r>
              <a:rPr lang="en-US" sz="2400" dirty="0">
                <a:solidFill>
                  <a:schemeClr val="bg1"/>
                </a:solidFill>
              </a:rPr>
              <a:t> </a:t>
            </a:r>
            <a:r>
              <a:rPr lang="en-US" sz="2400" dirty="0" err="1">
                <a:solidFill>
                  <a:schemeClr val="bg1"/>
                </a:solidFill>
              </a:rPr>
              <a:t>usaldust</a:t>
            </a:r>
            <a:r>
              <a:rPr lang="en-US" sz="2400" dirty="0">
                <a:solidFill>
                  <a:schemeClr val="bg1"/>
                </a:solidFill>
              </a:rPr>
              <a:t> </a:t>
            </a:r>
            <a:r>
              <a:rPr lang="en-US" sz="2400" dirty="0" err="1">
                <a:solidFill>
                  <a:schemeClr val="bg1"/>
                </a:solidFill>
              </a:rPr>
              <a:t>inimeste</a:t>
            </a:r>
            <a:r>
              <a:rPr lang="et-EE" sz="2400" dirty="0">
                <a:solidFill>
                  <a:schemeClr val="bg1"/>
                </a:solidFill>
              </a:rPr>
              <a:t>s</a:t>
            </a:r>
            <a:r>
              <a:rPr lang="en-US" sz="2400" dirty="0">
                <a:solidFill>
                  <a:schemeClr val="bg1"/>
                </a:solidFill>
              </a:rPr>
              <a:t>, </a:t>
            </a:r>
            <a:r>
              <a:rPr lang="en-US" sz="2400" dirty="0" err="1">
                <a:solidFill>
                  <a:schemeClr val="bg1"/>
                </a:solidFill>
              </a:rPr>
              <a:t>kes</a:t>
            </a:r>
            <a:r>
              <a:rPr lang="en-US" sz="2400" dirty="0">
                <a:solidFill>
                  <a:schemeClr val="bg1"/>
                </a:solidFill>
              </a:rPr>
              <a:t> </a:t>
            </a:r>
            <a:r>
              <a:rPr lang="en-US" sz="2400" dirty="0" err="1">
                <a:solidFill>
                  <a:schemeClr val="bg1"/>
                </a:solidFill>
              </a:rPr>
              <a:t>projekti</a:t>
            </a:r>
            <a:r>
              <a:rPr lang="et-EE" sz="2400" dirty="0">
                <a:solidFill>
                  <a:schemeClr val="bg1"/>
                </a:solidFill>
              </a:rPr>
              <a:t>s</a:t>
            </a:r>
            <a:r>
              <a:rPr lang="en-US" sz="2400" dirty="0">
                <a:solidFill>
                  <a:schemeClr val="bg1"/>
                </a:solidFill>
              </a:rPr>
              <a:t> </a:t>
            </a:r>
            <a:r>
              <a:rPr lang="en-US" sz="2400" dirty="0" err="1">
                <a:solidFill>
                  <a:schemeClr val="bg1"/>
                </a:solidFill>
              </a:rPr>
              <a:t>otseselt</a:t>
            </a:r>
            <a:r>
              <a:rPr lang="en-US" sz="2400" dirty="0">
                <a:solidFill>
                  <a:schemeClr val="bg1"/>
                </a:solidFill>
              </a:rPr>
              <a:t> </a:t>
            </a:r>
            <a:r>
              <a:rPr lang="en-US" sz="2400" dirty="0" err="1">
                <a:solidFill>
                  <a:schemeClr val="bg1"/>
                </a:solidFill>
              </a:rPr>
              <a:t>ei</a:t>
            </a:r>
            <a:r>
              <a:rPr lang="en-US" sz="2400" dirty="0">
                <a:solidFill>
                  <a:schemeClr val="bg1"/>
                </a:solidFill>
              </a:rPr>
              <a:t> </a:t>
            </a:r>
            <a:r>
              <a:rPr lang="en-US" sz="2400" dirty="0" err="1">
                <a:solidFill>
                  <a:schemeClr val="bg1"/>
                </a:solidFill>
              </a:rPr>
              <a:t>osale</a:t>
            </a:r>
            <a:r>
              <a:rPr lang="en-US" sz="2400" dirty="0">
                <a:solidFill>
                  <a:schemeClr val="bg1"/>
                </a:solidFill>
              </a:rPr>
              <a:t>.</a:t>
            </a:r>
          </a:p>
        </p:txBody>
      </p:sp>
    </p:spTree>
    <p:extLst>
      <p:ext uri="{BB962C8B-B14F-4D97-AF65-F5344CB8AC3E}">
        <p14:creationId xmlns:p14="http://schemas.microsoft.com/office/powerpoint/2010/main" val="40058834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C487F76-9537-47B2-A493-55260802A795}"/>
              </a:ext>
            </a:extLst>
          </p:cNvPr>
          <p:cNvSpPr>
            <a:spLocks noGrp="1"/>
          </p:cNvSpPr>
          <p:nvPr>
            <p:ph type="body" sz="quarter" idx="16"/>
          </p:nvPr>
        </p:nvSpPr>
        <p:spPr/>
        <p:txBody>
          <a:bodyPr>
            <a:noAutofit/>
          </a:bodyPr>
          <a:lstStyle/>
          <a:p>
            <a:pPr algn="ctr"/>
            <a:r>
              <a:rPr lang="en-IE" sz="2800" dirty="0"/>
              <a:t>2</a:t>
            </a:r>
            <a:r>
              <a:rPr lang="et-EE" sz="2800" dirty="0"/>
              <a:t>. ÜLESANNE</a:t>
            </a:r>
            <a:r>
              <a:rPr lang="en-IE" sz="2800" dirty="0"/>
              <a:t>: </a:t>
            </a:r>
            <a:r>
              <a:rPr lang="et-EE" sz="2800" dirty="0"/>
              <a:t>LOO SOTSIAALMEEDIA KAMPAANIA</a:t>
            </a:r>
            <a:endParaRPr lang="en-IE" sz="2800" dirty="0"/>
          </a:p>
        </p:txBody>
      </p:sp>
      <p:sp>
        <p:nvSpPr>
          <p:cNvPr id="12" name="TextBox 11">
            <a:extLst>
              <a:ext uri="{FF2B5EF4-FFF2-40B4-BE49-F238E27FC236}">
                <a16:creationId xmlns:a16="http://schemas.microsoft.com/office/drawing/2014/main" id="{819BD216-FDD1-4A22-9B85-465EC7425698}"/>
              </a:ext>
            </a:extLst>
          </p:cNvPr>
          <p:cNvSpPr txBox="1"/>
          <p:nvPr/>
        </p:nvSpPr>
        <p:spPr>
          <a:xfrm>
            <a:off x="320739" y="1384715"/>
            <a:ext cx="11636051" cy="4524315"/>
          </a:xfrm>
          <a:prstGeom prst="rect">
            <a:avLst/>
          </a:prstGeom>
          <a:noFill/>
        </p:spPr>
        <p:txBody>
          <a:bodyPr wrap="square" rtlCol="0">
            <a:spAutoFit/>
          </a:bodyPr>
          <a:lstStyle/>
          <a:p>
            <a:r>
              <a:rPr lang="et-EE" sz="2400" dirty="0">
                <a:solidFill>
                  <a:schemeClr val="bg1"/>
                </a:solidFill>
              </a:rPr>
              <a:t>Moodustage 3-6 liikmelised rühmad ja M</a:t>
            </a:r>
            <a:r>
              <a:rPr lang="en-US" sz="2400" dirty="0" err="1">
                <a:solidFill>
                  <a:schemeClr val="bg1"/>
                </a:solidFill>
              </a:rPr>
              <a:t>õelge</a:t>
            </a:r>
            <a:r>
              <a:rPr lang="en-US" sz="2400" dirty="0">
                <a:solidFill>
                  <a:schemeClr val="bg1"/>
                </a:solidFill>
              </a:rPr>
              <a:t> </a:t>
            </a:r>
            <a:r>
              <a:rPr lang="en-US" sz="2400" dirty="0" err="1">
                <a:solidFill>
                  <a:schemeClr val="bg1"/>
                </a:solidFill>
              </a:rPr>
              <a:t>kõigele</a:t>
            </a:r>
            <a:r>
              <a:rPr lang="en-US" sz="2400" dirty="0">
                <a:solidFill>
                  <a:schemeClr val="bg1"/>
                </a:solidFill>
              </a:rPr>
              <a:t>, </a:t>
            </a:r>
            <a:r>
              <a:rPr lang="en-US" sz="2400" dirty="0" err="1">
                <a:solidFill>
                  <a:schemeClr val="bg1"/>
                </a:solidFill>
              </a:rPr>
              <a:t>mida</a:t>
            </a:r>
            <a:r>
              <a:rPr lang="en-US" sz="2400" dirty="0">
                <a:solidFill>
                  <a:schemeClr val="bg1"/>
                </a:solidFill>
              </a:rPr>
              <a:t> </a:t>
            </a:r>
            <a:r>
              <a:rPr lang="en-US" sz="2400" dirty="0" err="1">
                <a:solidFill>
                  <a:schemeClr val="bg1"/>
                </a:solidFill>
              </a:rPr>
              <a:t>olete</a:t>
            </a:r>
            <a:r>
              <a:rPr lang="en-US" sz="2400" dirty="0">
                <a:solidFill>
                  <a:schemeClr val="bg1"/>
                </a:solidFill>
              </a:rPr>
              <a:t> </a:t>
            </a:r>
            <a:r>
              <a:rPr lang="en-US" sz="2400" dirty="0" err="1">
                <a:solidFill>
                  <a:schemeClr val="bg1"/>
                </a:solidFill>
              </a:rPr>
              <a:t>selles</a:t>
            </a:r>
            <a:r>
              <a:rPr lang="en-US" sz="2400" dirty="0">
                <a:solidFill>
                  <a:schemeClr val="bg1"/>
                </a:solidFill>
              </a:rPr>
              <a:t> </a:t>
            </a:r>
            <a:r>
              <a:rPr lang="en-US" sz="2400" dirty="0" err="1">
                <a:solidFill>
                  <a:schemeClr val="bg1"/>
                </a:solidFill>
              </a:rPr>
              <a:t>moodulis</a:t>
            </a:r>
            <a:r>
              <a:rPr lang="en-US" sz="2400" dirty="0">
                <a:solidFill>
                  <a:schemeClr val="bg1"/>
                </a:solidFill>
              </a:rPr>
              <a:t> </a:t>
            </a:r>
            <a:r>
              <a:rPr lang="en-US" sz="2400" dirty="0" err="1">
                <a:solidFill>
                  <a:schemeClr val="bg1"/>
                </a:solidFill>
              </a:rPr>
              <a:t>sotsiaalmeedia</a:t>
            </a:r>
            <a:r>
              <a:rPr lang="en-US" sz="2400" dirty="0">
                <a:solidFill>
                  <a:schemeClr val="bg1"/>
                </a:solidFill>
              </a:rPr>
              <a:t> </a:t>
            </a:r>
            <a:r>
              <a:rPr lang="en-US" sz="2400" dirty="0" err="1">
                <a:solidFill>
                  <a:schemeClr val="bg1"/>
                </a:solidFill>
              </a:rPr>
              <a:t>kohta</a:t>
            </a:r>
            <a:r>
              <a:rPr lang="en-US" sz="2400" dirty="0">
                <a:solidFill>
                  <a:schemeClr val="bg1"/>
                </a:solidFill>
              </a:rPr>
              <a:t> </a:t>
            </a:r>
            <a:r>
              <a:rPr lang="en-US" sz="2400" dirty="0" err="1">
                <a:solidFill>
                  <a:schemeClr val="bg1"/>
                </a:solidFill>
              </a:rPr>
              <a:t>õppinud</a:t>
            </a:r>
            <a:r>
              <a:rPr lang="en-US" sz="2400" dirty="0">
                <a:solidFill>
                  <a:schemeClr val="bg1"/>
                </a:solidFill>
              </a:rPr>
              <a:t>. </a:t>
            </a:r>
            <a:endParaRPr lang="et-EE" sz="2400" dirty="0">
              <a:solidFill>
                <a:schemeClr val="bg1"/>
              </a:solidFill>
            </a:endParaRPr>
          </a:p>
          <a:p>
            <a:r>
              <a:rPr lang="et-EE" sz="2400" dirty="0">
                <a:solidFill>
                  <a:schemeClr val="bg1"/>
                </a:solidFill>
              </a:rPr>
              <a:t>V</a:t>
            </a:r>
            <a:r>
              <a:rPr lang="en-US" sz="2400" dirty="0" err="1">
                <a:solidFill>
                  <a:schemeClr val="bg1"/>
                </a:solidFill>
              </a:rPr>
              <a:t>astake</a:t>
            </a:r>
            <a:r>
              <a:rPr lang="en-US" sz="2400" dirty="0">
                <a:solidFill>
                  <a:schemeClr val="bg1"/>
                </a:solidFill>
              </a:rPr>
              <a:t> </a:t>
            </a:r>
            <a:r>
              <a:rPr lang="en-US" sz="2400" dirty="0" err="1">
                <a:solidFill>
                  <a:schemeClr val="bg1"/>
                </a:solidFill>
              </a:rPr>
              <a:t>järgmistele</a:t>
            </a:r>
            <a:r>
              <a:rPr lang="en-US" sz="2400" dirty="0">
                <a:solidFill>
                  <a:schemeClr val="bg1"/>
                </a:solidFill>
              </a:rPr>
              <a:t> </a:t>
            </a:r>
            <a:r>
              <a:rPr lang="en-US" sz="2400" dirty="0" err="1">
                <a:solidFill>
                  <a:schemeClr val="bg1"/>
                </a:solidFill>
              </a:rPr>
              <a:t>küsimustele</a:t>
            </a:r>
            <a:r>
              <a:rPr lang="et-EE" sz="2400" dirty="0">
                <a:solidFill>
                  <a:schemeClr val="bg1"/>
                </a:solidFill>
              </a:rPr>
              <a:t>: </a:t>
            </a:r>
          </a:p>
          <a:p>
            <a:pPr marL="342900" indent="-342900">
              <a:buFont typeface="Arial" panose="020B0604020202020204" pitchFamily="34" charset="0"/>
              <a:buChar char="•"/>
            </a:pPr>
            <a:r>
              <a:rPr lang="en-US" sz="2400" dirty="0" err="1">
                <a:solidFill>
                  <a:schemeClr val="bg1"/>
                </a:solidFill>
              </a:rPr>
              <a:t>Mõelge</a:t>
            </a:r>
            <a:r>
              <a:rPr lang="et-EE" sz="2400" dirty="0">
                <a:solidFill>
                  <a:schemeClr val="bg1"/>
                </a:solidFill>
              </a:rPr>
              <a:t> DKO projektile, mille lõite oma peas eelmiste moodulite lõpus. K</a:t>
            </a:r>
            <a:r>
              <a:rPr lang="en-US" sz="2400" dirty="0" err="1">
                <a:solidFill>
                  <a:schemeClr val="bg1"/>
                </a:solidFill>
              </a:rPr>
              <a:t>uidas</a:t>
            </a:r>
            <a:r>
              <a:rPr lang="en-US" sz="2400" dirty="0">
                <a:solidFill>
                  <a:schemeClr val="bg1"/>
                </a:solidFill>
              </a:rPr>
              <a:t> </a:t>
            </a:r>
            <a:r>
              <a:rPr lang="en-US" sz="2400" dirty="0" err="1">
                <a:solidFill>
                  <a:schemeClr val="bg1"/>
                </a:solidFill>
              </a:rPr>
              <a:t>saaksite</a:t>
            </a:r>
            <a:r>
              <a:rPr lang="en-US" sz="2400" dirty="0">
                <a:solidFill>
                  <a:schemeClr val="bg1"/>
                </a:solidFill>
              </a:rPr>
              <a:t> </a:t>
            </a:r>
            <a:r>
              <a:rPr lang="en-US" sz="2400" dirty="0" err="1">
                <a:solidFill>
                  <a:schemeClr val="bg1"/>
                </a:solidFill>
              </a:rPr>
              <a:t>kasutada</a:t>
            </a:r>
            <a:r>
              <a:rPr lang="en-US" sz="2400" dirty="0">
                <a:solidFill>
                  <a:schemeClr val="bg1"/>
                </a:solidFill>
              </a:rPr>
              <a:t> </a:t>
            </a:r>
            <a:r>
              <a:rPr lang="en-US" sz="2400" dirty="0" err="1">
                <a:solidFill>
                  <a:schemeClr val="bg1"/>
                </a:solidFill>
              </a:rPr>
              <a:t>sotsiaalmeediat</a:t>
            </a:r>
            <a:r>
              <a:rPr lang="en-US" sz="2400" dirty="0">
                <a:solidFill>
                  <a:schemeClr val="bg1"/>
                </a:solidFill>
              </a:rPr>
              <a:t> ja </a:t>
            </a:r>
            <a:r>
              <a:rPr lang="en-US" sz="2400" dirty="0" err="1">
                <a:solidFill>
                  <a:schemeClr val="bg1"/>
                </a:solidFill>
              </a:rPr>
              <a:t>aidata</a:t>
            </a:r>
            <a:r>
              <a:rPr lang="en-US" sz="2400" dirty="0">
                <a:solidFill>
                  <a:schemeClr val="bg1"/>
                </a:solidFill>
              </a:rPr>
              <a:t> </a:t>
            </a:r>
            <a:r>
              <a:rPr lang="en-US" sz="2400" dirty="0" err="1">
                <a:solidFill>
                  <a:schemeClr val="bg1"/>
                </a:solidFill>
              </a:rPr>
              <a:t>levitada</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sõnumit</a:t>
            </a:r>
            <a:r>
              <a:rPr lang="en-US" sz="2400" dirty="0">
                <a:solidFill>
                  <a:schemeClr val="bg1"/>
                </a:solidFill>
              </a:rPr>
              <a:t>.</a:t>
            </a:r>
            <a:endParaRPr lang="et-EE" sz="2400" dirty="0">
              <a:solidFill>
                <a:schemeClr val="bg1"/>
              </a:solidFill>
            </a:endParaRPr>
          </a:p>
          <a:p>
            <a:pPr marL="342900" indent="-342900">
              <a:buFont typeface="Arial" panose="020B0604020202020204" pitchFamily="34" charset="0"/>
              <a:buChar char="•"/>
            </a:pPr>
            <a:r>
              <a:rPr lang="en-US" sz="2400" dirty="0" err="1">
                <a:solidFill>
                  <a:schemeClr val="bg1"/>
                </a:solidFill>
              </a:rPr>
              <a:t>Millised</a:t>
            </a:r>
            <a:r>
              <a:rPr lang="en-US" sz="2400" dirty="0">
                <a:solidFill>
                  <a:schemeClr val="bg1"/>
                </a:solidFill>
              </a:rPr>
              <a:t> </a:t>
            </a:r>
            <a:r>
              <a:rPr lang="et-EE" sz="2400" dirty="0">
                <a:solidFill>
                  <a:schemeClr val="bg1"/>
                </a:solidFill>
              </a:rPr>
              <a:t>digivahendid </a:t>
            </a:r>
            <a:r>
              <a:rPr lang="en-US" sz="2400" dirty="0" err="1">
                <a:solidFill>
                  <a:schemeClr val="bg1"/>
                </a:solidFill>
              </a:rPr>
              <a:t>tooksid</a:t>
            </a:r>
            <a:r>
              <a:rPr lang="en-US" sz="2400" dirty="0">
                <a:solidFill>
                  <a:schemeClr val="bg1"/>
                </a:solidFill>
              </a:rPr>
              <a:t> </a:t>
            </a:r>
            <a:r>
              <a:rPr lang="en-US" sz="2400" dirty="0" err="1">
                <a:solidFill>
                  <a:schemeClr val="bg1"/>
                </a:solidFill>
              </a:rPr>
              <a:t>teie</a:t>
            </a:r>
            <a:r>
              <a:rPr lang="en-US" sz="2400" dirty="0">
                <a:solidFill>
                  <a:schemeClr val="bg1"/>
                </a:solidFill>
              </a:rPr>
              <a:t> </a:t>
            </a:r>
            <a:r>
              <a:rPr lang="en-US" sz="2400" dirty="0" err="1">
                <a:solidFill>
                  <a:schemeClr val="bg1"/>
                </a:solidFill>
              </a:rPr>
              <a:t>arvates</a:t>
            </a:r>
            <a:r>
              <a:rPr lang="en-US" sz="2400" dirty="0">
                <a:solidFill>
                  <a:schemeClr val="bg1"/>
                </a:solidFill>
              </a:rPr>
              <a:t> </a:t>
            </a:r>
            <a:r>
              <a:rPr lang="en-US" sz="2400" dirty="0" err="1">
                <a:solidFill>
                  <a:schemeClr val="bg1"/>
                </a:solidFill>
              </a:rPr>
              <a:t>teie</a:t>
            </a:r>
            <a:r>
              <a:rPr lang="en-US" sz="2400" dirty="0">
                <a:solidFill>
                  <a:schemeClr val="bg1"/>
                </a:solidFill>
              </a:rPr>
              <a:t> </a:t>
            </a:r>
            <a:r>
              <a:rPr lang="et-EE" sz="2400" dirty="0">
                <a:solidFill>
                  <a:schemeClr val="bg1"/>
                </a:solidFill>
              </a:rPr>
              <a:t>DKO</a:t>
            </a:r>
            <a:r>
              <a:rPr lang="en-US" sz="2400" dirty="0">
                <a:solidFill>
                  <a:schemeClr val="bg1"/>
                </a:solidFill>
              </a:rPr>
              <a:t> </a:t>
            </a:r>
            <a:r>
              <a:rPr lang="en-US" sz="2400" dirty="0" err="1">
                <a:solidFill>
                  <a:schemeClr val="bg1"/>
                </a:solidFill>
              </a:rPr>
              <a:t>projektile</a:t>
            </a:r>
            <a:r>
              <a:rPr lang="en-US" sz="2400" dirty="0">
                <a:solidFill>
                  <a:schemeClr val="bg1"/>
                </a:solidFill>
              </a:rPr>
              <a:t> </a:t>
            </a:r>
            <a:r>
              <a:rPr lang="en-US" sz="2400" dirty="0" err="1">
                <a:solidFill>
                  <a:schemeClr val="bg1"/>
                </a:solidFill>
              </a:rPr>
              <a:t>kõige</a:t>
            </a:r>
            <a:r>
              <a:rPr lang="en-US" sz="2400" dirty="0">
                <a:solidFill>
                  <a:schemeClr val="bg1"/>
                </a:solidFill>
              </a:rPr>
              <a:t> </a:t>
            </a:r>
            <a:r>
              <a:rPr lang="en-US" sz="2400" dirty="0" err="1">
                <a:solidFill>
                  <a:schemeClr val="bg1"/>
                </a:solidFill>
              </a:rPr>
              <a:t>rohkem</a:t>
            </a:r>
            <a:r>
              <a:rPr lang="en-US" sz="2400" dirty="0">
                <a:solidFill>
                  <a:schemeClr val="bg1"/>
                </a:solidFill>
              </a:rPr>
              <a:t> </a:t>
            </a:r>
            <a:r>
              <a:rPr lang="en-US" sz="2400" dirty="0" err="1">
                <a:solidFill>
                  <a:schemeClr val="bg1"/>
                </a:solidFill>
              </a:rPr>
              <a:t>kasu</a:t>
            </a:r>
            <a:r>
              <a:rPr lang="en-US" sz="2400" dirty="0">
                <a:solidFill>
                  <a:schemeClr val="bg1"/>
                </a:solidFill>
              </a:rPr>
              <a:t> ja </a:t>
            </a:r>
            <a:r>
              <a:rPr lang="en-US" sz="2400" dirty="0" err="1">
                <a:solidFill>
                  <a:schemeClr val="bg1"/>
                </a:solidFill>
              </a:rPr>
              <a:t>miks</a:t>
            </a:r>
            <a:r>
              <a:rPr lang="en-US" sz="2400" dirty="0">
                <a:solidFill>
                  <a:schemeClr val="bg1"/>
                </a:solidFill>
              </a:rPr>
              <a:t> need</a:t>
            </a:r>
            <a:r>
              <a:rPr lang="et-EE" sz="2400" dirty="0">
                <a:solidFill>
                  <a:schemeClr val="bg1"/>
                </a:solidFill>
              </a:rPr>
              <a:t> teie </a:t>
            </a:r>
            <a:r>
              <a:rPr lang="en-US" sz="2400" dirty="0" err="1">
                <a:solidFill>
                  <a:schemeClr val="bg1"/>
                </a:solidFill>
              </a:rPr>
              <a:t>projekti</a:t>
            </a:r>
            <a:r>
              <a:rPr lang="et-EE" sz="2400" dirty="0" err="1">
                <a:solidFill>
                  <a:schemeClr val="bg1"/>
                </a:solidFill>
              </a:rPr>
              <a:t>le</a:t>
            </a:r>
            <a:r>
              <a:rPr lang="et-EE" sz="2400" dirty="0">
                <a:solidFill>
                  <a:schemeClr val="bg1"/>
                </a:solidFill>
              </a:rPr>
              <a:t> sobiksid</a:t>
            </a:r>
            <a:r>
              <a:rPr lang="en-US" sz="2400" dirty="0">
                <a:solidFill>
                  <a:schemeClr val="bg1"/>
                </a:solidFill>
              </a:rPr>
              <a:t>?</a:t>
            </a:r>
            <a:endParaRPr lang="et-EE" sz="2400" dirty="0">
              <a:solidFill>
                <a:schemeClr val="bg1"/>
              </a:solidFill>
            </a:endParaRPr>
          </a:p>
          <a:p>
            <a:pPr marL="342900" indent="-342900">
              <a:buFont typeface="Arial" panose="020B0604020202020204" pitchFamily="34" charset="0"/>
              <a:buChar char="•"/>
            </a:pPr>
            <a:r>
              <a:rPr lang="en-US" sz="2400" dirty="0" err="1">
                <a:solidFill>
                  <a:schemeClr val="bg1"/>
                </a:solidFill>
              </a:rPr>
              <a:t>Millised</a:t>
            </a:r>
            <a:r>
              <a:rPr lang="en-US" sz="2400" dirty="0">
                <a:solidFill>
                  <a:schemeClr val="bg1"/>
                </a:solidFill>
              </a:rPr>
              <a:t> </a:t>
            </a:r>
            <a:r>
              <a:rPr lang="en-US" sz="2400" dirty="0" err="1">
                <a:solidFill>
                  <a:schemeClr val="bg1"/>
                </a:solidFill>
              </a:rPr>
              <a:t>sotsiaalmeedia</a:t>
            </a:r>
            <a:r>
              <a:rPr lang="en-US" sz="2400" dirty="0">
                <a:solidFill>
                  <a:schemeClr val="bg1"/>
                </a:solidFill>
              </a:rPr>
              <a:t> </a:t>
            </a:r>
            <a:r>
              <a:rPr lang="en-US" sz="2400" dirty="0" err="1">
                <a:solidFill>
                  <a:schemeClr val="bg1"/>
                </a:solidFill>
              </a:rPr>
              <a:t>platvormid</a:t>
            </a:r>
            <a:r>
              <a:rPr lang="en-US" sz="2400" dirty="0">
                <a:solidFill>
                  <a:schemeClr val="bg1"/>
                </a:solidFill>
              </a:rPr>
              <a:t> </a:t>
            </a:r>
            <a:r>
              <a:rPr lang="en-US" sz="2400" dirty="0" err="1">
                <a:solidFill>
                  <a:schemeClr val="bg1"/>
                </a:solidFill>
              </a:rPr>
              <a:t>sobiksid</a:t>
            </a:r>
            <a:r>
              <a:rPr lang="en-US" sz="2400" dirty="0">
                <a:solidFill>
                  <a:schemeClr val="bg1"/>
                </a:solidFill>
              </a:rPr>
              <a:t> </a:t>
            </a:r>
            <a:r>
              <a:rPr lang="en-US" sz="2400" dirty="0" err="1">
                <a:solidFill>
                  <a:schemeClr val="bg1"/>
                </a:solidFill>
              </a:rPr>
              <a:t>teie</a:t>
            </a:r>
            <a:r>
              <a:rPr lang="en-US" sz="2400" dirty="0">
                <a:solidFill>
                  <a:schemeClr val="bg1"/>
                </a:solidFill>
              </a:rPr>
              <a:t> </a:t>
            </a:r>
            <a:r>
              <a:rPr lang="en-US" sz="2400" dirty="0" err="1">
                <a:solidFill>
                  <a:schemeClr val="bg1"/>
                </a:solidFill>
              </a:rPr>
              <a:t>projektiga</a:t>
            </a:r>
            <a:r>
              <a:rPr lang="en-US" sz="2400" dirty="0">
                <a:solidFill>
                  <a:schemeClr val="bg1"/>
                </a:solidFill>
              </a:rPr>
              <a:t> </a:t>
            </a:r>
            <a:r>
              <a:rPr lang="en-US" sz="2400" dirty="0" err="1">
                <a:solidFill>
                  <a:schemeClr val="bg1"/>
                </a:solidFill>
              </a:rPr>
              <a:t>kõige</a:t>
            </a:r>
            <a:r>
              <a:rPr lang="en-US" sz="2400" dirty="0">
                <a:solidFill>
                  <a:schemeClr val="bg1"/>
                </a:solidFill>
              </a:rPr>
              <a:t> </a:t>
            </a:r>
            <a:r>
              <a:rPr lang="en-US" sz="2400" dirty="0" err="1">
                <a:solidFill>
                  <a:schemeClr val="bg1"/>
                </a:solidFill>
              </a:rPr>
              <a:t>paremini</a:t>
            </a:r>
            <a:r>
              <a:rPr lang="en-US" sz="2400" dirty="0">
                <a:solidFill>
                  <a:schemeClr val="bg1"/>
                </a:solidFill>
              </a:rPr>
              <a:t> ja </a:t>
            </a:r>
            <a:r>
              <a:rPr lang="en-US" sz="2400" dirty="0" err="1">
                <a:solidFill>
                  <a:schemeClr val="bg1"/>
                </a:solidFill>
              </a:rPr>
              <a:t>miks</a:t>
            </a:r>
            <a:r>
              <a:rPr lang="en-US" sz="2400" dirty="0">
                <a:solidFill>
                  <a:schemeClr val="bg1"/>
                </a:solidFill>
              </a:rPr>
              <a:t>?</a:t>
            </a:r>
            <a:endParaRPr lang="et-EE" sz="2400" dirty="0">
              <a:solidFill>
                <a:schemeClr val="bg1"/>
              </a:solidFill>
            </a:endParaRPr>
          </a:p>
          <a:p>
            <a:pPr marL="342900" indent="-342900">
              <a:buFont typeface="Arial" panose="020B0604020202020204" pitchFamily="34" charset="0"/>
              <a:buChar char="•"/>
            </a:pPr>
            <a:endParaRPr lang="et-EE" sz="2400" dirty="0">
              <a:solidFill>
                <a:schemeClr val="bg1"/>
              </a:solidFill>
            </a:endParaRPr>
          </a:p>
          <a:p>
            <a:r>
              <a:rPr lang="en-US" sz="2400" dirty="0" err="1">
                <a:solidFill>
                  <a:schemeClr val="bg1"/>
                </a:solidFill>
              </a:rPr>
              <a:t>Viimase</a:t>
            </a:r>
            <a:r>
              <a:rPr lang="en-US" sz="2400" dirty="0">
                <a:solidFill>
                  <a:schemeClr val="bg1"/>
                </a:solidFill>
              </a:rPr>
              <a:t> </a:t>
            </a:r>
            <a:r>
              <a:rPr lang="en-US" sz="2400" dirty="0" err="1">
                <a:solidFill>
                  <a:schemeClr val="bg1"/>
                </a:solidFill>
              </a:rPr>
              <a:t>ülesandena</a:t>
            </a:r>
            <a:r>
              <a:rPr lang="en-US" sz="2400" dirty="0">
                <a:solidFill>
                  <a:schemeClr val="bg1"/>
                </a:solidFill>
              </a:rPr>
              <a:t> </a:t>
            </a:r>
            <a:r>
              <a:rPr lang="en-US" sz="2400" dirty="0" err="1">
                <a:solidFill>
                  <a:schemeClr val="bg1"/>
                </a:solidFill>
              </a:rPr>
              <a:t>proovige</a:t>
            </a:r>
            <a:r>
              <a:rPr lang="et-EE" sz="2400" dirty="0">
                <a:solidFill>
                  <a:schemeClr val="bg1"/>
                </a:solidFill>
              </a:rPr>
              <a:t> </a:t>
            </a:r>
            <a:r>
              <a:rPr lang="en-US" sz="2400" dirty="0">
                <a:solidFill>
                  <a:schemeClr val="bg1"/>
                </a:solidFill>
              </a:rPr>
              <a:t>Canva </a:t>
            </a:r>
            <a:r>
              <a:rPr lang="en-US" sz="2400" dirty="0" err="1">
                <a:solidFill>
                  <a:schemeClr val="bg1"/>
                </a:solidFill>
              </a:rPr>
              <a:t>abil</a:t>
            </a:r>
            <a:r>
              <a:rPr lang="en-US" sz="2400" dirty="0">
                <a:solidFill>
                  <a:schemeClr val="bg1"/>
                </a:solidFill>
              </a:rPr>
              <a:t> </a:t>
            </a:r>
            <a:r>
              <a:rPr lang="et-EE" sz="2400" dirty="0">
                <a:solidFill>
                  <a:schemeClr val="bg1"/>
                </a:solidFill>
              </a:rPr>
              <a:t>luua </a:t>
            </a:r>
            <a:r>
              <a:rPr lang="en-US" sz="2400" dirty="0" err="1">
                <a:solidFill>
                  <a:schemeClr val="bg1"/>
                </a:solidFill>
              </a:rPr>
              <a:t>oma</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jaoks</a:t>
            </a:r>
            <a:r>
              <a:rPr lang="en-US" sz="2400" dirty="0">
                <a:solidFill>
                  <a:schemeClr val="bg1"/>
                </a:solidFill>
              </a:rPr>
              <a:t> </a:t>
            </a:r>
            <a:r>
              <a:rPr lang="et-EE" sz="2400" dirty="0" err="1">
                <a:solidFill>
                  <a:schemeClr val="bg1"/>
                </a:solidFill>
              </a:rPr>
              <a:t>sotsaiaalmeedia</a:t>
            </a:r>
            <a:r>
              <a:rPr lang="et-EE" sz="2400" dirty="0">
                <a:solidFill>
                  <a:schemeClr val="bg1"/>
                </a:solidFill>
              </a:rPr>
              <a:t> </a:t>
            </a:r>
            <a:r>
              <a:rPr lang="en-US" sz="2400" dirty="0">
                <a:solidFill>
                  <a:schemeClr val="bg1"/>
                </a:solidFill>
              </a:rPr>
              <a:t>postitus</a:t>
            </a:r>
            <a:r>
              <a:rPr lang="et-EE"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teha</a:t>
            </a:r>
            <a:r>
              <a:rPr lang="en-US" sz="2400" dirty="0">
                <a:solidFill>
                  <a:schemeClr val="bg1"/>
                </a:solidFill>
              </a:rPr>
              <a:t> </a:t>
            </a:r>
            <a:r>
              <a:rPr lang="en-US" sz="2400" dirty="0" err="1">
                <a:solidFill>
                  <a:schemeClr val="bg1"/>
                </a:solidFill>
              </a:rPr>
              <a:t>harjutamiseks</a:t>
            </a:r>
            <a:r>
              <a:rPr lang="en-US" sz="2400" dirty="0">
                <a:solidFill>
                  <a:schemeClr val="bg1"/>
                </a:solidFill>
              </a:rPr>
              <a:t> </a:t>
            </a:r>
            <a:r>
              <a:rPr lang="en-US" sz="2400" dirty="0" err="1">
                <a:solidFill>
                  <a:schemeClr val="bg1"/>
                </a:solidFill>
              </a:rPr>
              <a:t>lihtne</a:t>
            </a:r>
            <a:r>
              <a:rPr lang="et-EE" sz="2400" dirty="0">
                <a:solidFill>
                  <a:schemeClr val="bg1"/>
                </a:solidFill>
              </a:rPr>
              <a:t> v</a:t>
            </a:r>
            <a:r>
              <a:rPr lang="en-US" sz="2400" dirty="0" err="1">
                <a:solidFill>
                  <a:schemeClr val="bg1"/>
                </a:solidFill>
              </a:rPr>
              <a:t>eebi</a:t>
            </a:r>
            <a:r>
              <a:rPr lang="et-EE" sz="2400" dirty="0">
                <a:solidFill>
                  <a:schemeClr val="bg1"/>
                </a:solidFill>
              </a:rPr>
              <a:t>leht</a:t>
            </a:r>
            <a:r>
              <a:rPr lang="en-US" sz="2400" dirty="0">
                <a:solidFill>
                  <a:schemeClr val="bg1"/>
                </a:solidFill>
              </a:rPr>
              <a:t> </a:t>
            </a:r>
            <a:r>
              <a:rPr lang="en-US" sz="2400" dirty="0" err="1">
                <a:solidFill>
                  <a:schemeClr val="bg1"/>
                </a:solidFill>
              </a:rPr>
              <a:t>Wordpressi</a:t>
            </a:r>
            <a:r>
              <a:rPr lang="en-US" sz="2400" dirty="0">
                <a:solidFill>
                  <a:schemeClr val="bg1"/>
                </a:solidFill>
              </a:rPr>
              <a:t> </a:t>
            </a:r>
            <a:r>
              <a:rPr lang="et-EE" sz="2400" dirty="0">
                <a:solidFill>
                  <a:schemeClr val="bg1"/>
                </a:solidFill>
              </a:rPr>
              <a:t>kasutades.</a:t>
            </a:r>
            <a:endParaRPr lang="en-IE" sz="2400" dirty="0">
              <a:solidFill>
                <a:schemeClr val="bg1"/>
              </a:solidFill>
            </a:endParaRPr>
          </a:p>
          <a:p>
            <a:endParaRPr lang="en-IE" sz="2400" dirty="0">
              <a:solidFill>
                <a:schemeClr val="bg1"/>
              </a:solidFill>
            </a:endParaRPr>
          </a:p>
        </p:txBody>
      </p:sp>
    </p:spTree>
    <p:extLst>
      <p:ext uri="{BB962C8B-B14F-4D97-AF65-F5344CB8AC3E}">
        <p14:creationId xmlns:p14="http://schemas.microsoft.com/office/powerpoint/2010/main" val="38196868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FCEF4F9-6C82-3446-A98B-0FD6857DD0F2}"/>
              </a:ext>
            </a:extLst>
          </p:cNvPr>
          <p:cNvSpPr>
            <a:spLocks noGrp="1"/>
          </p:cNvSpPr>
          <p:nvPr>
            <p:ph type="body" sz="quarter" idx="27"/>
          </p:nvPr>
        </p:nvSpPr>
        <p:spPr>
          <a:xfrm>
            <a:off x="3049104" y="3561125"/>
            <a:ext cx="8692531" cy="1737427"/>
          </a:xfrm>
        </p:spPr>
        <p:txBody>
          <a:bodyPr/>
          <a:lstStyle/>
          <a:p>
            <a:endParaRPr lang="en-US"/>
          </a:p>
        </p:txBody>
      </p:sp>
    </p:spTree>
    <p:extLst>
      <p:ext uri="{BB962C8B-B14F-4D97-AF65-F5344CB8AC3E}">
        <p14:creationId xmlns:p14="http://schemas.microsoft.com/office/powerpoint/2010/main" val="855548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390525" y="1495148"/>
            <a:ext cx="5905500" cy="4513766"/>
          </a:xfrm>
        </p:spPr>
        <p:txBody>
          <a:bodyPr>
            <a:normAutofit lnSpcReduction="10000"/>
          </a:bodyPr>
          <a:lstStyle/>
          <a:p>
            <a:pPr marL="0"/>
            <a:r>
              <a:rPr lang="en-US" dirty="0" err="1"/>
              <a:t>Usaldus</a:t>
            </a:r>
            <a:r>
              <a:rPr lang="en-US" dirty="0"/>
              <a:t> on </a:t>
            </a:r>
            <a:r>
              <a:rPr lang="en-US" dirty="0" err="1"/>
              <a:t>teie</a:t>
            </a:r>
            <a:r>
              <a:rPr lang="en-US" dirty="0"/>
              <a:t> DKO </a:t>
            </a:r>
            <a:r>
              <a:rPr lang="en-US" dirty="0" err="1"/>
              <a:t>projekti</a:t>
            </a:r>
            <a:r>
              <a:rPr lang="en-US" dirty="0"/>
              <a:t> </a:t>
            </a:r>
            <a:r>
              <a:rPr lang="en-US" dirty="0" err="1"/>
              <a:t>turundamisel</a:t>
            </a:r>
            <a:r>
              <a:rPr lang="en-US" dirty="0"/>
              <a:t> </a:t>
            </a:r>
            <a:r>
              <a:rPr lang="en-US" dirty="0" err="1"/>
              <a:t>oluline</a:t>
            </a:r>
            <a:r>
              <a:rPr lang="en-US" dirty="0"/>
              <a:t> </a:t>
            </a:r>
            <a:r>
              <a:rPr lang="en-US" dirty="0" err="1"/>
              <a:t>tegur</a:t>
            </a:r>
            <a:r>
              <a:rPr lang="en-US" dirty="0"/>
              <a:t>. </a:t>
            </a:r>
            <a:r>
              <a:rPr lang="en-US" dirty="0" err="1"/>
              <a:t>Kui</a:t>
            </a:r>
            <a:r>
              <a:rPr lang="en-US" dirty="0"/>
              <a:t> </a:t>
            </a:r>
            <a:r>
              <a:rPr lang="en-US" dirty="0" err="1"/>
              <a:t>teie</a:t>
            </a:r>
            <a:r>
              <a:rPr lang="en-US" dirty="0"/>
              <a:t> </a:t>
            </a:r>
            <a:r>
              <a:rPr lang="en-US" dirty="0" err="1"/>
              <a:t>projektil</a:t>
            </a:r>
            <a:r>
              <a:rPr lang="en-US" dirty="0"/>
              <a:t> </a:t>
            </a:r>
            <a:r>
              <a:rPr lang="en-US" dirty="0" err="1"/>
              <a:t>puudub</a:t>
            </a:r>
            <a:r>
              <a:rPr lang="en-US" dirty="0"/>
              <a:t> </a:t>
            </a:r>
            <a:r>
              <a:rPr lang="en-US" dirty="0" err="1"/>
              <a:t>usaldusväärsus</a:t>
            </a:r>
            <a:r>
              <a:rPr lang="en-US" dirty="0"/>
              <a:t>, </a:t>
            </a:r>
            <a:r>
              <a:rPr lang="en-US" dirty="0" err="1"/>
              <a:t>võib</a:t>
            </a:r>
            <a:r>
              <a:rPr lang="en-US" dirty="0"/>
              <a:t> see olla </a:t>
            </a:r>
            <a:r>
              <a:rPr lang="en-US" dirty="0" err="1"/>
              <a:t>inimeste</a:t>
            </a:r>
            <a:r>
              <a:rPr lang="en-US" dirty="0"/>
              <a:t> </a:t>
            </a:r>
            <a:r>
              <a:rPr lang="en-US" dirty="0" err="1"/>
              <a:t>jaoks</a:t>
            </a:r>
            <a:r>
              <a:rPr lang="en-US" dirty="0"/>
              <a:t> </a:t>
            </a:r>
            <a:r>
              <a:rPr lang="en-US" dirty="0" err="1"/>
              <a:t>vähem</a:t>
            </a:r>
            <a:r>
              <a:rPr lang="en-US" dirty="0"/>
              <a:t> </a:t>
            </a:r>
            <a:r>
              <a:rPr lang="en-US" dirty="0" err="1"/>
              <a:t>atraktiivne</a:t>
            </a:r>
            <a:r>
              <a:rPr lang="en-US" dirty="0"/>
              <a:t>.</a:t>
            </a:r>
          </a:p>
          <a:p>
            <a:pPr marL="0"/>
            <a:r>
              <a:rPr lang="en-US" dirty="0" err="1"/>
              <a:t>Usaldus</a:t>
            </a:r>
            <a:r>
              <a:rPr lang="en-US" dirty="0"/>
              <a:t> ja </a:t>
            </a:r>
            <a:r>
              <a:rPr lang="en-US" dirty="0" err="1"/>
              <a:t>usaldusväärsus</a:t>
            </a:r>
            <a:r>
              <a:rPr lang="en-US" dirty="0"/>
              <a:t> </a:t>
            </a:r>
            <a:r>
              <a:rPr lang="en-US" dirty="0" err="1"/>
              <a:t>võivad</a:t>
            </a:r>
            <a:r>
              <a:rPr lang="en-US" dirty="0"/>
              <a:t> olla </a:t>
            </a:r>
            <a:r>
              <a:rPr lang="en-US" dirty="0" err="1"/>
              <a:t>nii</a:t>
            </a:r>
            <a:r>
              <a:rPr lang="en-US" dirty="0"/>
              <a:t> </a:t>
            </a:r>
            <a:r>
              <a:rPr lang="en-US" dirty="0" err="1"/>
              <a:t>sisemised</a:t>
            </a:r>
            <a:r>
              <a:rPr lang="en-US" dirty="0"/>
              <a:t> </a:t>
            </a:r>
            <a:r>
              <a:rPr lang="en-US" dirty="0" err="1"/>
              <a:t>kui</a:t>
            </a:r>
            <a:r>
              <a:rPr lang="en-US" dirty="0"/>
              <a:t> ka </a:t>
            </a:r>
            <a:r>
              <a:rPr lang="en-US" dirty="0" err="1"/>
              <a:t>välised</a:t>
            </a:r>
            <a:r>
              <a:rPr lang="en-US" dirty="0"/>
              <a:t> </a:t>
            </a:r>
            <a:r>
              <a:rPr lang="en-US" dirty="0" err="1"/>
              <a:t>tegurid</a:t>
            </a:r>
            <a:r>
              <a:rPr lang="en-US" dirty="0"/>
              <a:t>. </a:t>
            </a:r>
            <a:r>
              <a:rPr lang="en-US" dirty="0" err="1"/>
              <a:t>Kui</a:t>
            </a:r>
            <a:r>
              <a:rPr lang="en-US" dirty="0"/>
              <a:t> </a:t>
            </a:r>
            <a:r>
              <a:rPr lang="en-US" dirty="0" err="1"/>
              <a:t>teie</a:t>
            </a:r>
            <a:r>
              <a:rPr lang="en-US" dirty="0"/>
              <a:t> </a:t>
            </a:r>
            <a:r>
              <a:rPr lang="en-US" dirty="0" err="1"/>
              <a:t>projektil</a:t>
            </a:r>
            <a:r>
              <a:rPr lang="en-US" dirty="0"/>
              <a:t> </a:t>
            </a:r>
            <a:r>
              <a:rPr lang="en-US" dirty="0" err="1"/>
              <a:t>puudub</a:t>
            </a:r>
            <a:r>
              <a:rPr lang="en-US" dirty="0"/>
              <a:t> </a:t>
            </a:r>
            <a:r>
              <a:rPr lang="en-US" dirty="0" err="1"/>
              <a:t>sisemine</a:t>
            </a:r>
            <a:r>
              <a:rPr lang="en-US" dirty="0"/>
              <a:t> </a:t>
            </a:r>
            <a:r>
              <a:rPr lang="en-US" dirty="0" err="1"/>
              <a:t>usaldusväärsus</a:t>
            </a:r>
            <a:r>
              <a:rPr lang="en-US" dirty="0"/>
              <a:t>, </a:t>
            </a:r>
            <a:r>
              <a:rPr lang="en-US" dirty="0" err="1"/>
              <a:t>võib</a:t>
            </a:r>
            <a:r>
              <a:rPr lang="en-US" dirty="0"/>
              <a:t> </a:t>
            </a:r>
            <a:r>
              <a:rPr lang="en-US" dirty="0" err="1"/>
              <a:t>teil</a:t>
            </a:r>
            <a:r>
              <a:rPr lang="en-US" dirty="0"/>
              <a:t> olla </a:t>
            </a:r>
            <a:r>
              <a:rPr lang="en-US" dirty="0" err="1"/>
              <a:t>raske</a:t>
            </a:r>
            <a:r>
              <a:rPr lang="en-US" dirty="0"/>
              <a:t> </a:t>
            </a:r>
            <a:r>
              <a:rPr lang="en-US" dirty="0" err="1"/>
              <a:t>leida</a:t>
            </a:r>
            <a:r>
              <a:rPr lang="en-US" dirty="0"/>
              <a:t> </a:t>
            </a:r>
            <a:r>
              <a:rPr lang="en-US" dirty="0" err="1"/>
              <a:t>vabatahtlikke</a:t>
            </a:r>
            <a:r>
              <a:rPr lang="en-US" dirty="0"/>
              <a:t>, </a:t>
            </a:r>
            <a:r>
              <a:rPr lang="en-US" dirty="0" err="1"/>
              <a:t>kes</a:t>
            </a:r>
            <a:r>
              <a:rPr lang="en-US" dirty="0"/>
              <a:t> </a:t>
            </a:r>
            <a:r>
              <a:rPr lang="en-US" dirty="0" err="1"/>
              <a:t>oleksid</a:t>
            </a:r>
            <a:r>
              <a:rPr lang="en-US" dirty="0"/>
              <a:t> </a:t>
            </a:r>
            <a:r>
              <a:rPr lang="en-US" dirty="0" err="1"/>
              <a:t>valmis</a:t>
            </a:r>
            <a:r>
              <a:rPr lang="en-US" dirty="0"/>
              <a:t> </a:t>
            </a:r>
            <a:r>
              <a:rPr lang="en-US" dirty="0" err="1"/>
              <a:t>teie</a:t>
            </a:r>
            <a:r>
              <a:rPr lang="en-US" dirty="0"/>
              <a:t> </a:t>
            </a:r>
            <a:r>
              <a:rPr lang="en-US" dirty="0" err="1"/>
              <a:t>projekti</a:t>
            </a:r>
            <a:r>
              <a:rPr lang="en-US" dirty="0"/>
              <a:t> </a:t>
            </a:r>
            <a:r>
              <a:rPr lang="en-US" dirty="0" err="1"/>
              <a:t>kallal</a:t>
            </a:r>
            <a:r>
              <a:rPr lang="en-US" dirty="0"/>
              <a:t> </a:t>
            </a:r>
            <a:r>
              <a:rPr lang="en-US" dirty="0" err="1"/>
              <a:t>töötama</a:t>
            </a:r>
            <a:r>
              <a:rPr lang="en-US" dirty="0"/>
              <a:t>.</a:t>
            </a:r>
          </a:p>
          <a:p>
            <a:pPr marL="0"/>
            <a:r>
              <a:rPr lang="en-US" dirty="0" err="1"/>
              <a:t>Välise</a:t>
            </a:r>
            <a:r>
              <a:rPr lang="en-US" dirty="0"/>
              <a:t> </a:t>
            </a:r>
            <a:r>
              <a:rPr lang="en-US" dirty="0" err="1"/>
              <a:t>usalduse</a:t>
            </a:r>
            <a:r>
              <a:rPr lang="en-US" dirty="0"/>
              <a:t> </a:t>
            </a:r>
            <a:r>
              <a:rPr lang="en-US" dirty="0" err="1"/>
              <a:t>puudumine</a:t>
            </a:r>
            <a:r>
              <a:rPr lang="en-US" dirty="0"/>
              <a:t> </a:t>
            </a:r>
            <a:r>
              <a:rPr lang="en-US" dirty="0" err="1"/>
              <a:t>võib</a:t>
            </a:r>
            <a:r>
              <a:rPr lang="en-US" dirty="0"/>
              <a:t> </a:t>
            </a:r>
            <a:r>
              <a:rPr lang="en-US" dirty="0" err="1"/>
              <a:t>tähendada</a:t>
            </a:r>
            <a:r>
              <a:rPr lang="en-US" dirty="0"/>
              <a:t>, et </a:t>
            </a:r>
            <a:r>
              <a:rPr lang="en-US" dirty="0" err="1"/>
              <a:t>inimesed</a:t>
            </a:r>
            <a:r>
              <a:rPr lang="en-US" dirty="0"/>
              <a:t> </a:t>
            </a:r>
            <a:r>
              <a:rPr lang="en-US" dirty="0" err="1"/>
              <a:t>ei</a:t>
            </a:r>
            <a:r>
              <a:rPr lang="en-US" dirty="0"/>
              <a:t> </a:t>
            </a:r>
            <a:r>
              <a:rPr lang="en-US" dirty="0" err="1"/>
              <a:t>tunneta</a:t>
            </a:r>
            <a:r>
              <a:rPr lang="en-US" dirty="0"/>
              <a:t> </a:t>
            </a:r>
            <a:r>
              <a:rPr lang="en-US" dirty="0" err="1"/>
              <a:t>projektiga</a:t>
            </a:r>
            <a:r>
              <a:rPr lang="en-US" dirty="0"/>
              <a:t> </a:t>
            </a:r>
            <a:r>
              <a:rPr lang="en-US" dirty="0" err="1"/>
              <a:t>seotud</a:t>
            </a:r>
            <a:r>
              <a:rPr lang="en-US" dirty="0"/>
              <a:t> </a:t>
            </a:r>
            <a:r>
              <a:rPr lang="en-US" dirty="0" err="1"/>
              <a:t>olemist</a:t>
            </a:r>
            <a:r>
              <a:rPr lang="en-US" dirty="0"/>
              <a:t> ja </a:t>
            </a:r>
            <a:r>
              <a:rPr lang="en-US" dirty="0" err="1"/>
              <a:t>nende</a:t>
            </a:r>
            <a:r>
              <a:rPr lang="en-US" dirty="0"/>
              <a:t> </a:t>
            </a:r>
            <a:r>
              <a:rPr lang="en-US" dirty="0" err="1"/>
              <a:t>toetus</a:t>
            </a:r>
            <a:r>
              <a:rPr lang="en-US" dirty="0"/>
              <a:t> </a:t>
            </a:r>
            <a:r>
              <a:rPr lang="en-US" dirty="0" err="1"/>
              <a:t>ei</a:t>
            </a:r>
            <a:r>
              <a:rPr lang="en-US" dirty="0"/>
              <a:t> ole </a:t>
            </a:r>
            <a:r>
              <a:rPr lang="en-US" dirty="0" err="1"/>
              <a:t>kättesaadav</a:t>
            </a:r>
            <a:r>
              <a:rPr lang="en-US" dirty="0"/>
              <a:t>. See </a:t>
            </a:r>
            <a:r>
              <a:rPr lang="en-US" dirty="0" err="1"/>
              <a:t>võib</a:t>
            </a:r>
            <a:r>
              <a:rPr lang="en-US" dirty="0"/>
              <a:t> </a:t>
            </a:r>
            <a:r>
              <a:rPr lang="en-US" dirty="0" err="1"/>
              <a:t>tähendada</a:t>
            </a:r>
            <a:r>
              <a:rPr lang="en-US" dirty="0"/>
              <a:t>, et </a:t>
            </a:r>
            <a:r>
              <a:rPr lang="en-US" dirty="0" err="1"/>
              <a:t>projekt</a:t>
            </a:r>
            <a:r>
              <a:rPr lang="en-US" dirty="0"/>
              <a:t> </a:t>
            </a:r>
            <a:r>
              <a:rPr lang="en-US" dirty="0" err="1"/>
              <a:t>võib</a:t>
            </a:r>
            <a:r>
              <a:rPr lang="en-US" dirty="0"/>
              <a:t> </a:t>
            </a:r>
            <a:r>
              <a:rPr lang="en-US" dirty="0" err="1"/>
              <a:t>ebaõnnestuda</a:t>
            </a:r>
            <a:r>
              <a:rPr lang="en-US" dirty="0"/>
              <a:t>.</a:t>
            </a:r>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390525" y="288758"/>
            <a:ext cx="5564883" cy="730745"/>
          </a:xfrm>
        </p:spPr>
        <p:txBody>
          <a:bodyPr>
            <a:normAutofit fontScale="25000" lnSpcReduction="20000"/>
          </a:bodyPr>
          <a:lstStyle/>
          <a:p>
            <a:r>
              <a:rPr lang="fi-FI" sz="11200" dirty="0"/>
              <a:t>USALDUSE JA USALDUSVÄÄRSUSE LOOMINE ON VÕTMETÄHTSUSEGA</a:t>
            </a:r>
            <a:endParaRPr lang="en-US" dirty="0"/>
          </a:p>
        </p:txBody>
      </p:sp>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958" r="15958"/>
          <a:stretch>
            <a:fillRect/>
          </a:stretch>
        </p:blipFill>
        <p:spPr>
          <a:xfrm>
            <a:off x="6372129" y="288758"/>
            <a:ext cx="5564883" cy="5447571"/>
          </a:xfrm>
        </p:spPr>
      </p:pic>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Tree>
    <p:extLst>
      <p:ext uri="{BB962C8B-B14F-4D97-AF65-F5344CB8AC3E}">
        <p14:creationId xmlns:p14="http://schemas.microsoft.com/office/powerpoint/2010/main" val="3649242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632330" y="1460022"/>
            <a:ext cx="5422768" cy="4216149"/>
          </a:xfrm>
        </p:spPr>
        <p:txBody>
          <a:bodyPr>
            <a:normAutofit fontScale="85000" lnSpcReduction="10000"/>
          </a:bodyPr>
          <a:lstStyle/>
          <a:p>
            <a:pPr marL="0">
              <a:lnSpc>
                <a:spcPct val="120000"/>
              </a:lnSpc>
            </a:pPr>
            <a:r>
              <a:rPr lang="en-US" sz="2600" dirty="0" err="1"/>
              <a:t>Üks</a:t>
            </a:r>
            <a:r>
              <a:rPr lang="en-US" sz="2600" dirty="0"/>
              <a:t> </a:t>
            </a:r>
            <a:r>
              <a:rPr lang="en-US" sz="2600" dirty="0" err="1"/>
              <a:t>kiiremaid</a:t>
            </a:r>
            <a:r>
              <a:rPr lang="en-US" sz="2600" dirty="0"/>
              <a:t> </a:t>
            </a:r>
            <a:r>
              <a:rPr lang="en-US" sz="2600" dirty="0" err="1"/>
              <a:t>viise</a:t>
            </a:r>
            <a:r>
              <a:rPr lang="en-US" sz="2600" dirty="0"/>
              <a:t>, </a:t>
            </a:r>
            <a:r>
              <a:rPr lang="en-US" sz="2600" dirty="0" err="1"/>
              <a:t>kuidas</a:t>
            </a:r>
            <a:r>
              <a:rPr lang="en-US" sz="2600" dirty="0"/>
              <a:t> </a:t>
            </a:r>
            <a:r>
              <a:rPr lang="en-US" sz="2600" dirty="0" err="1"/>
              <a:t>oma</a:t>
            </a:r>
            <a:r>
              <a:rPr lang="en-US" sz="2600" dirty="0"/>
              <a:t> DKO </a:t>
            </a:r>
            <a:r>
              <a:rPr lang="en-US" sz="2600" dirty="0" err="1"/>
              <a:t>projekti</a:t>
            </a:r>
            <a:r>
              <a:rPr lang="en-US" sz="2600" dirty="0"/>
              <a:t> </a:t>
            </a:r>
            <a:r>
              <a:rPr lang="en-US" sz="2600" dirty="0" err="1"/>
              <a:t>raames</a:t>
            </a:r>
            <a:r>
              <a:rPr lang="en-US" sz="2600" dirty="0"/>
              <a:t> </a:t>
            </a:r>
            <a:r>
              <a:rPr lang="en-US" sz="2600" dirty="0" err="1"/>
              <a:t>usaldust</a:t>
            </a:r>
            <a:r>
              <a:rPr lang="en-US" sz="2600" dirty="0"/>
              <a:t> </a:t>
            </a:r>
            <a:r>
              <a:rPr lang="en-US" sz="2600" dirty="0" err="1"/>
              <a:t>luua</a:t>
            </a:r>
            <a:r>
              <a:rPr lang="en-US" sz="2600" dirty="0"/>
              <a:t>, on </a:t>
            </a:r>
            <a:r>
              <a:rPr lang="en-US" sz="2600" dirty="0" err="1"/>
              <a:t>tagada</a:t>
            </a:r>
            <a:r>
              <a:rPr lang="en-US" sz="2600" dirty="0"/>
              <a:t>, et </a:t>
            </a:r>
            <a:r>
              <a:rPr lang="en-US" sz="2600" dirty="0" err="1"/>
              <a:t>teil</a:t>
            </a:r>
            <a:r>
              <a:rPr lang="en-US" sz="2600" dirty="0"/>
              <a:t> on </a:t>
            </a:r>
            <a:r>
              <a:rPr lang="en-US" sz="2600" dirty="0" err="1"/>
              <a:t>projekti</a:t>
            </a:r>
            <a:r>
              <a:rPr lang="en-US" sz="2600" dirty="0"/>
              <a:t> </a:t>
            </a:r>
            <a:r>
              <a:rPr lang="en-US" sz="2600" dirty="0" err="1"/>
              <a:t>jaoks</a:t>
            </a:r>
            <a:r>
              <a:rPr lang="en-US" sz="2600" dirty="0"/>
              <a:t> </a:t>
            </a:r>
            <a:r>
              <a:rPr lang="en-US" sz="2600" dirty="0" err="1"/>
              <a:t>õiged</a:t>
            </a:r>
            <a:r>
              <a:rPr lang="en-US" sz="2600" dirty="0"/>
              <a:t> </a:t>
            </a:r>
            <a:r>
              <a:rPr lang="en-US" sz="2600" dirty="0" err="1"/>
              <a:t>juhid</a:t>
            </a:r>
            <a:r>
              <a:rPr lang="en-US" sz="2600" dirty="0"/>
              <a:t>. </a:t>
            </a:r>
            <a:r>
              <a:rPr lang="en-US" sz="2600" dirty="0" err="1"/>
              <a:t>Juht</a:t>
            </a:r>
            <a:r>
              <a:rPr lang="en-US" sz="2600" dirty="0"/>
              <a:t>, </a:t>
            </a:r>
            <a:r>
              <a:rPr lang="en-US" sz="2600" dirty="0" err="1"/>
              <a:t>kes</a:t>
            </a:r>
            <a:r>
              <a:rPr lang="en-US" sz="2600" dirty="0"/>
              <a:t> </a:t>
            </a:r>
            <a:r>
              <a:rPr lang="en-US" sz="2600" dirty="0" err="1"/>
              <a:t>suhtub</a:t>
            </a:r>
            <a:r>
              <a:rPr lang="en-US" sz="2600" dirty="0"/>
              <a:t> </a:t>
            </a:r>
            <a:r>
              <a:rPr lang="en-US" sz="2600" dirty="0" err="1"/>
              <a:t>projekti</a:t>
            </a:r>
            <a:r>
              <a:rPr lang="en-US" sz="2600" dirty="0"/>
              <a:t> </a:t>
            </a:r>
            <a:r>
              <a:rPr lang="en-US" sz="2600" dirty="0" err="1"/>
              <a:t>kirglikult</a:t>
            </a:r>
            <a:r>
              <a:rPr lang="en-US" sz="2600" dirty="0"/>
              <a:t> ja </a:t>
            </a:r>
            <a:r>
              <a:rPr lang="en-US" sz="2600" dirty="0" err="1"/>
              <a:t>keskendub</a:t>
            </a:r>
            <a:r>
              <a:rPr lang="en-US" sz="2600" dirty="0"/>
              <a:t> </a:t>
            </a:r>
            <a:r>
              <a:rPr lang="en-US" sz="2600" dirty="0" err="1"/>
              <a:t>tugevalt</a:t>
            </a:r>
            <a:r>
              <a:rPr lang="en-US" sz="2600" dirty="0"/>
              <a:t> </a:t>
            </a:r>
            <a:r>
              <a:rPr lang="en-US" sz="2600" dirty="0" err="1"/>
              <a:t>usaldusele</a:t>
            </a:r>
            <a:r>
              <a:rPr lang="en-US" sz="2600" dirty="0"/>
              <a:t> </a:t>
            </a:r>
            <a:r>
              <a:rPr lang="en-US" sz="2600" dirty="0" err="1"/>
              <a:t>kui</a:t>
            </a:r>
            <a:r>
              <a:rPr lang="en-US" sz="2600" dirty="0"/>
              <a:t> </a:t>
            </a:r>
            <a:r>
              <a:rPr lang="en-US" sz="2600" dirty="0" err="1"/>
              <a:t>projekti</a:t>
            </a:r>
            <a:r>
              <a:rPr lang="en-US" sz="2600" dirty="0"/>
              <a:t> </a:t>
            </a:r>
            <a:r>
              <a:rPr lang="en-US" sz="2600" dirty="0" err="1"/>
              <a:t>väärtusele</a:t>
            </a:r>
            <a:r>
              <a:rPr lang="en-US" sz="2600" dirty="0"/>
              <a:t>, </a:t>
            </a:r>
            <a:r>
              <a:rPr lang="en-US" sz="2600" dirty="0" err="1"/>
              <a:t>suurendab</a:t>
            </a:r>
            <a:r>
              <a:rPr lang="en-US" sz="2600" dirty="0"/>
              <a:t> </a:t>
            </a:r>
            <a:r>
              <a:rPr lang="en-US" sz="2600" dirty="0" err="1"/>
              <a:t>tõenäoliselt</a:t>
            </a:r>
            <a:r>
              <a:rPr lang="en-US" sz="2600" dirty="0"/>
              <a:t> </a:t>
            </a:r>
            <a:r>
              <a:rPr lang="en-US" sz="2600" dirty="0" err="1"/>
              <a:t>usaldust</a:t>
            </a:r>
            <a:r>
              <a:rPr lang="en-US" sz="2600" dirty="0"/>
              <a:t> </a:t>
            </a:r>
            <a:r>
              <a:rPr lang="en-US" sz="2600" dirty="0" err="1"/>
              <a:t>nii</a:t>
            </a:r>
            <a:r>
              <a:rPr lang="en-US" sz="2600" dirty="0"/>
              <a:t> </a:t>
            </a:r>
            <a:r>
              <a:rPr lang="en-US" sz="2600" dirty="0" err="1"/>
              <a:t>sisemisel</a:t>
            </a:r>
            <a:r>
              <a:rPr lang="en-US" sz="2600" dirty="0"/>
              <a:t> </a:t>
            </a:r>
            <a:r>
              <a:rPr lang="en-US" sz="2600" dirty="0" err="1"/>
              <a:t>kui</a:t>
            </a:r>
            <a:r>
              <a:rPr lang="en-US" sz="2600" dirty="0"/>
              <a:t> ka </a:t>
            </a:r>
            <a:r>
              <a:rPr lang="en-US" sz="2600" dirty="0" err="1"/>
              <a:t>välisel</a:t>
            </a:r>
            <a:r>
              <a:rPr lang="en-US" sz="2600" dirty="0"/>
              <a:t> </a:t>
            </a:r>
            <a:r>
              <a:rPr lang="en-US" sz="2600" dirty="0" err="1"/>
              <a:t>tasandil</a:t>
            </a:r>
            <a:r>
              <a:rPr lang="en-US" sz="2600" dirty="0"/>
              <a:t>.</a:t>
            </a:r>
          </a:p>
          <a:p>
            <a:pPr marL="0">
              <a:lnSpc>
                <a:spcPct val="120000"/>
              </a:lnSpc>
            </a:pPr>
            <a:r>
              <a:rPr lang="en-US" sz="2600" dirty="0"/>
              <a:t>DKO </a:t>
            </a:r>
            <a:r>
              <a:rPr lang="en-US" sz="2600" dirty="0" err="1"/>
              <a:t>projekti</a:t>
            </a:r>
            <a:r>
              <a:rPr lang="en-US" sz="2600" dirty="0"/>
              <a:t> </a:t>
            </a:r>
            <a:r>
              <a:rPr lang="en-US" sz="2600" dirty="0" err="1"/>
              <a:t>loomisel</a:t>
            </a:r>
            <a:r>
              <a:rPr lang="en-US" sz="2600" dirty="0"/>
              <a:t> </a:t>
            </a:r>
            <a:r>
              <a:rPr lang="en-US" sz="2600" dirty="0" err="1"/>
              <a:t>saate</a:t>
            </a:r>
            <a:r>
              <a:rPr lang="en-US" sz="2600" dirty="0"/>
              <a:t> </a:t>
            </a:r>
            <a:r>
              <a:rPr lang="en-US" sz="2600" dirty="0" err="1"/>
              <a:t>järgida</a:t>
            </a:r>
            <a:r>
              <a:rPr lang="en-US" sz="2600" dirty="0"/>
              <a:t> </a:t>
            </a:r>
            <a:r>
              <a:rPr lang="en-US" sz="2600" dirty="0" err="1"/>
              <a:t>kolme</a:t>
            </a:r>
            <a:r>
              <a:rPr lang="en-US" sz="2600" dirty="0"/>
              <a:t> </a:t>
            </a:r>
            <a:r>
              <a:rPr lang="en-US" sz="2600" dirty="0" err="1"/>
              <a:t>sammu</a:t>
            </a:r>
            <a:r>
              <a:rPr lang="en-US" sz="2600" dirty="0"/>
              <a:t>, mis </a:t>
            </a:r>
            <a:r>
              <a:rPr lang="en-US" sz="2600" dirty="0" err="1"/>
              <a:t>aitavad</a:t>
            </a:r>
            <a:r>
              <a:rPr lang="en-US" sz="2600" dirty="0"/>
              <a:t> </a:t>
            </a:r>
            <a:r>
              <a:rPr lang="en-US" sz="2600" dirty="0" err="1"/>
              <a:t>luua</a:t>
            </a:r>
            <a:r>
              <a:rPr lang="en-US" sz="2600" dirty="0"/>
              <a:t> </a:t>
            </a:r>
            <a:r>
              <a:rPr lang="en-US" sz="2600" dirty="0" err="1"/>
              <a:t>usalduskultuuri</a:t>
            </a:r>
            <a:r>
              <a:rPr lang="en-US" sz="2600" dirty="0"/>
              <a:t>.</a:t>
            </a:r>
          </a:p>
          <a:p>
            <a:pPr marL="0">
              <a:lnSpc>
                <a:spcPct val="120000"/>
              </a:lnSpc>
            </a:pPr>
            <a:r>
              <a:rPr lang="en-US" sz="2600" dirty="0" err="1"/>
              <a:t>Loe</a:t>
            </a:r>
            <a:r>
              <a:rPr lang="en-US" sz="2600" dirty="0"/>
              <a:t> </a:t>
            </a:r>
            <a:r>
              <a:rPr lang="en-US" sz="2600" dirty="0" err="1"/>
              <a:t>edasi</a:t>
            </a:r>
            <a:r>
              <a:rPr lang="en-US" sz="2600" dirty="0"/>
              <a:t>, et </a:t>
            </a:r>
            <a:r>
              <a:rPr lang="en-US" sz="2600" dirty="0" err="1"/>
              <a:t>rohkem</a:t>
            </a:r>
            <a:r>
              <a:rPr lang="en-US" sz="2600" dirty="0"/>
              <a:t> </a:t>
            </a:r>
            <a:r>
              <a:rPr lang="en-US" sz="2600" dirty="0" err="1"/>
              <a:t>teada</a:t>
            </a:r>
            <a:r>
              <a:rPr lang="en-US" sz="2600" dirty="0"/>
              <a:t> </a:t>
            </a:r>
            <a:r>
              <a:rPr lang="en-US" sz="2600" dirty="0" err="1"/>
              <a:t>saada</a:t>
            </a:r>
            <a:r>
              <a:rPr lang="en-US" sz="2600" dirty="0"/>
              <a:t>…</a:t>
            </a:r>
          </a:p>
          <a:p>
            <a:pPr marL="0"/>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632736" y="270183"/>
            <a:ext cx="5085159" cy="582221"/>
          </a:xfrm>
        </p:spPr>
        <p:txBody>
          <a:bodyPr>
            <a:noAutofit/>
          </a:bodyPr>
          <a:lstStyle/>
          <a:p>
            <a:r>
              <a:rPr lang="fi-FI" sz="2800" dirty="0"/>
              <a:t>KUIDAS LUUA USALDUST DKO PROJEKTI VASTU?</a:t>
            </a:r>
            <a:endParaRPr lang="en-US" sz="2800" dirty="0"/>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pic>
        <p:nvPicPr>
          <p:cNvPr id="8" name="Picture Placeholder 7" descr="Couple holding hands">
            <a:extLst>
              <a:ext uri="{FF2B5EF4-FFF2-40B4-BE49-F238E27FC236}">
                <a16:creationId xmlns:a16="http://schemas.microsoft.com/office/drawing/2014/main" id="{655D8E1A-5981-4F59-8336-252241030C7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6974" r="16974"/>
          <a:stretch>
            <a:fillRect/>
          </a:stretch>
        </p:blipFill>
        <p:spPr/>
      </p:pic>
    </p:spTree>
    <p:extLst>
      <p:ext uri="{BB962C8B-B14F-4D97-AF65-F5344CB8AC3E}">
        <p14:creationId xmlns:p14="http://schemas.microsoft.com/office/powerpoint/2010/main" val="1259505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pic>
        <p:nvPicPr>
          <p:cNvPr id="12" name="Picture Placeholder 11">
            <a:extLst>
              <a:ext uri="{FF2B5EF4-FFF2-40B4-BE49-F238E27FC236}">
                <a16:creationId xmlns:a16="http://schemas.microsoft.com/office/drawing/2014/main" id="{16C3E790-C98E-4A17-89F8-0C9A76B7AC8F}"/>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t="6443" b="6443"/>
          <a:stretch>
            <a:fillRect/>
          </a:stretch>
        </p:blipFill>
        <p:spPr/>
      </p:pic>
      <p:sp>
        <p:nvSpPr>
          <p:cNvPr id="4" name="Text Placeholder 1">
            <a:extLst>
              <a:ext uri="{FF2B5EF4-FFF2-40B4-BE49-F238E27FC236}">
                <a16:creationId xmlns:a16="http://schemas.microsoft.com/office/drawing/2014/main" id="{DA85874B-A94F-40DE-8764-F001A2B3E056}"/>
              </a:ext>
            </a:extLst>
          </p:cNvPr>
          <p:cNvSpPr txBox="1">
            <a:spLocks/>
          </p:cNvSpPr>
          <p:nvPr/>
        </p:nvSpPr>
        <p:spPr>
          <a:xfrm>
            <a:off x="5954754" y="414372"/>
            <a:ext cx="6038850" cy="7572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1. SAMM USALDUSE LOOMISEKS DKO MEESKONNAS</a:t>
            </a:r>
            <a:r>
              <a:rPr lang="et-EE" dirty="0">
                <a:solidFill>
                  <a:schemeClr val="bg1"/>
                </a:solidFill>
              </a:rPr>
              <a:t>:</a:t>
            </a:r>
            <a:endParaRPr lang="en-US" dirty="0">
              <a:solidFill>
                <a:schemeClr val="bg1"/>
              </a:solidFill>
            </a:endParaRPr>
          </a:p>
        </p:txBody>
      </p:sp>
      <p:sp>
        <p:nvSpPr>
          <p:cNvPr id="5" name="Text Placeholder 4">
            <a:extLst>
              <a:ext uri="{FF2B5EF4-FFF2-40B4-BE49-F238E27FC236}">
                <a16:creationId xmlns:a16="http://schemas.microsoft.com/office/drawing/2014/main" id="{CC4BD337-53D3-4122-BD00-600912B30C64}"/>
              </a:ext>
            </a:extLst>
          </p:cNvPr>
          <p:cNvSpPr txBox="1">
            <a:spLocks/>
          </p:cNvSpPr>
          <p:nvPr/>
        </p:nvSpPr>
        <p:spPr>
          <a:xfrm>
            <a:off x="6036618" y="1311967"/>
            <a:ext cx="5785267" cy="42340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err="1">
                <a:solidFill>
                  <a:schemeClr val="bg1"/>
                </a:solidFill>
              </a:rPr>
              <a:t>Esimene</a:t>
            </a:r>
            <a:r>
              <a:rPr lang="en-US" sz="2600" dirty="0">
                <a:solidFill>
                  <a:schemeClr val="bg1"/>
                </a:solidFill>
              </a:rPr>
              <a:t> </a:t>
            </a:r>
            <a:r>
              <a:rPr lang="en-US" sz="2600" dirty="0" err="1">
                <a:solidFill>
                  <a:schemeClr val="bg1"/>
                </a:solidFill>
              </a:rPr>
              <a:t>samm</a:t>
            </a:r>
            <a:r>
              <a:rPr lang="en-US" sz="2600" dirty="0">
                <a:solidFill>
                  <a:schemeClr val="bg1"/>
                </a:solidFill>
              </a:rPr>
              <a:t> on </a:t>
            </a:r>
            <a:r>
              <a:rPr lang="en-US" sz="2600" b="1" dirty="0" err="1">
                <a:solidFill>
                  <a:schemeClr val="bg1"/>
                </a:solidFill>
              </a:rPr>
              <a:t>läheneda</a:t>
            </a:r>
            <a:r>
              <a:rPr lang="et-EE" sz="2600" b="1" dirty="0">
                <a:solidFill>
                  <a:schemeClr val="bg1"/>
                </a:solidFill>
              </a:rPr>
              <a:t> </a:t>
            </a:r>
            <a:r>
              <a:rPr lang="en-US" sz="2600" b="1" dirty="0" err="1">
                <a:solidFill>
                  <a:schemeClr val="bg1"/>
                </a:solidFill>
              </a:rPr>
              <a:t>võimalikele</a:t>
            </a:r>
            <a:r>
              <a:rPr lang="en-US" sz="2600" b="1" dirty="0">
                <a:solidFill>
                  <a:schemeClr val="bg1"/>
                </a:solidFill>
              </a:rPr>
              <a:t> </a:t>
            </a:r>
            <a:r>
              <a:rPr lang="en-US" sz="2600" b="1" dirty="0" err="1">
                <a:solidFill>
                  <a:schemeClr val="bg1"/>
                </a:solidFill>
              </a:rPr>
              <a:t>probleemidele</a:t>
            </a:r>
            <a:r>
              <a:rPr lang="en-US" sz="2600" b="1" dirty="0">
                <a:solidFill>
                  <a:schemeClr val="bg1"/>
                </a:solidFill>
              </a:rPr>
              <a:t>/</a:t>
            </a:r>
            <a:r>
              <a:rPr lang="en-US" sz="2600" b="1" dirty="0" err="1">
                <a:solidFill>
                  <a:schemeClr val="bg1"/>
                </a:solidFill>
              </a:rPr>
              <a:t>konfliktidele</a:t>
            </a:r>
            <a:r>
              <a:rPr lang="en-US" sz="2600" b="1" dirty="0">
                <a:solidFill>
                  <a:schemeClr val="bg1"/>
                </a:solidFill>
              </a:rPr>
              <a:t> </a:t>
            </a:r>
            <a:r>
              <a:rPr lang="en-US" sz="2600" b="1" dirty="0" err="1">
                <a:solidFill>
                  <a:schemeClr val="bg1"/>
                </a:solidFill>
              </a:rPr>
              <a:t>pigem</a:t>
            </a:r>
            <a:r>
              <a:rPr lang="en-US" sz="2600" b="1" dirty="0">
                <a:solidFill>
                  <a:schemeClr val="bg1"/>
                </a:solidFill>
              </a:rPr>
              <a:t> </a:t>
            </a:r>
            <a:r>
              <a:rPr lang="en-US" sz="2600" b="1" dirty="0" err="1">
                <a:solidFill>
                  <a:schemeClr val="bg1"/>
                </a:solidFill>
              </a:rPr>
              <a:t>meeskonna</a:t>
            </a:r>
            <a:r>
              <a:rPr lang="en-US" sz="2600" b="1" dirty="0">
                <a:solidFill>
                  <a:schemeClr val="bg1"/>
                </a:solidFill>
              </a:rPr>
              <a:t> </a:t>
            </a:r>
            <a:r>
              <a:rPr lang="en-US" sz="2600" b="1" dirty="0" err="1">
                <a:solidFill>
                  <a:schemeClr val="bg1"/>
                </a:solidFill>
              </a:rPr>
              <a:t>kui</a:t>
            </a:r>
            <a:r>
              <a:rPr lang="en-US" sz="2600" b="1" dirty="0">
                <a:solidFill>
                  <a:schemeClr val="bg1"/>
                </a:solidFill>
              </a:rPr>
              <a:t> </a:t>
            </a:r>
            <a:r>
              <a:rPr lang="en-US" sz="2600" b="1" dirty="0" err="1">
                <a:solidFill>
                  <a:schemeClr val="bg1"/>
                </a:solidFill>
              </a:rPr>
              <a:t>konkurentidena</a:t>
            </a:r>
            <a:r>
              <a:rPr lang="en-US" sz="2600" b="1" dirty="0">
                <a:solidFill>
                  <a:schemeClr val="bg1"/>
                </a:solidFill>
              </a:rPr>
              <a:t>.</a:t>
            </a:r>
          </a:p>
          <a:p>
            <a:pPr marL="0" indent="0">
              <a:buNone/>
            </a:pPr>
            <a:r>
              <a:rPr lang="en-US" sz="2600" dirty="0">
                <a:solidFill>
                  <a:schemeClr val="bg1"/>
                </a:solidFill>
              </a:rPr>
              <a:t>Kas </a:t>
            </a:r>
            <a:r>
              <a:rPr lang="en-US" sz="2600" dirty="0" err="1">
                <a:solidFill>
                  <a:schemeClr val="bg1"/>
                </a:solidFill>
              </a:rPr>
              <a:t>teie</a:t>
            </a:r>
            <a:r>
              <a:rPr lang="en-US" sz="2600" dirty="0">
                <a:solidFill>
                  <a:schemeClr val="bg1"/>
                </a:solidFill>
              </a:rPr>
              <a:t> DKO </a:t>
            </a:r>
            <a:r>
              <a:rPr lang="en-US" sz="2600" dirty="0" err="1">
                <a:solidFill>
                  <a:schemeClr val="bg1"/>
                </a:solidFill>
              </a:rPr>
              <a:t>meeskonnas</a:t>
            </a:r>
            <a:r>
              <a:rPr lang="en-US" sz="2600" dirty="0">
                <a:solidFill>
                  <a:schemeClr val="bg1"/>
                </a:solidFill>
              </a:rPr>
              <a:t> on </a:t>
            </a:r>
            <a:r>
              <a:rPr lang="en-US" sz="2600" dirty="0" err="1">
                <a:solidFill>
                  <a:schemeClr val="bg1"/>
                </a:solidFill>
              </a:rPr>
              <a:t>oluline</a:t>
            </a:r>
            <a:r>
              <a:rPr lang="en-US" sz="2600" dirty="0">
                <a:solidFill>
                  <a:schemeClr val="bg1"/>
                </a:solidFill>
              </a:rPr>
              <a:t> </a:t>
            </a:r>
            <a:r>
              <a:rPr lang="en-US" sz="2600" dirty="0" err="1">
                <a:solidFill>
                  <a:schemeClr val="bg1"/>
                </a:solidFill>
              </a:rPr>
              <a:t>meeles</a:t>
            </a:r>
            <a:r>
              <a:rPr lang="en-US" sz="2600" dirty="0">
                <a:solidFill>
                  <a:schemeClr val="bg1"/>
                </a:solidFill>
              </a:rPr>
              <a:t> </a:t>
            </a:r>
            <a:r>
              <a:rPr lang="en-US" sz="2600" dirty="0" err="1">
                <a:solidFill>
                  <a:schemeClr val="bg1"/>
                </a:solidFill>
              </a:rPr>
              <a:t>pidada</a:t>
            </a:r>
            <a:r>
              <a:rPr lang="en-US" sz="2600" dirty="0">
                <a:solidFill>
                  <a:schemeClr val="bg1"/>
                </a:solidFill>
              </a:rPr>
              <a:t>, et </a:t>
            </a:r>
            <a:r>
              <a:rPr lang="en-US" sz="2600" dirty="0" err="1">
                <a:solidFill>
                  <a:schemeClr val="bg1"/>
                </a:solidFill>
              </a:rPr>
              <a:t>kõik</a:t>
            </a:r>
            <a:r>
              <a:rPr lang="en-US" sz="2600" dirty="0">
                <a:solidFill>
                  <a:schemeClr val="bg1"/>
                </a:solidFill>
              </a:rPr>
              <a:t> </a:t>
            </a:r>
            <a:r>
              <a:rPr lang="en-US" sz="2600" dirty="0" err="1">
                <a:solidFill>
                  <a:schemeClr val="bg1"/>
                </a:solidFill>
              </a:rPr>
              <a:t>teevad</a:t>
            </a:r>
            <a:r>
              <a:rPr lang="en-US" sz="2600" dirty="0">
                <a:solidFill>
                  <a:schemeClr val="bg1"/>
                </a:solidFill>
              </a:rPr>
              <a:t> </a:t>
            </a:r>
            <a:r>
              <a:rPr lang="en-US" sz="2600" dirty="0" err="1">
                <a:solidFill>
                  <a:schemeClr val="bg1"/>
                </a:solidFill>
              </a:rPr>
              <a:t>koostööd</a:t>
            </a:r>
            <a:r>
              <a:rPr lang="en-US" sz="2600" dirty="0">
                <a:solidFill>
                  <a:schemeClr val="bg1"/>
                </a:solidFill>
              </a:rPr>
              <a:t>, et </a:t>
            </a:r>
            <a:r>
              <a:rPr lang="en-US" sz="2600" dirty="0" err="1">
                <a:solidFill>
                  <a:schemeClr val="bg1"/>
                </a:solidFill>
              </a:rPr>
              <a:t>avaldada</a:t>
            </a:r>
            <a:r>
              <a:rPr lang="en-US" sz="2600" dirty="0">
                <a:solidFill>
                  <a:schemeClr val="bg1"/>
                </a:solidFill>
              </a:rPr>
              <a:t> </a:t>
            </a:r>
            <a:r>
              <a:rPr lang="en-US" sz="2600" dirty="0" err="1">
                <a:solidFill>
                  <a:schemeClr val="bg1"/>
                </a:solidFill>
              </a:rPr>
              <a:t>positiivset</a:t>
            </a:r>
            <a:r>
              <a:rPr lang="en-US" sz="2600" dirty="0">
                <a:solidFill>
                  <a:schemeClr val="bg1"/>
                </a:solidFill>
              </a:rPr>
              <a:t> </a:t>
            </a:r>
            <a:r>
              <a:rPr lang="en-US" sz="2600" dirty="0" err="1">
                <a:solidFill>
                  <a:schemeClr val="bg1"/>
                </a:solidFill>
              </a:rPr>
              <a:t>mõju</a:t>
            </a:r>
            <a:r>
              <a:rPr lang="en-US" sz="2600" dirty="0">
                <a:solidFill>
                  <a:schemeClr val="bg1"/>
                </a:solidFill>
              </a:rPr>
              <a:t> </a:t>
            </a:r>
            <a:r>
              <a:rPr lang="en-US" sz="2600" dirty="0" err="1">
                <a:solidFill>
                  <a:schemeClr val="bg1"/>
                </a:solidFill>
              </a:rPr>
              <a:t>projektile</a:t>
            </a:r>
            <a:r>
              <a:rPr lang="en-US" sz="2600" dirty="0">
                <a:solidFill>
                  <a:schemeClr val="bg1"/>
                </a:solidFill>
              </a:rPr>
              <a:t>. </a:t>
            </a:r>
            <a:r>
              <a:rPr lang="en-US" sz="2600" dirty="0" err="1">
                <a:solidFill>
                  <a:schemeClr val="bg1"/>
                </a:solidFill>
              </a:rPr>
              <a:t>Kui</a:t>
            </a:r>
            <a:r>
              <a:rPr lang="en-US" sz="2600" dirty="0">
                <a:solidFill>
                  <a:schemeClr val="bg1"/>
                </a:solidFill>
              </a:rPr>
              <a:t> </a:t>
            </a:r>
            <a:r>
              <a:rPr lang="en-US" sz="2600" dirty="0" err="1">
                <a:solidFill>
                  <a:schemeClr val="bg1"/>
                </a:solidFill>
              </a:rPr>
              <a:t>meeskonnaliige</a:t>
            </a:r>
            <a:r>
              <a:rPr lang="en-US" sz="2600" dirty="0">
                <a:solidFill>
                  <a:schemeClr val="bg1"/>
                </a:solidFill>
              </a:rPr>
              <a:t> </a:t>
            </a:r>
            <a:r>
              <a:rPr lang="en-US" sz="2600" dirty="0" err="1">
                <a:solidFill>
                  <a:schemeClr val="bg1"/>
                </a:solidFill>
              </a:rPr>
              <a:t>teeb</a:t>
            </a:r>
            <a:r>
              <a:rPr lang="en-US" sz="2600" dirty="0">
                <a:solidFill>
                  <a:schemeClr val="bg1"/>
                </a:solidFill>
              </a:rPr>
              <a:t> </a:t>
            </a:r>
            <a:r>
              <a:rPr lang="en-US" sz="2600" dirty="0" err="1">
                <a:solidFill>
                  <a:schemeClr val="bg1"/>
                </a:solidFill>
              </a:rPr>
              <a:t>vea</a:t>
            </a:r>
            <a:r>
              <a:rPr lang="en-US" sz="2600" dirty="0">
                <a:solidFill>
                  <a:schemeClr val="bg1"/>
                </a:solidFill>
              </a:rPr>
              <a:t>, </a:t>
            </a:r>
            <a:r>
              <a:rPr lang="en-US" sz="2600" dirty="0" err="1">
                <a:solidFill>
                  <a:schemeClr val="bg1"/>
                </a:solidFill>
              </a:rPr>
              <a:t>võtke</a:t>
            </a:r>
            <a:r>
              <a:rPr lang="en-US" sz="2600" dirty="0">
                <a:solidFill>
                  <a:schemeClr val="bg1"/>
                </a:solidFill>
              </a:rPr>
              <a:t> see </a:t>
            </a:r>
            <a:r>
              <a:rPr lang="en-US" sz="2600" dirty="0" err="1">
                <a:solidFill>
                  <a:schemeClr val="bg1"/>
                </a:solidFill>
              </a:rPr>
              <a:t>meeskonnana</a:t>
            </a:r>
            <a:r>
              <a:rPr lang="en-US" sz="2600" dirty="0">
                <a:solidFill>
                  <a:schemeClr val="bg1"/>
                </a:solidFill>
              </a:rPr>
              <a:t> </a:t>
            </a:r>
            <a:r>
              <a:rPr lang="en-US" sz="2600" dirty="0" err="1">
                <a:solidFill>
                  <a:schemeClr val="bg1"/>
                </a:solidFill>
              </a:rPr>
              <a:t>vastu</a:t>
            </a:r>
            <a:r>
              <a:rPr lang="en-US" sz="2600" dirty="0">
                <a:solidFill>
                  <a:schemeClr val="bg1"/>
                </a:solidFill>
              </a:rPr>
              <a:t> ja </a:t>
            </a:r>
            <a:r>
              <a:rPr lang="en-US" sz="2600" dirty="0" err="1">
                <a:solidFill>
                  <a:schemeClr val="bg1"/>
                </a:solidFill>
              </a:rPr>
              <a:t>lahendage</a:t>
            </a:r>
            <a:r>
              <a:rPr lang="en-US" sz="2600" dirty="0">
                <a:solidFill>
                  <a:schemeClr val="bg1"/>
                </a:solidFill>
              </a:rPr>
              <a:t> see </a:t>
            </a:r>
            <a:r>
              <a:rPr lang="en-US" sz="2600" dirty="0" err="1">
                <a:solidFill>
                  <a:schemeClr val="bg1"/>
                </a:solidFill>
              </a:rPr>
              <a:t>koos</a:t>
            </a:r>
            <a:r>
              <a:rPr lang="en-US" sz="2600" dirty="0">
                <a:solidFill>
                  <a:schemeClr val="bg1"/>
                </a:solidFill>
              </a:rPr>
              <a:t>. </a:t>
            </a:r>
            <a:r>
              <a:rPr lang="en-US" sz="2600" dirty="0" err="1">
                <a:solidFill>
                  <a:schemeClr val="bg1"/>
                </a:solidFill>
              </a:rPr>
              <a:t>Tagades</a:t>
            </a:r>
            <a:r>
              <a:rPr lang="en-US" sz="2600" dirty="0">
                <a:solidFill>
                  <a:schemeClr val="bg1"/>
                </a:solidFill>
              </a:rPr>
              <a:t> </a:t>
            </a:r>
            <a:r>
              <a:rPr lang="en-US" sz="2600" dirty="0" err="1">
                <a:solidFill>
                  <a:schemeClr val="bg1"/>
                </a:solidFill>
              </a:rPr>
              <a:t>oma</a:t>
            </a:r>
            <a:r>
              <a:rPr lang="en-US" sz="2600" dirty="0">
                <a:solidFill>
                  <a:schemeClr val="bg1"/>
                </a:solidFill>
              </a:rPr>
              <a:t> </a:t>
            </a:r>
            <a:r>
              <a:rPr lang="en-US" sz="2600" dirty="0" err="1">
                <a:solidFill>
                  <a:schemeClr val="bg1"/>
                </a:solidFill>
              </a:rPr>
              <a:t>meeskonnas</a:t>
            </a:r>
            <a:r>
              <a:rPr lang="en-US" sz="2600" dirty="0">
                <a:solidFill>
                  <a:schemeClr val="bg1"/>
                </a:solidFill>
              </a:rPr>
              <a:t> </a:t>
            </a:r>
            <a:r>
              <a:rPr lang="en-US" sz="2600" dirty="0" err="1">
                <a:solidFill>
                  <a:schemeClr val="bg1"/>
                </a:solidFill>
              </a:rPr>
              <a:t>usalduskultuuri</a:t>
            </a:r>
            <a:r>
              <a:rPr lang="en-US" sz="2600" dirty="0">
                <a:solidFill>
                  <a:schemeClr val="bg1"/>
                </a:solidFill>
              </a:rPr>
              <a:t>, </a:t>
            </a:r>
            <a:r>
              <a:rPr lang="en-US" sz="2600" dirty="0" err="1">
                <a:solidFill>
                  <a:schemeClr val="bg1"/>
                </a:solidFill>
              </a:rPr>
              <a:t>loote</a:t>
            </a:r>
            <a:r>
              <a:rPr lang="en-US" sz="2600" dirty="0">
                <a:solidFill>
                  <a:schemeClr val="bg1"/>
                </a:solidFill>
              </a:rPr>
              <a:t> </a:t>
            </a:r>
            <a:r>
              <a:rPr lang="en-US" sz="2600" dirty="0" err="1">
                <a:solidFill>
                  <a:schemeClr val="bg1"/>
                </a:solidFill>
              </a:rPr>
              <a:t>aluse</a:t>
            </a:r>
            <a:r>
              <a:rPr lang="en-US" sz="2600" dirty="0">
                <a:solidFill>
                  <a:schemeClr val="bg1"/>
                </a:solidFill>
              </a:rPr>
              <a:t> </a:t>
            </a:r>
            <a:r>
              <a:rPr lang="en-US" sz="2600" dirty="0" err="1">
                <a:solidFill>
                  <a:schemeClr val="bg1"/>
                </a:solidFill>
              </a:rPr>
              <a:t>oma</a:t>
            </a:r>
            <a:r>
              <a:rPr lang="en-US" sz="2600" dirty="0">
                <a:solidFill>
                  <a:schemeClr val="bg1"/>
                </a:solidFill>
              </a:rPr>
              <a:t> DKO </a:t>
            </a:r>
            <a:r>
              <a:rPr lang="en-US" sz="2600" dirty="0" err="1">
                <a:solidFill>
                  <a:schemeClr val="bg1"/>
                </a:solidFill>
              </a:rPr>
              <a:t>projekti</a:t>
            </a:r>
            <a:r>
              <a:rPr lang="en-US" sz="2600" dirty="0">
                <a:solidFill>
                  <a:schemeClr val="bg1"/>
                </a:solidFill>
              </a:rPr>
              <a:t> </a:t>
            </a:r>
            <a:r>
              <a:rPr lang="en-US" sz="2600" dirty="0" err="1">
                <a:solidFill>
                  <a:schemeClr val="bg1"/>
                </a:solidFill>
              </a:rPr>
              <a:t>edule</a:t>
            </a:r>
            <a:r>
              <a:rPr lang="en-US" sz="2600" dirty="0">
                <a:solidFill>
                  <a:schemeClr val="bg1"/>
                </a:solidFill>
              </a:rPr>
              <a:t>.</a:t>
            </a:r>
          </a:p>
          <a:p>
            <a:pPr marL="0" indent="0">
              <a:buNone/>
            </a:pPr>
            <a:endParaRPr lang="en-US" sz="2600" dirty="0">
              <a:solidFill>
                <a:schemeClr val="bg1"/>
              </a:solidFill>
            </a:endParaRPr>
          </a:p>
          <a:p>
            <a:pPr marL="0"/>
            <a:endParaRPr lang="en-US" dirty="0"/>
          </a:p>
          <a:p>
            <a:pPr marL="0"/>
            <a:endParaRPr lang="en-US" dirty="0"/>
          </a:p>
        </p:txBody>
      </p:sp>
    </p:spTree>
    <p:extLst>
      <p:ext uri="{BB962C8B-B14F-4D97-AF65-F5344CB8AC3E}">
        <p14:creationId xmlns:p14="http://schemas.microsoft.com/office/powerpoint/2010/main" val="1876578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pic>
        <p:nvPicPr>
          <p:cNvPr id="7" name="Picture Placeholder 6">
            <a:extLst>
              <a:ext uri="{FF2B5EF4-FFF2-40B4-BE49-F238E27FC236}">
                <a16:creationId xmlns:a16="http://schemas.microsoft.com/office/drawing/2014/main" id="{95222A75-1180-4C33-BF92-FB8D4B59FDE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5958" r="15958"/>
          <a:stretch>
            <a:fillRect/>
          </a:stretch>
        </p:blipFill>
        <p:spPr/>
      </p:pic>
      <p:sp>
        <p:nvSpPr>
          <p:cNvPr id="10" name="Text Placeholder 1">
            <a:extLst>
              <a:ext uri="{FF2B5EF4-FFF2-40B4-BE49-F238E27FC236}">
                <a16:creationId xmlns:a16="http://schemas.microsoft.com/office/drawing/2014/main" id="{9A5D165C-7155-479B-8691-D85ADF757996}"/>
              </a:ext>
            </a:extLst>
          </p:cNvPr>
          <p:cNvSpPr txBox="1">
            <a:spLocks/>
          </p:cNvSpPr>
          <p:nvPr/>
        </p:nvSpPr>
        <p:spPr>
          <a:xfrm>
            <a:off x="353450" y="236483"/>
            <a:ext cx="6038850" cy="7572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2. SAMM USALDUSE LOOMISEKS DKO MEESKONNAS</a:t>
            </a:r>
          </a:p>
        </p:txBody>
      </p:sp>
      <p:sp>
        <p:nvSpPr>
          <p:cNvPr id="11" name="Text Placeholder 4">
            <a:extLst>
              <a:ext uri="{FF2B5EF4-FFF2-40B4-BE49-F238E27FC236}">
                <a16:creationId xmlns:a16="http://schemas.microsoft.com/office/drawing/2014/main" id="{688D3C5F-4F10-43B5-A696-0BEA2A560AFF}"/>
              </a:ext>
            </a:extLst>
          </p:cNvPr>
          <p:cNvSpPr txBox="1">
            <a:spLocks/>
          </p:cNvSpPr>
          <p:nvPr/>
        </p:nvSpPr>
        <p:spPr>
          <a:xfrm>
            <a:off x="397819" y="1311967"/>
            <a:ext cx="5497552" cy="42340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chemeClr val="bg1"/>
                </a:solidFill>
              </a:rPr>
              <a:t>Teine </a:t>
            </a:r>
            <a:r>
              <a:rPr lang="en-US" sz="2600" dirty="0" err="1">
                <a:solidFill>
                  <a:schemeClr val="bg1"/>
                </a:solidFill>
              </a:rPr>
              <a:t>samm</a:t>
            </a:r>
            <a:r>
              <a:rPr lang="en-US" sz="2600" dirty="0">
                <a:solidFill>
                  <a:schemeClr val="bg1"/>
                </a:solidFill>
              </a:rPr>
              <a:t> on </a:t>
            </a:r>
            <a:r>
              <a:rPr lang="en-US" sz="2600" b="1" dirty="0" err="1">
                <a:solidFill>
                  <a:schemeClr val="bg1"/>
                </a:solidFill>
              </a:rPr>
              <a:t>avatud</a:t>
            </a:r>
            <a:r>
              <a:rPr lang="en-US" sz="2600" b="1" dirty="0">
                <a:solidFill>
                  <a:schemeClr val="bg1"/>
                </a:solidFill>
              </a:rPr>
              <a:t> </a:t>
            </a:r>
            <a:r>
              <a:rPr lang="en-US" sz="2600" b="1" dirty="0" err="1">
                <a:solidFill>
                  <a:schemeClr val="bg1"/>
                </a:solidFill>
              </a:rPr>
              <a:t>suhtlemine</a:t>
            </a:r>
            <a:r>
              <a:rPr lang="en-US" sz="2600" b="1" dirty="0">
                <a:solidFill>
                  <a:schemeClr val="bg1"/>
                </a:solidFill>
              </a:rPr>
              <a:t>, et </a:t>
            </a:r>
            <a:r>
              <a:rPr lang="en-US" sz="2600" b="1" dirty="0" err="1">
                <a:solidFill>
                  <a:schemeClr val="bg1"/>
                </a:solidFill>
              </a:rPr>
              <a:t>tekitada</a:t>
            </a:r>
            <a:r>
              <a:rPr lang="en-US" sz="2600" b="1" dirty="0">
                <a:solidFill>
                  <a:schemeClr val="bg1"/>
                </a:solidFill>
              </a:rPr>
              <a:t> </a:t>
            </a:r>
            <a:r>
              <a:rPr lang="en-US" sz="2600" b="1" dirty="0" err="1">
                <a:solidFill>
                  <a:schemeClr val="bg1"/>
                </a:solidFill>
              </a:rPr>
              <a:t>usaldust</a:t>
            </a:r>
            <a:r>
              <a:rPr lang="en-US" sz="2600" b="1" dirty="0">
                <a:solidFill>
                  <a:schemeClr val="bg1"/>
                </a:solidFill>
              </a:rPr>
              <a:t>.</a:t>
            </a:r>
          </a:p>
          <a:p>
            <a:pPr marL="0" indent="0">
              <a:buNone/>
            </a:pPr>
            <a:r>
              <a:rPr lang="en-US" sz="2600" dirty="0" err="1">
                <a:solidFill>
                  <a:schemeClr val="bg1"/>
                </a:solidFill>
              </a:rPr>
              <a:t>Avatud</a:t>
            </a:r>
            <a:r>
              <a:rPr lang="en-US" sz="2600" dirty="0">
                <a:solidFill>
                  <a:schemeClr val="bg1"/>
                </a:solidFill>
              </a:rPr>
              <a:t> ja </a:t>
            </a:r>
            <a:r>
              <a:rPr lang="en-US" sz="2600" dirty="0" err="1">
                <a:solidFill>
                  <a:schemeClr val="bg1"/>
                </a:solidFill>
              </a:rPr>
              <a:t>selge</a:t>
            </a:r>
            <a:r>
              <a:rPr lang="en-US" sz="2600" dirty="0">
                <a:solidFill>
                  <a:schemeClr val="bg1"/>
                </a:solidFill>
              </a:rPr>
              <a:t> </a:t>
            </a:r>
            <a:r>
              <a:rPr lang="en-US" sz="2600" dirty="0" err="1">
                <a:solidFill>
                  <a:schemeClr val="bg1"/>
                </a:solidFill>
              </a:rPr>
              <a:t>suhtlus</a:t>
            </a:r>
            <a:r>
              <a:rPr lang="en-US" sz="2600" dirty="0">
                <a:solidFill>
                  <a:schemeClr val="bg1"/>
                </a:solidFill>
              </a:rPr>
              <a:t> on </a:t>
            </a:r>
            <a:r>
              <a:rPr lang="en-US" sz="2600" dirty="0" err="1">
                <a:solidFill>
                  <a:schemeClr val="bg1"/>
                </a:solidFill>
              </a:rPr>
              <a:t>võtmeelement</a:t>
            </a:r>
            <a:r>
              <a:rPr lang="en-US" sz="2600" dirty="0">
                <a:solidFill>
                  <a:schemeClr val="bg1"/>
                </a:solidFill>
              </a:rPr>
              <a:t>, mis </a:t>
            </a:r>
            <a:r>
              <a:rPr lang="en-US" sz="2600" dirty="0" err="1">
                <a:solidFill>
                  <a:schemeClr val="bg1"/>
                </a:solidFill>
              </a:rPr>
              <a:t>aitab</a:t>
            </a:r>
            <a:r>
              <a:rPr lang="en-US" sz="2600" dirty="0">
                <a:solidFill>
                  <a:schemeClr val="bg1"/>
                </a:solidFill>
              </a:rPr>
              <a:t> </a:t>
            </a:r>
            <a:r>
              <a:rPr lang="en-US" sz="2600" dirty="0" err="1">
                <a:solidFill>
                  <a:schemeClr val="bg1"/>
                </a:solidFill>
              </a:rPr>
              <a:t>luua</a:t>
            </a:r>
            <a:r>
              <a:rPr lang="en-US" sz="2600" dirty="0">
                <a:solidFill>
                  <a:schemeClr val="bg1"/>
                </a:solidFill>
              </a:rPr>
              <a:t> DKO </a:t>
            </a:r>
            <a:r>
              <a:rPr lang="en-US" sz="2600" dirty="0" err="1">
                <a:solidFill>
                  <a:schemeClr val="bg1"/>
                </a:solidFill>
              </a:rPr>
              <a:t>projektis</a:t>
            </a:r>
            <a:r>
              <a:rPr lang="en-US" sz="2600" dirty="0">
                <a:solidFill>
                  <a:schemeClr val="bg1"/>
                </a:solidFill>
              </a:rPr>
              <a:t> ja </a:t>
            </a:r>
            <a:r>
              <a:rPr lang="en-US" sz="2600" dirty="0" err="1">
                <a:solidFill>
                  <a:schemeClr val="bg1"/>
                </a:solidFill>
              </a:rPr>
              <a:t>meeskonnas</a:t>
            </a:r>
            <a:r>
              <a:rPr lang="en-US" sz="2600" dirty="0">
                <a:solidFill>
                  <a:schemeClr val="bg1"/>
                </a:solidFill>
              </a:rPr>
              <a:t> </a:t>
            </a:r>
            <a:r>
              <a:rPr lang="en-US" sz="2600" dirty="0" err="1">
                <a:solidFill>
                  <a:schemeClr val="bg1"/>
                </a:solidFill>
              </a:rPr>
              <a:t>tugevat</a:t>
            </a:r>
            <a:r>
              <a:rPr lang="en-US" sz="2600" dirty="0">
                <a:solidFill>
                  <a:schemeClr val="bg1"/>
                </a:solidFill>
              </a:rPr>
              <a:t> </a:t>
            </a:r>
            <a:r>
              <a:rPr lang="en-US" sz="2600" dirty="0" err="1">
                <a:solidFill>
                  <a:schemeClr val="bg1"/>
                </a:solidFill>
              </a:rPr>
              <a:t>usaldus</a:t>
            </a:r>
            <a:r>
              <a:rPr lang="en-US" sz="2600" dirty="0">
                <a:solidFill>
                  <a:schemeClr val="bg1"/>
                </a:solidFill>
              </a:rPr>
              <a:t>. </a:t>
            </a:r>
            <a:r>
              <a:rPr lang="en-US" sz="2600" dirty="0" err="1">
                <a:solidFill>
                  <a:schemeClr val="bg1"/>
                </a:solidFill>
              </a:rPr>
              <a:t>Kogu</a:t>
            </a:r>
            <a:r>
              <a:rPr lang="en-US" sz="2600" dirty="0">
                <a:solidFill>
                  <a:schemeClr val="bg1"/>
                </a:solidFill>
              </a:rPr>
              <a:t> </a:t>
            </a:r>
            <a:r>
              <a:rPr lang="en-US" sz="2600" dirty="0" err="1">
                <a:solidFill>
                  <a:schemeClr val="bg1"/>
                </a:solidFill>
              </a:rPr>
              <a:t>projektisisese</a:t>
            </a:r>
            <a:r>
              <a:rPr lang="en-US" sz="2600" dirty="0">
                <a:solidFill>
                  <a:schemeClr val="bg1"/>
                </a:solidFill>
              </a:rPr>
              <a:t> ja -</a:t>
            </a:r>
            <a:r>
              <a:rPr lang="en-US" sz="2600" dirty="0" err="1">
                <a:solidFill>
                  <a:schemeClr val="bg1"/>
                </a:solidFill>
              </a:rPr>
              <a:t>välise</a:t>
            </a:r>
            <a:r>
              <a:rPr lang="en-US" sz="2600" dirty="0">
                <a:solidFill>
                  <a:schemeClr val="bg1"/>
                </a:solidFill>
              </a:rPr>
              <a:t> </a:t>
            </a:r>
            <a:r>
              <a:rPr lang="en-US" sz="2600" dirty="0" err="1">
                <a:solidFill>
                  <a:schemeClr val="bg1"/>
                </a:solidFill>
              </a:rPr>
              <a:t>teabe</a:t>
            </a:r>
            <a:r>
              <a:rPr lang="en-US" sz="2600" dirty="0">
                <a:solidFill>
                  <a:schemeClr val="bg1"/>
                </a:solidFill>
              </a:rPr>
              <a:t> </a:t>
            </a:r>
            <a:r>
              <a:rPr lang="en-US" sz="2600" dirty="0" err="1">
                <a:solidFill>
                  <a:schemeClr val="bg1"/>
                </a:solidFill>
              </a:rPr>
              <a:t>läbipaistvus</a:t>
            </a:r>
            <a:r>
              <a:rPr lang="en-US" sz="2600" dirty="0">
                <a:solidFill>
                  <a:schemeClr val="bg1"/>
                </a:solidFill>
              </a:rPr>
              <a:t>/</a:t>
            </a:r>
            <a:r>
              <a:rPr lang="en-US" sz="2600" dirty="0" err="1">
                <a:solidFill>
                  <a:schemeClr val="bg1"/>
                </a:solidFill>
              </a:rPr>
              <a:t>selgus</a:t>
            </a:r>
            <a:r>
              <a:rPr lang="en-US" sz="2600" dirty="0">
                <a:solidFill>
                  <a:schemeClr val="bg1"/>
                </a:solidFill>
              </a:rPr>
              <a:t> </a:t>
            </a:r>
            <a:r>
              <a:rPr lang="en-US" sz="2600" dirty="0" err="1">
                <a:solidFill>
                  <a:schemeClr val="bg1"/>
                </a:solidFill>
              </a:rPr>
              <a:t>tagab</a:t>
            </a:r>
            <a:r>
              <a:rPr lang="en-US" sz="2600" dirty="0">
                <a:solidFill>
                  <a:schemeClr val="bg1"/>
                </a:solidFill>
              </a:rPr>
              <a:t>, et </a:t>
            </a:r>
            <a:r>
              <a:rPr lang="en-US" sz="2600" dirty="0" err="1">
                <a:solidFill>
                  <a:schemeClr val="bg1"/>
                </a:solidFill>
              </a:rPr>
              <a:t>meeskonnaliikmed</a:t>
            </a:r>
            <a:r>
              <a:rPr lang="en-US" sz="2600" dirty="0">
                <a:solidFill>
                  <a:schemeClr val="bg1"/>
                </a:solidFill>
              </a:rPr>
              <a:t> </a:t>
            </a:r>
            <a:r>
              <a:rPr lang="en-US" sz="2600" dirty="0" err="1">
                <a:solidFill>
                  <a:schemeClr val="bg1"/>
                </a:solidFill>
              </a:rPr>
              <a:t>ei</a:t>
            </a:r>
            <a:r>
              <a:rPr lang="en-US" sz="2600" dirty="0">
                <a:solidFill>
                  <a:schemeClr val="bg1"/>
                </a:solidFill>
              </a:rPr>
              <a:t> </a:t>
            </a:r>
            <a:r>
              <a:rPr lang="en-US" sz="2600" dirty="0" err="1">
                <a:solidFill>
                  <a:schemeClr val="bg1"/>
                </a:solidFill>
              </a:rPr>
              <a:t>tunne</a:t>
            </a:r>
            <a:r>
              <a:rPr lang="en-US" sz="2600" dirty="0">
                <a:solidFill>
                  <a:schemeClr val="bg1"/>
                </a:solidFill>
              </a:rPr>
              <a:t> end </a:t>
            </a:r>
            <a:r>
              <a:rPr lang="en-US" sz="2600" dirty="0" err="1">
                <a:solidFill>
                  <a:schemeClr val="bg1"/>
                </a:solidFill>
              </a:rPr>
              <a:t>kõrvalejäetuna</a:t>
            </a:r>
            <a:r>
              <a:rPr lang="en-US" sz="2600" dirty="0">
                <a:solidFill>
                  <a:schemeClr val="bg1"/>
                </a:solidFill>
              </a:rPr>
              <a:t> ja </a:t>
            </a:r>
            <a:r>
              <a:rPr lang="en-US" sz="2600" dirty="0" err="1">
                <a:solidFill>
                  <a:schemeClr val="bg1"/>
                </a:solidFill>
              </a:rPr>
              <a:t>valeinformatsioon</a:t>
            </a:r>
            <a:r>
              <a:rPr lang="en-US" sz="2600" dirty="0">
                <a:solidFill>
                  <a:schemeClr val="bg1"/>
                </a:solidFill>
              </a:rPr>
              <a:t> </a:t>
            </a:r>
            <a:r>
              <a:rPr lang="en-US" sz="2600" dirty="0" err="1">
                <a:solidFill>
                  <a:schemeClr val="bg1"/>
                </a:solidFill>
              </a:rPr>
              <a:t>ei</a:t>
            </a:r>
            <a:r>
              <a:rPr lang="en-US" sz="2600" dirty="0">
                <a:solidFill>
                  <a:schemeClr val="bg1"/>
                </a:solidFill>
              </a:rPr>
              <a:t> </a:t>
            </a:r>
            <a:r>
              <a:rPr lang="en-US" sz="2600" dirty="0" err="1">
                <a:solidFill>
                  <a:schemeClr val="bg1"/>
                </a:solidFill>
              </a:rPr>
              <a:t>levi</a:t>
            </a:r>
            <a:r>
              <a:rPr lang="en-US" sz="2600" dirty="0">
                <a:solidFill>
                  <a:schemeClr val="bg1"/>
                </a:solidFill>
              </a:rPr>
              <a:t> </a:t>
            </a:r>
            <a:r>
              <a:rPr lang="en-US" sz="2600" dirty="0" err="1">
                <a:solidFill>
                  <a:schemeClr val="bg1"/>
                </a:solidFill>
              </a:rPr>
              <a:t>kogu</a:t>
            </a:r>
            <a:r>
              <a:rPr lang="en-US" sz="2600" dirty="0">
                <a:solidFill>
                  <a:schemeClr val="bg1"/>
                </a:solidFill>
              </a:rPr>
              <a:t> </a:t>
            </a:r>
            <a:r>
              <a:rPr lang="en-US" sz="2600" dirty="0" err="1">
                <a:solidFill>
                  <a:schemeClr val="bg1"/>
                </a:solidFill>
              </a:rPr>
              <a:t>rühmas</a:t>
            </a:r>
            <a:r>
              <a:rPr lang="en-US" sz="2600" dirty="0">
                <a:solidFill>
                  <a:schemeClr val="bg1"/>
                </a:solidFill>
              </a:rPr>
              <a:t>.</a:t>
            </a:r>
          </a:p>
          <a:p>
            <a:pPr marL="0"/>
            <a:endParaRPr lang="en-US" dirty="0"/>
          </a:p>
          <a:p>
            <a:pPr marL="0"/>
            <a:endParaRPr lang="en-US" dirty="0"/>
          </a:p>
        </p:txBody>
      </p:sp>
    </p:spTree>
    <p:extLst>
      <p:ext uri="{BB962C8B-B14F-4D97-AF65-F5344CB8AC3E}">
        <p14:creationId xmlns:p14="http://schemas.microsoft.com/office/powerpoint/2010/main" val="837914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438150" y="1585561"/>
            <a:ext cx="5657850" cy="4234214"/>
          </a:xfrm>
        </p:spPr>
        <p:txBody>
          <a:bodyPr>
            <a:normAutofit/>
          </a:bodyPr>
          <a:lstStyle/>
          <a:p>
            <a:pPr marL="0" indent="0">
              <a:tabLst>
                <a:tab pos="534988" algn="l"/>
              </a:tabLst>
            </a:pPr>
            <a:r>
              <a:rPr lang="en-GB" dirty="0" err="1"/>
              <a:t>Kolmas</a:t>
            </a:r>
            <a:r>
              <a:rPr lang="en-GB" dirty="0"/>
              <a:t> </a:t>
            </a:r>
            <a:r>
              <a:rPr lang="en-GB" dirty="0" err="1"/>
              <a:t>samm</a:t>
            </a:r>
            <a:r>
              <a:rPr lang="en-GB" dirty="0"/>
              <a:t> on </a:t>
            </a:r>
            <a:r>
              <a:rPr lang="en-GB" b="1" dirty="0" err="1"/>
              <a:t>tugeva</a:t>
            </a:r>
            <a:r>
              <a:rPr lang="en-GB" b="1" dirty="0"/>
              <a:t> </a:t>
            </a:r>
            <a:r>
              <a:rPr lang="en-GB" b="1" dirty="0" err="1"/>
              <a:t>suhtlemise</a:t>
            </a:r>
            <a:r>
              <a:rPr lang="en-GB" b="1" dirty="0"/>
              <a:t> </a:t>
            </a:r>
            <a:r>
              <a:rPr lang="en-GB" b="1" dirty="0" err="1"/>
              <a:t>harjutamine</a:t>
            </a:r>
            <a:r>
              <a:rPr lang="en-GB" b="1" dirty="0"/>
              <a:t>.</a:t>
            </a:r>
            <a:endParaRPr lang="et-EE" b="1" dirty="0"/>
          </a:p>
          <a:p>
            <a:pPr marL="0" indent="0">
              <a:tabLst>
                <a:tab pos="0" algn="l"/>
              </a:tabLst>
            </a:pPr>
            <a:r>
              <a:rPr lang="en-GB" dirty="0" err="1"/>
              <a:t>Kuigi</a:t>
            </a:r>
            <a:r>
              <a:rPr lang="en-GB" dirty="0"/>
              <a:t> see </a:t>
            </a:r>
            <a:r>
              <a:rPr lang="en-GB" dirty="0" err="1"/>
              <a:t>samm</a:t>
            </a:r>
            <a:r>
              <a:rPr lang="en-GB" dirty="0"/>
              <a:t> </a:t>
            </a:r>
            <a:r>
              <a:rPr lang="en-GB" dirty="0" err="1"/>
              <a:t>võib</a:t>
            </a:r>
            <a:r>
              <a:rPr lang="en-GB" dirty="0"/>
              <a:t> </a:t>
            </a:r>
            <a:r>
              <a:rPr lang="en-GB" dirty="0" err="1"/>
              <a:t>tunduda</a:t>
            </a:r>
            <a:r>
              <a:rPr lang="en-GB" dirty="0"/>
              <a:t> </a:t>
            </a:r>
            <a:r>
              <a:rPr lang="en-GB" dirty="0" err="1"/>
              <a:t>ilmne</a:t>
            </a:r>
            <a:r>
              <a:rPr lang="en-GB" dirty="0"/>
              <a:t>, on </a:t>
            </a:r>
            <a:r>
              <a:rPr lang="en-GB" dirty="0" err="1"/>
              <a:t>üks</a:t>
            </a:r>
            <a:r>
              <a:rPr lang="en-GB" dirty="0"/>
              <a:t> </a:t>
            </a:r>
            <a:r>
              <a:rPr lang="en-GB" dirty="0" err="1"/>
              <a:t>suurimaid</a:t>
            </a:r>
            <a:r>
              <a:rPr lang="en-GB" dirty="0"/>
              <a:t> </a:t>
            </a:r>
            <a:r>
              <a:rPr lang="en-GB" dirty="0" err="1"/>
              <a:t>usalduse</a:t>
            </a:r>
            <a:r>
              <a:rPr lang="en-GB" dirty="0"/>
              <a:t> </a:t>
            </a:r>
            <a:r>
              <a:rPr lang="en-GB" dirty="0" err="1"/>
              <a:t>allikaid</a:t>
            </a:r>
            <a:r>
              <a:rPr lang="en-GB" dirty="0"/>
              <a:t> </a:t>
            </a:r>
            <a:r>
              <a:rPr lang="en-GB" dirty="0" err="1"/>
              <a:t>üksteise</a:t>
            </a:r>
            <a:r>
              <a:rPr lang="en-GB" dirty="0"/>
              <a:t> </a:t>
            </a:r>
            <a:r>
              <a:rPr lang="en-GB" dirty="0" err="1"/>
              <a:t>kuulamine</a:t>
            </a:r>
            <a:r>
              <a:rPr lang="en-GB" dirty="0"/>
              <a:t> ja </a:t>
            </a:r>
            <a:r>
              <a:rPr lang="en-GB" dirty="0" err="1"/>
              <a:t>hea</a:t>
            </a:r>
            <a:r>
              <a:rPr lang="en-GB" dirty="0"/>
              <a:t> </a:t>
            </a:r>
            <a:r>
              <a:rPr lang="en-GB" dirty="0" err="1"/>
              <a:t>suhtlemine</a:t>
            </a:r>
            <a:r>
              <a:rPr lang="en-GB" dirty="0"/>
              <a:t>. </a:t>
            </a:r>
            <a:r>
              <a:rPr lang="en-GB" dirty="0" err="1"/>
              <a:t>Harjutades</a:t>
            </a:r>
            <a:r>
              <a:rPr lang="en-GB" dirty="0"/>
              <a:t> </a:t>
            </a:r>
            <a:r>
              <a:rPr lang="en-GB" dirty="0" err="1"/>
              <a:t>selliseid</a:t>
            </a:r>
            <a:r>
              <a:rPr lang="en-GB" dirty="0"/>
              <a:t> </a:t>
            </a:r>
            <a:r>
              <a:rPr lang="en-GB" dirty="0" err="1"/>
              <a:t>oskusi</a:t>
            </a:r>
            <a:r>
              <a:rPr lang="en-GB" dirty="0"/>
              <a:t> </a:t>
            </a:r>
            <a:r>
              <a:rPr lang="en-GB" dirty="0" err="1"/>
              <a:t>nagu</a:t>
            </a:r>
            <a:r>
              <a:rPr lang="en-GB" dirty="0"/>
              <a:t> </a:t>
            </a:r>
            <a:r>
              <a:rPr lang="en-GB" dirty="0" err="1"/>
              <a:t>aktiivne</a:t>
            </a:r>
            <a:r>
              <a:rPr lang="en-GB" dirty="0"/>
              <a:t> </a:t>
            </a:r>
            <a:r>
              <a:rPr lang="en-GB" dirty="0" err="1"/>
              <a:t>kuulamine</a:t>
            </a:r>
            <a:r>
              <a:rPr lang="en-GB" dirty="0"/>
              <a:t> ja </a:t>
            </a:r>
            <a:r>
              <a:rPr lang="en-GB" dirty="0" err="1"/>
              <a:t>tagades</a:t>
            </a:r>
            <a:r>
              <a:rPr lang="en-GB" dirty="0"/>
              <a:t>, et </a:t>
            </a:r>
            <a:r>
              <a:rPr lang="en-GB" dirty="0" err="1"/>
              <a:t>iga</a:t>
            </a:r>
            <a:r>
              <a:rPr lang="en-GB" dirty="0"/>
              <a:t> </a:t>
            </a:r>
            <a:r>
              <a:rPr lang="en-GB" dirty="0" err="1"/>
              <a:t>meeskonnaliige</a:t>
            </a:r>
            <a:r>
              <a:rPr lang="en-GB" dirty="0"/>
              <a:t> on </a:t>
            </a:r>
            <a:r>
              <a:rPr lang="en-GB" dirty="0" err="1"/>
              <a:t>ära</a:t>
            </a:r>
            <a:r>
              <a:rPr lang="en-GB" dirty="0"/>
              <a:t> </a:t>
            </a:r>
            <a:r>
              <a:rPr lang="en-GB" dirty="0" err="1"/>
              <a:t>kuulatud</a:t>
            </a:r>
            <a:r>
              <a:rPr lang="en-GB" dirty="0"/>
              <a:t>, </a:t>
            </a:r>
            <a:r>
              <a:rPr lang="en-GB" dirty="0" err="1"/>
              <a:t>võib</a:t>
            </a:r>
            <a:r>
              <a:rPr lang="en-GB" dirty="0"/>
              <a:t> see </a:t>
            </a:r>
            <a:r>
              <a:rPr lang="en-GB" dirty="0" err="1"/>
              <a:t>aidata</a:t>
            </a:r>
            <a:r>
              <a:rPr lang="en-GB" dirty="0"/>
              <a:t> </a:t>
            </a:r>
            <a:r>
              <a:rPr lang="en-GB" dirty="0" err="1"/>
              <a:t>lahendada</a:t>
            </a:r>
            <a:r>
              <a:rPr lang="en-GB" dirty="0"/>
              <a:t> </a:t>
            </a:r>
            <a:r>
              <a:rPr lang="en-GB" dirty="0" err="1"/>
              <a:t>probleeme</a:t>
            </a:r>
            <a:r>
              <a:rPr lang="en-GB" dirty="0"/>
              <a:t> </a:t>
            </a:r>
            <a:r>
              <a:rPr lang="en-GB" dirty="0" err="1"/>
              <a:t>kohe</a:t>
            </a:r>
            <a:r>
              <a:rPr lang="en-GB" dirty="0"/>
              <a:t> </a:t>
            </a:r>
            <a:r>
              <a:rPr lang="en-GB" dirty="0" err="1"/>
              <a:t>nende</a:t>
            </a:r>
            <a:r>
              <a:rPr lang="en-GB" dirty="0"/>
              <a:t> </a:t>
            </a:r>
            <a:r>
              <a:rPr lang="en-GB" dirty="0" err="1"/>
              <a:t>ilmnemisel</a:t>
            </a:r>
            <a:r>
              <a:rPr lang="en-GB" dirty="0"/>
              <a:t>. </a:t>
            </a:r>
            <a:r>
              <a:rPr lang="en-GB" dirty="0" err="1"/>
              <a:t>Kõiki</a:t>
            </a:r>
            <a:r>
              <a:rPr lang="en-GB" dirty="0"/>
              <a:t> </a:t>
            </a:r>
            <a:r>
              <a:rPr lang="en-GB" dirty="0" err="1"/>
              <a:t>meeskonnaliikmeid</a:t>
            </a:r>
            <a:r>
              <a:rPr lang="en-GB" dirty="0"/>
              <a:t> </a:t>
            </a:r>
            <a:r>
              <a:rPr lang="en-GB" dirty="0" err="1"/>
              <a:t>aktiivselt</a:t>
            </a:r>
            <a:r>
              <a:rPr lang="en-GB" dirty="0"/>
              <a:t> </a:t>
            </a:r>
            <a:r>
              <a:rPr lang="en-GB" dirty="0" err="1"/>
              <a:t>kuulates</a:t>
            </a:r>
            <a:r>
              <a:rPr lang="en-GB" dirty="0"/>
              <a:t>, </a:t>
            </a:r>
            <a:r>
              <a:rPr lang="en-GB" dirty="0" err="1"/>
              <a:t>võib</a:t>
            </a:r>
            <a:r>
              <a:rPr lang="en-GB" dirty="0"/>
              <a:t> see </a:t>
            </a:r>
            <a:r>
              <a:rPr lang="en-GB" dirty="0" err="1"/>
              <a:t>kaasa</a:t>
            </a:r>
            <a:r>
              <a:rPr lang="en-GB" dirty="0"/>
              <a:t> </a:t>
            </a:r>
            <a:r>
              <a:rPr lang="en-GB" dirty="0" err="1"/>
              <a:t>aidata</a:t>
            </a:r>
            <a:r>
              <a:rPr lang="en-GB" dirty="0"/>
              <a:t> ka </a:t>
            </a:r>
            <a:r>
              <a:rPr lang="en-GB" dirty="0" err="1"/>
              <a:t>tugevama</a:t>
            </a:r>
            <a:r>
              <a:rPr lang="en-GB" dirty="0"/>
              <a:t> </a:t>
            </a:r>
            <a:r>
              <a:rPr lang="en-GB" dirty="0" err="1"/>
              <a:t>meeskonna</a:t>
            </a:r>
            <a:r>
              <a:rPr lang="en-GB" dirty="0"/>
              <a:t> </a:t>
            </a:r>
            <a:r>
              <a:rPr lang="en-GB" dirty="0" err="1"/>
              <a:t>loomisele</a:t>
            </a:r>
            <a:r>
              <a:rPr lang="en-GB" dirty="0"/>
              <a:t>, </a:t>
            </a:r>
            <a:r>
              <a:rPr lang="en-GB" dirty="0" err="1"/>
              <a:t>kus</a:t>
            </a:r>
            <a:r>
              <a:rPr lang="en-GB" dirty="0"/>
              <a:t> </a:t>
            </a:r>
            <a:r>
              <a:rPr lang="en-GB" dirty="0" err="1"/>
              <a:t>kõiki</a:t>
            </a:r>
            <a:r>
              <a:rPr lang="en-GB" dirty="0"/>
              <a:t> </a:t>
            </a:r>
            <a:r>
              <a:rPr lang="en-GB" dirty="0" err="1"/>
              <a:t>austatakse</a:t>
            </a:r>
            <a:r>
              <a:rPr lang="en-GB" dirty="0"/>
              <a:t>.</a:t>
            </a:r>
            <a:endParaRPr lang="et-EE" dirty="0"/>
          </a:p>
          <a:p>
            <a:pPr marL="0"/>
            <a:endParaRPr lang="en-US" dirty="0"/>
          </a:p>
          <a:p>
            <a:pPr marL="0"/>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343556" y="377914"/>
            <a:ext cx="5941630" cy="582221"/>
          </a:xfrm>
        </p:spPr>
        <p:txBody>
          <a:bodyPr>
            <a:noAutofit/>
          </a:bodyPr>
          <a:lstStyle/>
          <a:p>
            <a:r>
              <a:rPr lang="en-US" sz="2800" dirty="0"/>
              <a:t>3. SAMM USALDUSE LOOMISEKS DKO MEESKONNAS</a:t>
            </a:r>
            <a:endParaRPr lang="en-US" sz="2800" dirty="0">
              <a:solidFill>
                <a:schemeClr val="bg1"/>
              </a:solidFill>
            </a:endParaRPr>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pic>
        <p:nvPicPr>
          <p:cNvPr id="7" name="Picture Placeholder 6">
            <a:extLst>
              <a:ext uri="{FF2B5EF4-FFF2-40B4-BE49-F238E27FC236}">
                <a16:creationId xmlns:a16="http://schemas.microsoft.com/office/drawing/2014/main" id="{5DC737FA-8F2E-4D8C-8CD3-2362240F257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3936" r="13936"/>
          <a:stretch>
            <a:fillRect/>
          </a:stretch>
        </p:blipFill>
        <p:spPr/>
      </p:pic>
    </p:spTree>
    <p:extLst>
      <p:ext uri="{BB962C8B-B14F-4D97-AF65-F5344CB8AC3E}">
        <p14:creationId xmlns:p14="http://schemas.microsoft.com/office/powerpoint/2010/main" val="1268846796"/>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B227DF8-9103-49AB-955F-EB3979E6F133}">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34980</TotalTime>
  <Words>2717</Words>
  <Application>Microsoft Office PowerPoint</Application>
  <PresentationFormat>Widescreen</PresentationFormat>
  <Paragraphs>228</Paragraphs>
  <Slides>47</Slides>
  <Notes>0</Notes>
  <HiddenSlides>0</HiddenSlides>
  <MMClips>4</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47</vt:i4>
      </vt:variant>
    </vt:vector>
  </HeadingPairs>
  <TitlesOfParts>
    <vt:vector size="58" baseType="lpstr">
      <vt:lpstr>Arial</vt:lpstr>
      <vt:lpstr>AvenirNext</vt:lpstr>
      <vt:lpstr>Calibri</vt:lpstr>
      <vt:lpstr>Calibri Light</vt:lpstr>
      <vt:lpstr>Lato Regular</vt:lpstr>
      <vt:lpstr>Montserrat</vt:lpstr>
      <vt:lpstr>Montserrat Light</vt:lpstr>
      <vt:lpstr>Montserrat Medium</vt:lpstr>
      <vt:lpstr>Quattrocento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218</cp:revision>
  <dcterms:created xsi:type="dcterms:W3CDTF">2020-10-14T13:32:04Z</dcterms:created>
  <dcterms:modified xsi:type="dcterms:W3CDTF">2022-09-21T14:02:39Z</dcterms:modified>
</cp:coreProperties>
</file>