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1"/>
  </p:sldMasterIdLst>
  <p:notesMasterIdLst>
    <p:notesMasterId r:id="rId49"/>
  </p:notesMasterIdLst>
  <p:sldIdLst>
    <p:sldId id="4298" r:id="rId2"/>
    <p:sldId id="4270" r:id="rId3"/>
    <p:sldId id="4380" r:id="rId4"/>
    <p:sldId id="4273" r:id="rId5"/>
    <p:sldId id="4291" r:id="rId6"/>
    <p:sldId id="4344" r:id="rId7"/>
    <p:sldId id="4316" r:id="rId8"/>
    <p:sldId id="4318" r:id="rId9"/>
    <p:sldId id="4352" r:id="rId10"/>
    <p:sldId id="4325" r:id="rId11"/>
    <p:sldId id="4353" r:id="rId12"/>
    <p:sldId id="4319" r:id="rId13"/>
    <p:sldId id="4326" r:id="rId14"/>
    <p:sldId id="264" r:id="rId15"/>
    <p:sldId id="4303" r:id="rId16"/>
    <p:sldId id="4346" r:id="rId17"/>
    <p:sldId id="4347" r:id="rId18"/>
    <p:sldId id="4345" r:id="rId19"/>
    <p:sldId id="4304" r:id="rId20"/>
    <p:sldId id="4305" r:id="rId21"/>
    <p:sldId id="4381" r:id="rId22"/>
    <p:sldId id="4350" r:id="rId23"/>
    <p:sldId id="4348" r:id="rId24"/>
    <p:sldId id="4328" r:id="rId25"/>
    <p:sldId id="4327" r:id="rId26"/>
    <p:sldId id="4307" r:id="rId27"/>
    <p:sldId id="4331" r:id="rId28"/>
    <p:sldId id="4354" r:id="rId29"/>
    <p:sldId id="4355" r:id="rId30"/>
    <p:sldId id="4323" r:id="rId31"/>
    <p:sldId id="4322" r:id="rId32"/>
    <p:sldId id="4330" r:id="rId33"/>
    <p:sldId id="4308" r:id="rId34"/>
    <p:sldId id="4314" r:id="rId35"/>
    <p:sldId id="4313" r:id="rId36"/>
    <p:sldId id="4336" r:id="rId37"/>
    <p:sldId id="4338" r:id="rId38"/>
    <p:sldId id="4339" r:id="rId39"/>
    <p:sldId id="4356" r:id="rId40"/>
    <p:sldId id="4341" r:id="rId41"/>
    <p:sldId id="4358" r:id="rId42"/>
    <p:sldId id="4340" r:id="rId43"/>
    <p:sldId id="4357" r:id="rId44"/>
    <p:sldId id="4342" r:id="rId45"/>
    <p:sldId id="4276" r:id="rId46"/>
    <p:sldId id="4343" r:id="rId47"/>
    <p:sldId id="4263" r:id="rId4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25655"/>
    <a:srgbClr val="3BB391"/>
    <a:srgbClr val="F16A4C"/>
    <a:srgbClr val="FDC562"/>
    <a:srgbClr val="7DCCC6"/>
    <a:srgbClr val="00A4B8"/>
    <a:srgbClr val="23385C"/>
    <a:srgbClr val="28AF95"/>
    <a:srgbClr val="8CBF4B"/>
    <a:srgbClr val="1BA19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872339E-1617-40D1-9E77-0EE46235461F}" v="1" dt="2021-07-05T11:30:50.86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470"/>
    <p:restoredTop sz="94663"/>
  </p:normalViewPr>
  <p:slideViewPr>
    <p:cSldViewPr snapToGrid="0" snapToObjects="1">
      <p:cViewPr varScale="1">
        <p:scale>
          <a:sx n="82" d="100"/>
          <a:sy n="82" d="100"/>
        </p:scale>
        <p:origin x="696" y="91"/>
      </p:cViewPr>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presProps" Target="presProps.xml"/><Relationship Id="rId55" Type="http://schemas.microsoft.com/office/2015/10/relationships/revisionInfo" Target="revisionInfo.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viewProps" Target="viewProps.xml"/><Relationship Id="rId3"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aurence Cole" userId="8e1338e43120026c" providerId="LiveId" clId="{E872339E-1617-40D1-9E77-0EE46235461F}"/>
    <pc:docChg chg="custSel addSld modSld">
      <pc:chgData name="Laurence Cole" userId="8e1338e43120026c" providerId="LiveId" clId="{E872339E-1617-40D1-9E77-0EE46235461F}" dt="2021-07-06T11:09:32.928" v="300" actId="20577"/>
      <pc:docMkLst>
        <pc:docMk/>
      </pc:docMkLst>
      <pc:sldChg chg="add">
        <pc:chgData name="Laurence Cole" userId="8e1338e43120026c" providerId="LiveId" clId="{E872339E-1617-40D1-9E77-0EE46235461F}" dt="2021-07-05T11:30:50.851" v="0"/>
        <pc:sldMkLst>
          <pc:docMk/>
          <pc:sldMk cId="4169825511" sldId="4263"/>
        </pc:sldMkLst>
      </pc:sldChg>
      <pc:sldChg chg="modSp mod">
        <pc:chgData name="Laurence Cole" userId="8e1338e43120026c" providerId="LiveId" clId="{E872339E-1617-40D1-9E77-0EE46235461F}" dt="2021-07-06T11:09:32.928" v="300" actId="20577"/>
        <pc:sldMkLst>
          <pc:docMk/>
          <pc:sldMk cId="3649242671" sldId="4291"/>
        </pc:sldMkLst>
        <pc:spChg chg="mod">
          <ac:chgData name="Laurence Cole" userId="8e1338e43120026c" providerId="LiveId" clId="{E872339E-1617-40D1-9E77-0EE46235461F}" dt="2021-07-06T11:09:32.928" v="300" actId="20577"/>
          <ac:spMkLst>
            <pc:docMk/>
            <pc:sldMk cId="3649242671" sldId="4291"/>
            <ac:spMk id="5" creationId="{159318B8-276B-0D40-B2D9-396310C39D92}"/>
          </ac:spMkLst>
        </pc:spChg>
      </pc:sldChg>
      <pc:sldChg chg="modSp add mod">
        <pc:chgData name="Laurence Cole" userId="8e1338e43120026c" providerId="LiveId" clId="{E872339E-1617-40D1-9E77-0EE46235461F}" dt="2021-07-06T11:06:00.363" v="94" actId="20577"/>
        <pc:sldMkLst>
          <pc:docMk/>
          <pc:sldMk cId="1259505701" sldId="4344"/>
        </pc:sldMkLst>
        <pc:spChg chg="mod">
          <ac:chgData name="Laurence Cole" userId="8e1338e43120026c" providerId="LiveId" clId="{E872339E-1617-40D1-9E77-0EE46235461F}" dt="2021-07-06T11:06:00.363" v="94" actId="20577"/>
          <ac:spMkLst>
            <pc:docMk/>
            <pc:sldMk cId="1259505701" sldId="4344"/>
            <ac:spMk id="5" creationId="{159318B8-276B-0D40-B2D9-396310C39D92}"/>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E"/>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52210AE-0DC5-4A31-96CE-C30434611C01}" type="datetimeFigureOut">
              <a:rPr lang="en-IE" smtClean="0"/>
              <a:t>21/09/2022</a:t>
            </a:fld>
            <a:endParaRPr lang="en-IE"/>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E"/>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E"/>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578BAF9-A98F-4E79-81DC-7606031186BC}" type="slidenum">
              <a:rPr lang="en-IE" smtClean="0"/>
              <a:t>‹#›</a:t>
            </a:fld>
            <a:endParaRPr lang="en-IE"/>
          </a:p>
        </p:txBody>
      </p:sp>
    </p:spTree>
    <p:extLst>
      <p:ext uri="{BB962C8B-B14F-4D97-AF65-F5344CB8AC3E}">
        <p14:creationId xmlns:p14="http://schemas.microsoft.com/office/powerpoint/2010/main" val="30471502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1.xml"/><Relationship Id="rId5" Type="http://schemas.openxmlformats.org/officeDocument/2006/relationships/image" Target="../media/image13.png"/><Relationship Id="rId4" Type="http://schemas.openxmlformats.org/officeDocument/2006/relationships/image" Target="../media/image12.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1.xml"/><Relationship Id="rId5" Type="http://schemas.openxmlformats.org/officeDocument/2006/relationships/image" Target="../media/image13.png"/><Relationship Id="rId4" Type="http://schemas.openxmlformats.org/officeDocument/2006/relationships/image" Target="../media/image12.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1.xml"/><Relationship Id="rId5" Type="http://schemas.openxmlformats.org/officeDocument/2006/relationships/image" Target="../media/image13.png"/><Relationship Id="rId4" Type="http://schemas.openxmlformats.org/officeDocument/2006/relationships/image" Target="../media/image12.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1.png"/><Relationship Id="rId1" Type="http://schemas.openxmlformats.org/officeDocument/2006/relationships/slideMaster" Target="../slideMasters/slideMaster1.xml"/><Relationship Id="rId5" Type="http://schemas.openxmlformats.org/officeDocument/2006/relationships/image" Target="../media/image16.png"/><Relationship Id="rId4" Type="http://schemas.openxmlformats.org/officeDocument/2006/relationships/image" Target="../media/image15.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1.png"/><Relationship Id="rId1" Type="http://schemas.openxmlformats.org/officeDocument/2006/relationships/slideMaster" Target="../slideMasters/slideMaster1.xml"/><Relationship Id="rId5" Type="http://schemas.openxmlformats.org/officeDocument/2006/relationships/image" Target="../media/image16.png"/><Relationship Id="rId4" Type="http://schemas.openxmlformats.org/officeDocument/2006/relationships/image" Target="../media/image15.pn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1.png"/><Relationship Id="rId1" Type="http://schemas.openxmlformats.org/officeDocument/2006/relationships/slideMaster" Target="../slideMasters/slideMaster1.xml"/><Relationship Id="rId5" Type="http://schemas.openxmlformats.org/officeDocument/2006/relationships/image" Target="../media/image16.png"/><Relationship Id="rId4" Type="http://schemas.openxmlformats.org/officeDocument/2006/relationships/image" Target="../media/image15.pn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 Id="rId4" Type="http://schemas.openxmlformats.org/officeDocument/2006/relationships/image" Target="../media/image13.pn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 Id="rId4" Type="http://schemas.openxmlformats.org/officeDocument/2006/relationships/image" Target="../media/image13.pn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 Id="rId4" Type="http://schemas.openxmlformats.org/officeDocument/2006/relationships/image" Target="../media/image13.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 Id="rId4" Type="http://schemas.openxmlformats.org/officeDocument/2006/relationships/image" Target="../media/image13.pn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 Id="rId4" Type="http://schemas.openxmlformats.org/officeDocument/2006/relationships/image" Target="../media/image13.pn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 Id="rId4" Type="http://schemas.openxmlformats.org/officeDocument/2006/relationships/image" Target="../media/image13.pn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 Id="rId4" Type="http://schemas.openxmlformats.org/officeDocument/2006/relationships/image" Target="../media/image13.png"/></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 Id="rId4" Type="http://schemas.openxmlformats.org/officeDocument/2006/relationships/image" Target="../media/image13.png"/></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7.png"/><Relationship Id="rId1" Type="http://schemas.openxmlformats.org/officeDocument/2006/relationships/slideMaster" Target="../slideMasters/slideMaster1.xml"/><Relationship Id="rId5" Type="http://schemas.openxmlformats.org/officeDocument/2006/relationships/image" Target="../media/image13.png"/><Relationship Id="rId4" Type="http://schemas.openxmlformats.org/officeDocument/2006/relationships/image" Target="../media/image12.png"/></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8.png"/><Relationship Id="rId1" Type="http://schemas.openxmlformats.org/officeDocument/2006/relationships/slideMaster" Target="../slideMasters/slideMaster1.xml"/><Relationship Id="rId5" Type="http://schemas.openxmlformats.org/officeDocument/2006/relationships/image" Target="../media/image13.png"/><Relationship Id="rId4" Type="http://schemas.openxmlformats.org/officeDocument/2006/relationships/image" Target="../media/image12.png"/></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1.png"/><Relationship Id="rId1" Type="http://schemas.openxmlformats.org/officeDocument/2006/relationships/slideMaster" Target="../slideMasters/slideMaster1.xml"/><Relationship Id="rId4" Type="http://schemas.openxmlformats.org/officeDocument/2006/relationships/image" Target="../media/image16.png"/></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1.png"/><Relationship Id="rId1" Type="http://schemas.openxmlformats.org/officeDocument/2006/relationships/slideMaster" Target="../slideMasters/slideMaster1.xml"/><Relationship Id="rId4" Type="http://schemas.openxmlformats.org/officeDocument/2006/relationships/image" Target="../media/image16.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3.emf"/></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1.png"/><Relationship Id="rId1" Type="http://schemas.openxmlformats.org/officeDocument/2006/relationships/slideMaster" Target="../slideMasters/slideMaster1.xml"/><Relationship Id="rId4" Type="http://schemas.openxmlformats.org/officeDocument/2006/relationships/image" Target="../media/image16.png"/></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 Id="rId4" Type="http://schemas.openxmlformats.org/officeDocument/2006/relationships/image" Target="../media/image13.png"/></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9.png"/><Relationship Id="rId1" Type="http://schemas.openxmlformats.org/officeDocument/2006/relationships/slideMaster" Target="../slideMasters/slideMaster1.xml"/><Relationship Id="rId4" Type="http://schemas.openxmlformats.org/officeDocument/2006/relationships/image" Target="../media/image13.png"/></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 Id="rId4" Type="http://schemas.openxmlformats.org/officeDocument/2006/relationships/image" Target="../media/image13.png"/></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 Id="rId4" Type="http://schemas.openxmlformats.org/officeDocument/2006/relationships/image" Target="../media/image13.png"/></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9.png"/><Relationship Id="rId1" Type="http://schemas.openxmlformats.org/officeDocument/2006/relationships/slideMaster" Target="../slideMasters/slideMaster1.xml"/><Relationship Id="rId4" Type="http://schemas.openxmlformats.org/officeDocument/2006/relationships/image" Target="../media/image13.png"/></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9.png"/><Relationship Id="rId1" Type="http://schemas.openxmlformats.org/officeDocument/2006/relationships/slideMaster" Target="../slideMasters/slideMaster1.xml"/><Relationship Id="rId4" Type="http://schemas.openxmlformats.org/officeDocument/2006/relationships/image" Target="../media/image13.png"/></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9.png"/><Relationship Id="rId1" Type="http://schemas.openxmlformats.org/officeDocument/2006/relationships/slideMaster" Target="../slideMasters/slideMaster1.xml"/><Relationship Id="rId4" Type="http://schemas.openxmlformats.org/officeDocument/2006/relationships/image" Target="../media/image13.png"/></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9.png"/><Relationship Id="rId1" Type="http://schemas.openxmlformats.org/officeDocument/2006/relationships/slideMaster" Target="../slideMasters/slideMaster1.xml"/><Relationship Id="rId4" Type="http://schemas.openxmlformats.org/officeDocument/2006/relationships/image" Target="../media/image13.png"/></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9.png"/><Relationship Id="rId1" Type="http://schemas.openxmlformats.org/officeDocument/2006/relationships/slideMaster" Target="../slideMasters/slideMaster1.xml"/><Relationship Id="rId4" Type="http://schemas.openxmlformats.org/officeDocument/2006/relationships/image" Target="../media/image13.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4.jpe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9.png"/><Relationship Id="rId1" Type="http://schemas.openxmlformats.org/officeDocument/2006/relationships/slideMaster" Target="../slideMasters/slideMaster1.xml"/><Relationship Id="rId4" Type="http://schemas.openxmlformats.org/officeDocument/2006/relationships/image" Target="../media/image13.png"/></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9.png"/><Relationship Id="rId1" Type="http://schemas.openxmlformats.org/officeDocument/2006/relationships/slideMaster" Target="../slideMasters/slideMaster1.xml"/><Relationship Id="rId4" Type="http://schemas.openxmlformats.org/officeDocument/2006/relationships/image" Target="../media/image13.png"/></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 Id="rId4" Type="http://schemas.openxmlformats.org/officeDocument/2006/relationships/image" Target="../media/image13.png"/></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 Id="rId4" Type="http://schemas.openxmlformats.org/officeDocument/2006/relationships/image" Target="../media/image13.png"/></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 Id="rId4" Type="http://schemas.openxmlformats.org/officeDocument/2006/relationships/image" Target="../media/image13.png"/></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 Id="rId4" Type="http://schemas.openxmlformats.org/officeDocument/2006/relationships/image" Target="../media/image13.png"/></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4.jpeg"/><Relationship Id="rId1" Type="http://schemas.openxmlformats.org/officeDocument/2006/relationships/slideMaster" Target="../slideMasters/slideMaster1.xml"/><Relationship Id="rId4" Type="http://schemas.openxmlformats.org/officeDocument/2006/relationships/image" Target="../media/image6.emf"/></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e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F16A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70" y="427965"/>
            <a:ext cx="5845500" cy="2123658"/>
          </a:xfrm>
          <a:prstGeom prst="rect">
            <a:avLst/>
          </a:prstGeom>
        </p:spPr>
        <p:txBody>
          <a:bodyPr wrap="square">
            <a:spAutoFit/>
          </a:bodyPr>
          <a:lstStyle/>
          <a:p>
            <a:pPr fontAlgn="base"/>
            <a:r>
              <a:rPr lang="en-IE" sz="4400" b="1" i="0" u="none" strike="noStrike" kern="1200" baseline="0" dirty="0">
                <a:solidFill>
                  <a:schemeClr val="bg1"/>
                </a:solidFill>
                <a:effectLst/>
                <a:latin typeface="+mn-lt"/>
                <a:ea typeface="+mn-ea"/>
                <a:cs typeface="+mn-cs"/>
                <a:sym typeface="Quattrocento Sans"/>
              </a:rPr>
              <a:t>Students as Digital </a:t>
            </a:r>
          </a:p>
          <a:p>
            <a:pPr fontAlgn="base"/>
            <a:r>
              <a:rPr lang="en-IE" sz="4400" b="1" i="0" u="none" strike="noStrike" kern="1200" baseline="0" dirty="0">
                <a:solidFill>
                  <a:schemeClr val="bg1"/>
                </a:solidFill>
                <a:effectLst/>
                <a:latin typeface="+mn-lt"/>
                <a:ea typeface="+mn-ea"/>
                <a:cs typeface="+mn-cs"/>
                <a:sym typeface="Quattrocento Sans"/>
              </a:rPr>
              <a:t>Civic Engagers </a:t>
            </a:r>
          </a:p>
          <a:p>
            <a:pPr fontAlgn="base"/>
            <a:r>
              <a:rPr lang="en-IE" sz="4400" b="0" i="0" u="none" strike="noStrike" kern="1200" baseline="0" dirty="0">
                <a:solidFill>
                  <a:schemeClr val="bg1"/>
                </a:solidFill>
                <a:effectLst/>
                <a:latin typeface="+mn-lt"/>
                <a:ea typeface="+mn-ea"/>
                <a:cs typeface="+mn-cs"/>
                <a:sym typeface="Quattrocento Sans"/>
              </a:rPr>
              <a:t>FONT TYPEFACE &amp; SIZE</a:t>
            </a:r>
            <a:endParaRPr lang="en-IE" sz="3600" baseline="0" dirty="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dirty="0">
                <a:solidFill>
                  <a:schemeClr val="bg1"/>
                </a:solidFill>
                <a:effectLst/>
                <a:latin typeface="+mn-lt"/>
                <a:ea typeface="+mn-ea"/>
                <a:cs typeface="+mn-cs"/>
              </a:rPr>
              <a:t>PLEASE</a:t>
            </a:r>
            <a:r>
              <a:rPr lang="en-IE" sz="3000" b="0" i="0" u="none" strike="noStrike" kern="1200" baseline="0" dirty="0">
                <a:solidFill>
                  <a:schemeClr val="bg1"/>
                </a:solidFill>
                <a:effectLst/>
                <a:latin typeface="+mn-lt"/>
                <a:ea typeface="+mn-ea"/>
                <a:cs typeface="+mn-cs"/>
              </a:rPr>
              <a:t> ENSURE TO KEEP FONTS AS PER THE LAYOUT</a:t>
            </a:r>
            <a:endParaRPr lang="en-IE" sz="3000" b="0" i="0" u="none" strike="noStrike" kern="1200" dirty="0">
              <a:solidFill>
                <a:schemeClr val="bg1"/>
              </a:solidFill>
              <a:effectLst/>
              <a:latin typeface="+mn-lt"/>
              <a:ea typeface="+mn-ea"/>
              <a:cs typeface="+mn-cs"/>
            </a:endParaRPr>
          </a:p>
          <a:p>
            <a:pPr fontAlgn="base"/>
            <a:endParaRPr lang="en-IE" sz="3000" b="0" i="0" u="none" strike="noStrike" kern="1200" dirty="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dirty="0">
                <a:solidFill>
                  <a:schemeClr val="bg1"/>
                </a:solidFill>
                <a:effectLst/>
                <a:latin typeface="+mn-lt"/>
                <a:ea typeface="+mn-ea"/>
                <a:cs typeface="+mn-cs"/>
              </a:rPr>
              <a:t>48 point </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Divider</a:t>
            </a:r>
            <a:r>
              <a:rPr lang="en-IE" sz="3000" b="0" i="0" u="none" strike="noStrike" kern="1200" baseline="0" dirty="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dirty="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36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30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	</a:t>
            </a:r>
            <a:r>
              <a:rPr lang="en-IE" sz="3000" b="0" i="0" u="none" strike="noStrike" kern="1200" baseline="0" dirty="0">
                <a:solidFill>
                  <a:schemeClr val="bg1"/>
                </a:solidFill>
                <a:effectLst/>
                <a:latin typeface="+mn-lt"/>
                <a:ea typeface="+mn-ea"/>
                <a:cs typeface="+mn-cs"/>
              </a:rPr>
              <a:t>       </a:t>
            </a:r>
            <a:r>
              <a:rPr lang="en-IE" sz="3000" b="0" i="0" u="none" strike="noStrike" kern="1200" dirty="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24 point</a:t>
            </a:r>
            <a:r>
              <a:rPr lang="en-IE" sz="3000" b="0" i="0" u="none" strike="noStrike" kern="1200" baseline="0" dirty="0">
                <a:solidFill>
                  <a:schemeClr val="bg1"/>
                </a:solidFill>
                <a:effectLst/>
                <a:latin typeface="+mn-lt"/>
                <a:ea typeface="+mn-ea"/>
                <a:cs typeface="+mn-cs"/>
              </a:rPr>
              <a:t>  -  </a:t>
            </a:r>
            <a:r>
              <a:rPr lang="en-IE" sz="3000" b="0" i="0" u="none" strike="noStrike" kern="1200" baseline="0" dirty="0">
                <a:solidFill>
                  <a:schemeClr val="bg1"/>
                </a:solidFill>
                <a:effectLst/>
                <a:latin typeface="+mn-lt"/>
                <a:ea typeface="Quattrocento Sans"/>
                <a:cs typeface="Quattrocento Sans"/>
                <a:sym typeface="Quattrocento Sans"/>
              </a:rPr>
              <a:t>Main </a:t>
            </a:r>
            <a:r>
              <a:rPr lang="en-IE" sz="3000" b="0" i="0" u="none" strike="noStrike" kern="1200" dirty="0">
                <a:solidFill>
                  <a:schemeClr val="bg1"/>
                </a:solidFill>
                <a:effectLst/>
                <a:latin typeface="+mn-lt"/>
                <a:ea typeface="+mn-ea"/>
                <a:cs typeface="+mn-cs"/>
              </a:rPr>
              <a:t>Text Body </a:t>
            </a:r>
            <a:endParaRPr lang="en-US" sz="3000" dirty="0"/>
          </a:p>
          <a:p>
            <a:pPr fontAlgn="base"/>
            <a:endParaRPr lang="en-IE" sz="3000" b="0" i="0" u="none" strike="noStrike" kern="1200" dirty="0">
              <a:solidFill>
                <a:schemeClr val="bg1"/>
              </a:solidFill>
              <a:effectLst/>
              <a:latin typeface="+mn-lt"/>
              <a:ea typeface="+mn-ea"/>
              <a:cs typeface="+mn-cs"/>
            </a:endParaRPr>
          </a:p>
        </p:txBody>
      </p:sp>
      <p:sp>
        <p:nvSpPr>
          <p:cNvPr id="9" name="Rectangle 8"/>
          <p:cNvSpPr/>
          <p:nvPr userDrawn="1"/>
        </p:nvSpPr>
        <p:spPr>
          <a:xfrm>
            <a:off x="424667" y="2883583"/>
            <a:ext cx="6419237" cy="2123658"/>
          </a:xfrm>
          <a:prstGeom prst="rect">
            <a:avLst/>
          </a:prstGeom>
        </p:spPr>
        <p:txBody>
          <a:bodyPr wrap="square">
            <a:spAutoFit/>
          </a:bodyPr>
          <a:lstStyle/>
          <a:p>
            <a:pPr fontAlgn="base"/>
            <a:r>
              <a:rPr lang="en-IE" sz="2400" b="0" i="0" u="none" strike="noStrike" kern="1200" baseline="0" dirty="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dirty="0">
                <a:solidFill>
                  <a:schemeClr val="bg1"/>
                </a:solidFill>
                <a:effectLst/>
                <a:latin typeface="+mn-lt"/>
                <a:ea typeface="+mn-ea"/>
                <a:cs typeface="+mn-cs"/>
                <a:sym typeface="Quattrocento Sans"/>
              </a:rPr>
              <a:t>Students as Digital Civic Engagers </a:t>
            </a:r>
            <a:r>
              <a:rPr lang="en-IE" sz="2400" b="0" i="0" u="none" strike="noStrike" kern="1200" baseline="0" dirty="0">
                <a:solidFill>
                  <a:schemeClr val="bg1"/>
                </a:solidFill>
                <a:effectLst/>
                <a:latin typeface="+mn-lt"/>
                <a:ea typeface="+mn-ea"/>
                <a:cs typeface="+mn-cs"/>
                <a:sym typeface="Quattrocento Sans"/>
              </a:rPr>
              <a:t>PowerPoint is</a:t>
            </a:r>
            <a:r>
              <a:rPr lang="is-IS" sz="2400" b="0" i="0" u="none" strike="noStrike" kern="1200" baseline="0" dirty="0">
                <a:solidFill>
                  <a:schemeClr val="bg1"/>
                </a:solidFill>
                <a:effectLst/>
                <a:latin typeface="+mn-lt"/>
                <a:ea typeface="+mn-ea"/>
                <a:cs typeface="+mn-cs"/>
                <a:sym typeface="Quattrocento Sans"/>
              </a:rPr>
              <a:t>….</a:t>
            </a:r>
            <a:endParaRPr lang="en-IE" sz="2400" b="0" i="0" u="none" strike="noStrike" kern="1200" baseline="0" dirty="0">
              <a:solidFill>
                <a:schemeClr val="bg1"/>
              </a:solidFill>
              <a:effectLst/>
              <a:latin typeface="+mn-lt"/>
              <a:ea typeface="+mn-ea"/>
              <a:cs typeface="+mn-cs"/>
              <a:sym typeface="Quattrocento Sans"/>
            </a:endParaRPr>
          </a:p>
          <a:p>
            <a:pPr fontAlgn="base"/>
            <a:endParaRPr lang="en-IE" sz="2400" b="0" i="0" u="none" strike="noStrike" kern="1200" baseline="0" dirty="0">
              <a:solidFill>
                <a:schemeClr val="bg1"/>
              </a:solidFill>
              <a:effectLst/>
              <a:latin typeface="+mn-lt"/>
              <a:ea typeface="+mn-ea"/>
              <a:cs typeface="+mn-cs"/>
              <a:sym typeface="Quattrocento Sans"/>
            </a:endParaRPr>
          </a:p>
          <a:p>
            <a:pPr fontAlgn="base"/>
            <a:r>
              <a:rPr lang="en-IE" sz="3600" b="1" i="1" baseline="0" dirty="0">
                <a:solidFill>
                  <a:schemeClr val="bg1"/>
                </a:solidFill>
                <a:latin typeface="+mn-lt"/>
                <a:ea typeface="Quattrocento Sans"/>
                <a:cs typeface="Quattrocento Sans"/>
                <a:sym typeface="Quattrocento Sans"/>
              </a:rPr>
              <a:t>Calibri</a:t>
            </a:r>
            <a:endParaRPr lang="en-IE" sz="3600" baseline="0" dirty="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2503620"/>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Quote slide - Cyan">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DB547002-8F3C-694D-AEC8-99454AAD7BD4}"/>
              </a:ext>
            </a:extLst>
          </p:cNvPr>
          <p:cNvSpPr/>
          <p:nvPr userDrawn="1"/>
        </p:nvSpPr>
        <p:spPr>
          <a:xfrm>
            <a:off x="241300" y="228600"/>
            <a:ext cx="11696700" cy="5695316"/>
          </a:xfrm>
          <a:prstGeom prst="rect">
            <a:avLst/>
          </a:prstGeom>
          <a:solidFill>
            <a:srgbClr val="7DCCC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ext Placeholder 23">
            <a:extLst>
              <a:ext uri="{FF2B5EF4-FFF2-40B4-BE49-F238E27FC236}">
                <a16:creationId xmlns:a16="http://schemas.microsoft.com/office/drawing/2014/main" id="{A2064B40-8E53-2147-8361-55B49BB4CC15}"/>
              </a:ext>
            </a:extLst>
          </p:cNvPr>
          <p:cNvSpPr>
            <a:spLocks noGrp="1"/>
          </p:cNvSpPr>
          <p:nvPr>
            <p:ph type="body" sz="quarter" idx="14" hasCustomPrompt="1"/>
          </p:nvPr>
        </p:nvSpPr>
        <p:spPr>
          <a:xfrm>
            <a:off x="10700893" y="3810314"/>
            <a:ext cx="785328" cy="1056986"/>
          </a:xfrm>
        </p:spPr>
        <p:txBody>
          <a:bodyPr anchor="t">
            <a:normAutofit/>
          </a:bodyPr>
          <a:lstStyle>
            <a:lvl1pPr marL="0" indent="0" algn="r">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5" name="Text Placeholder 23">
            <a:extLst>
              <a:ext uri="{FF2B5EF4-FFF2-40B4-BE49-F238E27FC236}">
                <a16:creationId xmlns:a16="http://schemas.microsoft.com/office/drawing/2014/main" id="{90A7F5E5-04A0-824D-9112-6F0C0B78D2DA}"/>
              </a:ext>
            </a:extLst>
          </p:cNvPr>
          <p:cNvSpPr>
            <a:spLocks noGrp="1"/>
          </p:cNvSpPr>
          <p:nvPr>
            <p:ph type="body" sz="quarter" idx="13" hasCustomPrompt="1"/>
          </p:nvPr>
        </p:nvSpPr>
        <p:spPr>
          <a:xfrm>
            <a:off x="6628531" y="763770"/>
            <a:ext cx="4857690" cy="3880802"/>
          </a:xfr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6" name="Text Placeholder 23">
            <a:extLst>
              <a:ext uri="{FF2B5EF4-FFF2-40B4-BE49-F238E27FC236}">
                <a16:creationId xmlns:a16="http://schemas.microsoft.com/office/drawing/2014/main" id="{26B802C5-E509-C045-949B-B5202FF5A36F}"/>
              </a:ext>
            </a:extLst>
          </p:cNvPr>
          <p:cNvSpPr>
            <a:spLocks noGrp="1"/>
          </p:cNvSpPr>
          <p:nvPr>
            <p:ph type="body" sz="quarter" idx="15" hasCustomPrompt="1"/>
          </p:nvPr>
        </p:nvSpPr>
        <p:spPr>
          <a:xfrm>
            <a:off x="6718982" y="598304"/>
            <a:ext cx="2613204" cy="1221666"/>
          </a:xfrm>
        </p:spPr>
        <p:txBody>
          <a:bodyPr anchor="t">
            <a:normAutofit/>
          </a:bodyPr>
          <a:lstStyle>
            <a:lvl1pPr marL="0" indent="0" algn="l">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7" name="Picture Placeholder 2">
            <a:extLst>
              <a:ext uri="{FF2B5EF4-FFF2-40B4-BE49-F238E27FC236}">
                <a16:creationId xmlns:a16="http://schemas.microsoft.com/office/drawing/2014/main" id="{D6AC81E1-C41A-BB46-B49A-3C3F2326F5F6}"/>
              </a:ext>
            </a:extLst>
          </p:cNvPr>
          <p:cNvSpPr>
            <a:spLocks noGrp="1"/>
          </p:cNvSpPr>
          <p:nvPr>
            <p:ph type="pic" sz="quarter" idx="19"/>
          </p:nvPr>
        </p:nvSpPr>
        <p:spPr>
          <a:xfrm>
            <a:off x="705779" y="0"/>
            <a:ext cx="5248975" cy="6858001"/>
          </a:xfrm>
        </p:spPr>
        <p:txBody>
          <a:bodyPr>
            <a:normAutofit/>
          </a:bodyPr>
          <a:lstStyle>
            <a:lvl1pPr marL="0" indent="0" algn="ctr">
              <a:buNone/>
              <a:defRPr sz="2000" i="1">
                <a:solidFill>
                  <a:srgbClr val="404040"/>
                </a:solidFill>
              </a:defRPr>
            </a:lvl1pPr>
          </a:lstStyle>
          <a:p>
            <a:endParaRPr lang="en-US" dirty="0"/>
          </a:p>
          <a:p>
            <a:endParaRPr lang="en-US" dirty="0"/>
          </a:p>
          <a:p>
            <a:endParaRPr lang="en-US" dirty="0"/>
          </a:p>
          <a:p>
            <a:r>
              <a:rPr lang="en-US" dirty="0"/>
              <a:t>Click  to add photo</a:t>
            </a:r>
          </a:p>
        </p:txBody>
      </p:sp>
      <p:pic>
        <p:nvPicPr>
          <p:cNvPr id="9" name="Picture 8" descr="Icon&#10;&#10;Description automatically generated">
            <a:extLst>
              <a:ext uri="{FF2B5EF4-FFF2-40B4-BE49-F238E27FC236}">
                <a16:creationId xmlns:a16="http://schemas.microsoft.com/office/drawing/2014/main" id="{659A1A35-B898-8246-8D43-C68A97BA1D99}"/>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287656" y="4981600"/>
            <a:ext cx="3904344" cy="1884632"/>
          </a:xfrm>
          <a:prstGeom prst="rect">
            <a:avLst/>
          </a:prstGeom>
        </p:spPr>
      </p:pic>
    </p:spTree>
    <p:extLst>
      <p:ext uri="{BB962C8B-B14F-4D97-AF65-F5344CB8AC3E}">
        <p14:creationId xmlns:p14="http://schemas.microsoft.com/office/powerpoint/2010/main" val="2127037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Divider Slide - Orang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BD5A2AA6-883F-854A-8546-F99F3B503C78}"/>
              </a:ext>
            </a:extLst>
          </p:cNvPr>
          <p:cNvSpPr/>
          <p:nvPr userDrawn="1"/>
        </p:nvSpPr>
        <p:spPr>
          <a:xfrm>
            <a:off x="241300" y="228600"/>
            <a:ext cx="11696700" cy="5695316"/>
          </a:xfrm>
          <a:prstGeom prst="rect">
            <a:avLst/>
          </a:prstGeom>
          <a:solidFill>
            <a:srgbClr val="F16A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Text Placeholder 23">
            <a:extLst>
              <a:ext uri="{FF2B5EF4-FFF2-40B4-BE49-F238E27FC236}">
                <a16:creationId xmlns:a16="http://schemas.microsoft.com/office/drawing/2014/main" id="{3864A3C8-D9B2-6D4F-8AF6-446AA2B02124}"/>
              </a:ext>
            </a:extLst>
          </p:cNvPr>
          <p:cNvSpPr>
            <a:spLocks noGrp="1"/>
          </p:cNvSpPr>
          <p:nvPr>
            <p:ph type="body" sz="quarter" idx="16" hasCustomPrompt="1"/>
          </p:nvPr>
        </p:nvSpPr>
        <p:spPr>
          <a:xfrm>
            <a:off x="2149154" y="934084"/>
            <a:ext cx="4235894" cy="582221"/>
          </a:xfrm>
        </p:spPr>
        <p:txBody>
          <a:bodyPr>
            <a:normAutofit/>
          </a:bodyPr>
          <a:lstStyle>
            <a:lvl1pPr marL="0" indent="0" algn="l">
              <a:buNone/>
              <a:defRPr sz="4800" b="0" i="0">
                <a:solidFill>
                  <a:schemeClr val="bg1"/>
                </a:solidFill>
                <a:latin typeface="+mn-lt"/>
              </a:defRPr>
            </a:lvl1pPr>
          </a:lstStyle>
          <a:p>
            <a:pPr lvl="0"/>
            <a:r>
              <a:rPr lang="en-US" dirty="0"/>
              <a:t>Divider</a:t>
            </a:r>
          </a:p>
        </p:txBody>
      </p:sp>
      <p:sp>
        <p:nvSpPr>
          <p:cNvPr id="11" name="Text Placeholder 23">
            <a:extLst>
              <a:ext uri="{FF2B5EF4-FFF2-40B4-BE49-F238E27FC236}">
                <a16:creationId xmlns:a16="http://schemas.microsoft.com/office/drawing/2014/main" id="{85D7608D-36AC-F749-962E-A70668D2E0DE}"/>
              </a:ext>
            </a:extLst>
          </p:cNvPr>
          <p:cNvSpPr>
            <a:spLocks noGrp="1"/>
          </p:cNvSpPr>
          <p:nvPr>
            <p:ph type="body" sz="quarter" idx="17" hasCustomPrompt="1"/>
          </p:nvPr>
        </p:nvSpPr>
        <p:spPr>
          <a:xfrm>
            <a:off x="704603" y="934085"/>
            <a:ext cx="904551" cy="582221"/>
          </a:xfrm>
        </p:spPr>
        <p:txBody>
          <a:bodyPr>
            <a:normAutofit/>
          </a:bodyPr>
          <a:lstStyle>
            <a:lvl1pPr marL="0" indent="0" algn="l">
              <a:buNone/>
              <a:defRPr sz="4800" b="0" i="0">
                <a:solidFill>
                  <a:schemeClr val="bg1"/>
                </a:solidFill>
                <a:latin typeface="+mn-lt"/>
              </a:defRPr>
            </a:lvl1pPr>
          </a:lstStyle>
          <a:p>
            <a:pPr lvl="0"/>
            <a:r>
              <a:rPr lang="en-US" dirty="0"/>
              <a:t>01</a:t>
            </a:r>
          </a:p>
        </p:txBody>
      </p:sp>
      <p:sp>
        <p:nvSpPr>
          <p:cNvPr id="12" name="Rectangle 11">
            <a:extLst>
              <a:ext uri="{FF2B5EF4-FFF2-40B4-BE49-F238E27FC236}">
                <a16:creationId xmlns:a16="http://schemas.microsoft.com/office/drawing/2014/main" id="{1A50FDCB-F35B-6E4C-894D-A4695AE5E749}"/>
              </a:ext>
            </a:extLst>
          </p:cNvPr>
          <p:cNvSpPr/>
          <p:nvPr userDrawn="1"/>
        </p:nvSpPr>
        <p:spPr>
          <a:xfrm rot="5400000" flipV="1">
            <a:off x="1375154" y="1210306"/>
            <a:ext cx="1008000" cy="36000"/>
          </a:xfrm>
          <a:prstGeom prst="rect">
            <a:avLst/>
          </a:prstGeom>
          <a:solidFill>
            <a:srgbClr val="FDC56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pic>
        <p:nvPicPr>
          <p:cNvPr id="14" name="Picture 13" descr="Icon&#10;&#10;Description automatically generated">
            <a:extLst>
              <a:ext uri="{FF2B5EF4-FFF2-40B4-BE49-F238E27FC236}">
                <a16:creationId xmlns:a16="http://schemas.microsoft.com/office/drawing/2014/main" id="{09B4805A-287E-CF48-BC2B-3CDAB976F384}"/>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flipH="1">
            <a:off x="-1" y="4397829"/>
            <a:ext cx="5094519" cy="2459131"/>
          </a:xfrm>
          <a:prstGeom prst="rect">
            <a:avLst/>
          </a:prstGeom>
        </p:spPr>
      </p:pic>
      <p:grpSp>
        <p:nvGrpSpPr>
          <p:cNvPr id="23" name="Group 22">
            <a:extLst>
              <a:ext uri="{FF2B5EF4-FFF2-40B4-BE49-F238E27FC236}">
                <a16:creationId xmlns:a16="http://schemas.microsoft.com/office/drawing/2014/main" id="{AD714960-3766-3443-8FFF-31096EBBEA09}"/>
              </a:ext>
            </a:extLst>
          </p:cNvPr>
          <p:cNvGrpSpPr/>
          <p:nvPr userDrawn="1"/>
        </p:nvGrpSpPr>
        <p:grpSpPr>
          <a:xfrm flipH="1">
            <a:off x="10344642" y="6178622"/>
            <a:ext cx="1847358" cy="678338"/>
            <a:chOff x="0" y="6194352"/>
            <a:chExt cx="1847358" cy="678338"/>
          </a:xfrm>
        </p:grpSpPr>
        <p:pic>
          <p:nvPicPr>
            <p:cNvPr id="24" name="Picture 23" descr="Icon&#10;&#10;Description automatically generated">
              <a:extLst>
                <a:ext uri="{FF2B5EF4-FFF2-40B4-BE49-F238E27FC236}">
                  <a16:creationId xmlns:a16="http://schemas.microsoft.com/office/drawing/2014/main" id="{76165ACB-6AA8-7E4D-9366-07A54806619E}"/>
                </a:ext>
              </a:extLst>
            </p:cNvPr>
            <p:cNvPicPr>
              <a:picLocks noChangeAspect="1"/>
            </p:cNvPicPr>
            <p:nvPr userDrawn="1"/>
          </p:nvPicPr>
          <p:blipFill>
            <a:blip r:embed="rId3"/>
            <a:stretch>
              <a:fillRect/>
            </a:stretch>
          </p:blipFill>
          <p:spPr>
            <a:xfrm flipH="1">
              <a:off x="0" y="6194352"/>
              <a:ext cx="1058868" cy="678338"/>
            </a:xfrm>
            <a:prstGeom prst="rect">
              <a:avLst/>
            </a:prstGeom>
          </p:spPr>
        </p:pic>
        <p:pic>
          <p:nvPicPr>
            <p:cNvPr id="25" name="Picture 24" descr="A picture containing text, sign, tableware, plate&#10;&#10;Description automatically generated">
              <a:extLst>
                <a:ext uri="{FF2B5EF4-FFF2-40B4-BE49-F238E27FC236}">
                  <a16:creationId xmlns:a16="http://schemas.microsoft.com/office/drawing/2014/main" id="{1A068880-8E07-AA40-866D-11F9CD9AD873}"/>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flipH="1">
              <a:off x="278662" y="6218244"/>
              <a:ext cx="1080400" cy="315277"/>
            </a:xfrm>
            <a:prstGeom prst="rect">
              <a:avLst/>
            </a:prstGeom>
          </p:spPr>
        </p:pic>
        <p:pic>
          <p:nvPicPr>
            <p:cNvPr id="26" name="Picture 25" descr="Shape, arrow&#10;&#10;Description automatically generated">
              <a:extLst>
                <a:ext uri="{FF2B5EF4-FFF2-40B4-BE49-F238E27FC236}">
                  <a16:creationId xmlns:a16="http://schemas.microsoft.com/office/drawing/2014/main" id="{12E9FCFC-9F99-C147-8450-726D13112D7D}"/>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flipH="1">
              <a:off x="1359062" y="6387828"/>
              <a:ext cx="488296" cy="315278"/>
            </a:xfrm>
            <a:prstGeom prst="rect">
              <a:avLst/>
            </a:prstGeom>
          </p:spPr>
        </p:pic>
      </p:grpSp>
    </p:spTree>
    <p:extLst>
      <p:ext uri="{BB962C8B-B14F-4D97-AF65-F5344CB8AC3E}">
        <p14:creationId xmlns:p14="http://schemas.microsoft.com/office/powerpoint/2010/main" val="22041214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Divider Slide - Blue">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7F90F25F-34EB-6647-B759-AC3CF9FAA556}"/>
              </a:ext>
            </a:extLst>
          </p:cNvPr>
          <p:cNvSpPr/>
          <p:nvPr userDrawn="1"/>
        </p:nvSpPr>
        <p:spPr>
          <a:xfrm>
            <a:off x="241300" y="228600"/>
            <a:ext cx="11696700" cy="5695316"/>
          </a:xfrm>
          <a:prstGeom prst="rect">
            <a:avLst/>
          </a:prstGeom>
          <a:solidFill>
            <a:srgbClr val="00A4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Text Placeholder 23">
            <a:extLst>
              <a:ext uri="{FF2B5EF4-FFF2-40B4-BE49-F238E27FC236}">
                <a16:creationId xmlns:a16="http://schemas.microsoft.com/office/drawing/2014/main" id="{E28AE025-6B40-5947-B504-B366AF52EDDF}"/>
              </a:ext>
            </a:extLst>
          </p:cNvPr>
          <p:cNvSpPr>
            <a:spLocks noGrp="1"/>
          </p:cNvSpPr>
          <p:nvPr>
            <p:ph type="body" sz="quarter" idx="16" hasCustomPrompt="1"/>
          </p:nvPr>
        </p:nvSpPr>
        <p:spPr>
          <a:xfrm>
            <a:off x="2149154" y="934084"/>
            <a:ext cx="4235894" cy="582221"/>
          </a:xfrm>
        </p:spPr>
        <p:txBody>
          <a:bodyPr>
            <a:normAutofit/>
          </a:bodyPr>
          <a:lstStyle>
            <a:lvl1pPr marL="0" indent="0" algn="l">
              <a:buNone/>
              <a:defRPr sz="4800" b="0" i="0">
                <a:solidFill>
                  <a:schemeClr val="bg1"/>
                </a:solidFill>
                <a:latin typeface="+mn-lt"/>
              </a:defRPr>
            </a:lvl1pPr>
          </a:lstStyle>
          <a:p>
            <a:pPr lvl="0"/>
            <a:r>
              <a:rPr lang="en-US" dirty="0"/>
              <a:t>Divider</a:t>
            </a:r>
          </a:p>
        </p:txBody>
      </p:sp>
      <p:sp>
        <p:nvSpPr>
          <p:cNvPr id="11" name="Text Placeholder 23">
            <a:extLst>
              <a:ext uri="{FF2B5EF4-FFF2-40B4-BE49-F238E27FC236}">
                <a16:creationId xmlns:a16="http://schemas.microsoft.com/office/drawing/2014/main" id="{B7281846-658F-F145-8D39-6F1A4FAA54D2}"/>
              </a:ext>
            </a:extLst>
          </p:cNvPr>
          <p:cNvSpPr>
            <a:spLocks noGrp="1"/>
          </p:cNvSpPr>
          <p:nvPr>
            <p:ph type="body" sz="quarter" idx="17" hasCustomPrompt="1"/>
          </p:nvPr>
        </p:nvSpPr>
        <p:spPr>
          <a:xfrm>
            <a:off x="704603" y="934085"/>
            <a:ext cx="904551" cy="582221"/>
          </a:xfrm>
        </p:spPr>
        <p:txBody>
          <a:bodyPr>
            <a:normAutofit/>
          </a:bodyPr>
          <a:lstStyle>
            <a:lvl1pPr marL="0" indent="0" algn="l">
              <a:buNone/>
              <a:defRPr sz="4800" b="0" i="0">
                <a:solidFill>
                  <a:schemeClr val="bg1"/>
                </a:solidFill>
                <a:latin typeface="+mn-lt"/>
              </a:defRPr>
            </a:lvl1pPr>
          </a:lstStyle>
          <a:p>
            <a:pPr lvl="0"/>
            <a:r>
              <a:rPr lang="en-US" dirty="0"/>
              <a:t>01</a:t>
            </a:r>
          </a:p>
        </p:txBody>
      </p:sp>
      <p:sp>
        <p:nvSpPr>
          <p:cNvPr id="12" name="Rectangle 11">
            <a:extLst>
              <a:ext uri="{FF2B5EF4-FFF2-40B4-BE49-F238E27FC236}">
                <a16:creationId xmlns:a16="http://schemas.microsoft.com/office/drawing/2014/main" id="{B94BAAC5-3B7A-4A47-87A3-D7E73FEF91BB}"/>
              </a:ext>
            </a:extLst>
          </p:cNvPr>
          <p:cNvSpPr/>
          <p:nvPr userDrawn="1"/>
        </p:nvSpPr>
        <p:spPr>
          <a:xfrm rot="5400000" flipV="1">
            <a:off x="1375154" y="1210306"/>
            <a:ext cx="1008000" cy="36000"/>
          </a:xfrm>
          <a:prstGeom prst="rect">
            <a:avLst/>
          </a:prstGeom>
          <a:solidFill>
            <a:srgbClr val="FDC56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pic>
        <p:nvPicPr>
          <p:cNvPr id="13" name="Picture 12" descr="Icon&#10;&#10;Description automatically generated">
            <a:extLst>
              <a:ext uri="{FF2B5EF4-FFF2-40B4-BE49-F238E27FC236}">
                <a16:creationId xmlns:a16="http://schemas.microsoft.com/office/drawing/2014/main" id="{28067293-EB8D-244C-AAFD-787747A59D7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flipH="1">
            <a:off x="-1" y="4397829"/>
            <a:ext cx="5094519" cy="2459131"/>
          </a:xfrm>
          <a:prstGeom prst="rect">
            <a:avLst/>
          </a:prstGeom>
        </p:spPr>
      </p:pic>
      <p:grpSp>
        <p:nvGrpSpPr>
          <p:cNvPr id="16" name="Group 15">
            <a:extLst>
              <a:ext uri="{FF2B5EF4-FFF2-40B4-BE49-F238E27FC236}">
                <a16:creationId xmlns:a16="http://schemas.microsoft.com/office/drawing/2014/main" id="{6D767C39-14E1-DD4A-808F-97520EEA5C26}"/>
              </a:ext>
            </a:extLst>
          </p:cNvPr>
          <p:cNvGrpSpPr/>
          <p:nvPr userDrawn="1"/>
        </p:nvGrpSpPr>
        <p:grpSpPr>
          <a:xfrm flipH="1">
            <a:off x="10344642" y="6178622"/>
            <a:ext cx="1847358" cy="678338"/>
            <a:chOff x="0" y="6194352"/>
            <a:chExt cx="1847358" cy="678338"/>
          </a:xfrm>
        </p:grpSpPr>
        <p:pic>
          <p:nvPicPr>
            <p:cNvPr id="17" name="Picture 16" descr="Icon&#10;&#10;Description automatically generated">
              <a:extLst>
                <a:ext uri="{FF2B5EF4-FFF2-40B4-BE49-F238E27FC236}">
                  <a16:creationId xmlns:a16="http://schemas.microsoft.com/office/drawing/2014/main" id="{BBBAFD14-6BA7-484C-9E24-61E97E93AA4E}"/>
                </a:ext>
              </a:extLst>
            </p:cNvPr>
            <p:cNvPicPr>
              <a:picLocks noChangeAspect="1"/>
            </p:cNvPicPr>
            <p:nvPr userDrawn="1"/>
          </p:nvPicPr>
          <p:blipFill>
            <a:blip r:embed="rId3"/>
            <a:stretch>
              <a:fillRect/>
            </a:stretch>
          </p:blipFill>
          <p:spPr>
            <a:xfrm flipH="1">
              <a:off x="0" y="6194352"/>
              <a:ext cx="1058868" cy="678338"/>
            </a:xfrm>
            <a:prstGeom prst="rect">
              <a:avLst/>
            </a:prstGeom>
          </p:spPr>
        </p:pic>
        <p:pic>
          <p:nvPicPr>
            <p:cNvPr id="18" name="Picture 17" descr="A picture containing text, sign, tableware, plate&#10;&#10;Description automatically generated">
              <a:extLst>
                <a:ext uri="{FF2B5EF4-FFF2-40B4-BE49-F238E27FC236}">
                  <a16:creationId xmlns:a16="http://schemas.microsoft.com/office/drawing/2014/main" id="{E9CC8339-A8FE-A94A-8E96-C5A102D89B85}"/>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flipH="1">
              <a:off x="278662" y="6218244"/>
              <a:ext cx="1080400" cy="315277"/>
            </a:xfrm>
            <a:prstGeom prst="rect">
              <a:avLst/>
            </a:prstGeom>
          </p:spPr>
        </p:pic>
        <p:pic>
          <p:nvPicPr>
            <p:cNvPr id="19" name="Picture 18" descr="Shape, arrow&#10;&#10;Description automatically generated">
              <a:extLst>
                <a:ext uri="{FF2B5EF4-FFF2-40B4-BE49-F238E27FC236}">
                  <a16:creationId xmlns:a16="http://schemas.microsoft.com/office/drawing/2014/main" id="{8949D9CF-5985-E247-9277-4A486D2FB6F3}"/>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flipH="1">
              <a:off x="1359062" y="6387828"/>
              <a:ext cx="488296" cy="315278"/>
            </a:xfrm>
            <a:prstGeom prst="rect">
              <a:avLst/>
            </a:prstGeom>
          </p:spPr>
        </p:pic>
      </p:grpSp>
    </p:spTree>
    <p:extLst>
      <p:ext uri="{BB962C8B-B14F-4D97-AF65-F5344CB8AC3E}">
        <p14:creationId xmlns:p14="http://schemas.microsoft.com/office/powerpoint/2010/main" val="353394047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Divider Slide - Cyan">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7F90F25F-34EB-6647-B759-AC3CF9FAA556}"/>
              </a:ext>
            </a:extLst>
          </p:cNvPr>
          <p:cNvSpPr/>
          <p:nvPr userDrawn="1"/>
        </p:nvSpPr>
        <p:spPr>
          <a:xfrm>
            <a:off x="241300" y="228600"/>
            <a:ext cx="11696700" cy="5695316"/>
          </a:xfrm>
          <a:prstGeom prst="rect">
            <a:avLst/>
          </a:prstGeom>
          <a:solidFill>
            <a:srgbClr val="7DCCC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Text Placeholder 23">
            <a:extLst>
              <a:ext uri="{FF2B5EF4-FFF2-40B4-BE49-F238E27FC236}">
                <a16:creationId xmlns:a16="http://schemas.microsoft.com/office/drawing/2014/main" id="{E28AE025-6B40-5947-B504-B366AF52EDDF}"/>
              </a:ext>
            </a:extLst>
          </p:cNvPr>
          <p:cNvSpPr>
            <a:spLocks noGrp="1"/>
          </p:cNvSpPr>
          <p:nvPr>
            <p:ph type="body" sz="quarter" idx="16" hasCustomPrompt="1"/>
          </p:nvPr>
        </p:nvSpPr>
        <p:spPr>
          <a:xfrm>
            <a:off x="2149154" y="934084"/>
            <a:ext cx="4235894" cy="582221"/>
          </a:xfrm>
        </p:spPr>
        <p:txBody>
          <a:bodyPr>
            <a:normAutofit/>
          </a:bodyPr>
          <a:lstStyle>
            <a:lvl1pPr marL="0" indent="0" algn="l">
              <a:buNone/>
              <a:defRPr sz="4800" b="0" i="0">
                <a:solidFill>
                  <a:schemeClr val="bg1"/>
                </a:solidFill>
                <a:latin typeface="+mn-lt"/>
              </a:defRPr>
            </a:lvl1pPr>
          </a:lstStyle>
          <a:p>
            <a:pPr lvl="0"/>
            <a:r>
              <a:rPr lang="en-US" dirty="0"/>
              <a:t>Divider</a:t>
            </a:r>
          </a:p>
        </p:txBody>
      </p:sp>
      <p:sp>
        <p:nvSpPr>
          <p:cNvPr id="11" name="Text Placeholder 23">
            <a:extLst>
              <a:ext uri="{FF2B5EF4-FFF2-40B4-BE49-F238E27FC236}">
                <a16:creationId xmlns:a16="http://schemas.microsoft.com/office/drawing/2014/main" id="{B7281846-658F-F145-8D39-6F1A4FAA54D2}"/>
              </a:ext>
            </a:extLst>
          </p:cNvPr>
          <p:cNvSpPr>
            <a:spLocks noGrp="1"/>
          </p:cNvSpPr>
          <p:nvPr>
            <p:ph type="body" sz="quarter" idx="17" hasCustomPrompt="1"/>
          </p:nvPr>
        </p:nvSpPr>
        <p:spPr>
          <a:xfrm>
            <a:off x="704603" y="934085"/>
            <a:ext cx="904551" cy="582221"/>
          </a:xfrm>
        </p:spPr>
        <p:txBody>
          <a:bodyPr>
            <a:normAutofit/>
          </a:bodyPr>
          <a:lstStyle>
            <a:lvl1pPr marL="0" indent="0" algn="l">
              <a:buNone/>
              <a:defRPr sz="4800" b="0" i="0">
                <a:solidFill>
                  <a:schemeClr val="bg1"/>
                </a:solidFill>
                <a:latin typeface="+mn-lt"/>
              </a:defRPr>
            </a:lvl1pPr>
          </a:lstStyle>
          <a:p>
            <a:pPr lvl="0"/>
            <a:r>
              <a:rPr lang="en-US" dirty="0"/>
              <a:t>01</a:t>
            </a:r>
          </a:p>
        </p:txBody>
      </p:sp>
      <p:sp>
        <p:nvSpPr>
          <p:cNvPr id="12" name="Rectangle 11">
            <a:extLst>
              <a:ext uri="{FF2B5EF4-FFF2-40B4-BE49-F238E27FC236}">
                <a16:creationId xmlns:a16="http://schemas.microsoft.com/office/drawing/2014/main" id="{B94BAAC5-3B7A-4A47-87A3-D7E73FEF91BB}"/>
              </a:ext>
            </a:extLst>
          </p:cNvPr>
          <p:cNvSpPr/>
          <p:nvPr userDrawn="1"/>
        </p:nvSpPr>
        <p:spPr>
          <a:xfrm rot="5400000" flipV="1">
            <a:off x="1375154" y="1210306"/>
            <a:ext cx="1008000" cy="36000"/>
          </a:xfrm>
          <a:prstGeom prst="rect">
            <a:avLst/>
          </a:prstGeom>
          <a:solidFill>
            <a:srgbClr val="F16A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pic>
        <p:nvPicPr>
          <p:cNvPr id="13" name="Picture 12" descr="Icon&#10;&#10;Description automatically generated">
            <a:extLst>
              <a:ext uri="{FF2B5EF4-FFF2-40B4-BE49-F238E27FC236}">
                <a16:creationId xmlns:a16="http://schemas.microsoft.com/office/drawing/2014/main" id="{28067293-EB8D-244C-AAFD-787747A59D7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flipH="1">
            <a:off x="-1" y="4397829"/>
            <a:ext cx="5094519" cy="2459131"/>
          </a:xfrm>
          <a:prstGeom prst="rect">
            <a:avLst/>
          </a:prstGeom>
        </p:spPr>
      </p:pic>
      <p:grpSp>
        <p:nvGrpSpPr>
          <p:cNvPr id="16" name="Group 15">
            <a:extLst>
              <a:ext uri="{FF2B5EF4-FFF2-40B4-BE49-F238E27FC236}">
                <a16:creationId xmlns:a16="http://schemas.microsoft.com/office/drawing/2014/main" id="{BEA80821-CB4C-8E49-986A-C2545B2D8764}"/>
              </a:ext>
            </a:extLst>
          </p:cNvPr>
          <p:cNvGrpSpPr/>
          <p:nvPr userDrawn="1"/>
        </p:nvGrpSpPr>
        <p:grpSpPr>
          <a:xfrm flipH="1">
            <a:off x="10344642" y="6178622"/>
            <a:ext cx="1847358" cy="678338"/>
            <a:chOff x="0" y="6194352"/>
            <a:chExt cx="1847358" cy="678338"/>
          </a:xfrm>
        </p:grpSpPr>
        <p:pic>
          <p:nvPicPr>
            <p:cNvPr id="17" name="Picture 16" descr="Icon&#10;&#10;Description automatically generated">
              <a:extLst>
                <a:ext uri="{FF2B5EF4-FFF2-40B4-BE49-F238E27FC236}">
                  <a16:creationId xmlns:a16="http://schemas.microsoft.com/office/drawing/2014/main" id="{B044BD1D-BD00-8842-AF13-BE16D2E86E47}"/>
                </a:ext>
              </a:extLst>
            </p:cNvPr>
            <p:cNvPicPr>
              <a:picLocks noChangeAspect="1"/>
            </p:cNvPicPr>
            <p:nvPr userDrawn="1"/>
          </p:nvPicPr>
          <p:blipFill>
            <a:blip r:embed="rId3"/>
            <a:stretch>
              <a:fillRect/>
            </a:stretch>
          </p:blipFill>
          <p:spPr>
            <a:xfrm flipH="1">
              <a:off x="0" y="6194352"/>
              <a:ext cx="1058868" cy="678338"/>
            </a:xfrm>
            <a:prstGeom prst="rect">
              <a:avLst/>
            </a:prstGeom>
          </p:spPr>
        </p:pic>
        <p:pic>
          <p:nvPicPr>
            <p:cNvPr id="18" name="Picture 17" descr="A picture containing text, sign, tableware, plate&#10;&#10;Description automatically generated">
              <a:extLst>
                <a:ext uri="{FF2B5EF4-FFF2-40B4-BE49-F238E27FC236}">
                  <a16:creationId xmlns:a16="http://schemas.microsoft.com/office/drawing/2014/main" id="{B66AEE03-6B1A-8348-9EC2-B08B1A00E790}"/>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flipH="1">
              <a:off x="278662" y="6218244"/>
              <a:ext cx="1080400" cy="315277"/>
            </a:xfrm>
            <a:prstGeom prst="rect">
              <a:avLst/>
            </a:prstGeom>
          </p:spPr>
        </p:pic>
        <p:pic>
          <p:nvPicPr>
            <p:cNvPr id="19" name="Picture 18" descr="Shape, arrow&#10;&#10;Description automatically generated">
              <a:extLst>
                <a:ext uri="{FF2B5EF4-FFF2-40B4-BE49-F238E27FC236}">
                  <a16:creationId xmlns:a16="http://schemas.microsoft.com/office/drawing/2014/main" id="{AD717BBE-5E5B-F245-BF7C-DFA11020D218}"/>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flipH="1">
              <a:off x="1359062" y="6387828"/>
              <a:ext cx="488296" cy="315278"/>
            </a:xfrm>
            <a:prstGeom prst="rect">
              <a:avLst/>
            </a:prstGeom>
          </p:spPr>
        </p:pic>
      </p:grpSp>
    </p:spTree>
    <p:extLst>
      <p:ext uri="{BB962C8B-B14F-4D97-AF65-F5344CB8AC3E}">
        <p14:creationId xmlns:p14="http://schemas.microsoft.com/office/powerpoint/2010/main" val="259430257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xt Slide with Photo - Orang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9C3F487-F604-4546-B7CE-1F7FE26D0DFD}"/>
              </a:ext>
            </a:extLst>
          </p:cNvPr>
          <p:cNvSpPr/>
          <p:nvPr userDrawn="1"/>
        </p:nvSpPr>
        <p:spPr>
          <a:xfrm flipV="1">
            <a:off x="1356632" y="-2"/>
            <a:ext cx="5495430" cy="6892757"/>
          </a:xfrm>
          <a:prstGeom prst="rect">
            <a:avLst/>
          </a:prstGeom>
          <a:solidFill>
            <a:srgbClr val="F16A4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Montserrat Light" charset="0"/>
            </a:endParaRPr>
          </a:p>
        </p:txBody>
      </p:sp>
      <p:sp>
        <p:nvSpPr>
          <p:cNvPr id="4" name="Picture Placeholder 17">
            <a:extLst>
              <a:ext uri="{FF2B5EF4-FFF2-40B4-BE49-F238E27FC236}">
                <a16:creationId xmlns:a16="http://schemas.microsoft.com/office/drawing/2014/main" id="{8105646A-9E0C-4145-97C2-3734A31A2B2B}"/>
              </a:ext>
            </a:extLst>
          </p:cNvPr>
          <p:cNvSpPr>
            <a:spLocks noGrp="1"/>
          </p:cNvSpPr>
          <p:nvPr>
            <p:ph type="pic" sz="quarter" idx="10"/>
          </p:nvPr>
        </p:nvSpPr>
        <p:spPr>
          <a:xfrm>
            <a:off x="6852062" y="228600"/>
            <a:ext cx="5105121" cy="6362700"/>
          </a:xfrm>
          <a:solidFill>
            <a:schemeClr val="bg1"/>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5" name="Text Placeholder 17">
            <a:extLst>
              <a:ext uri="{FF2B5EF4-FFF2-40B4-BE49-F238E27FC236}">
                <a16:creationId xmlns:a16="http://schemas.microsoft.com/office/drawing/2014/main" id="{327CD189-A588-D340-AEE6-ABA0AF7E6B0D}"/>
              </a:ext>
            </a:extLst>
          </p:cNvPr>
          <p:cNvSpPr>
            <a:spLocks noGrp="1"/>
          </p:cNvSpPr>
          <p:nvPr>
            <p:ph type="body" sz="quarter" idx="18" hasCustomPrompt="1"/>
          </p:nvPr>
        </p:nvSpPr>
        <p:spPr>
          <a:xfrm>
            <a:off x="1802710" y="1773241"/>
            <a:ext cx="4621841" cy="4525954"/>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6" name="Rectangle 5">
            <a:extLst>
              <a:ext uri="{FF2B5EF4-FFF2-40B4-BE49-F238E27FC236}">
                <a16:creationId xmlns:a16="http://schemas.microsoft.com/office/drawing/2014/main" id="{A5A06ABD-A133-8D42-8B38-636B873ACE6A}"/>
              </a:ext>
            </a:extLst>
          </p:cNvPr>
          <p:cNvSpPr/>
          <p:nvPr userDrawn="1"/>
        </p:nvSpPr>
        <p:spPr>
          <a:xfrm>
            <a:off x="1802710" y="1292864"/>
            <a:ext cx="792000" cy="21410"/>
          </a:xfrm>
          <a:prstGeom prst="rect">
            <a:avLst/>
          </a:prstGeom>
          <a:solidFill>
            <a:srgbClr val="FDC56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7" name="Text Placeholder 23">
            <a:extLst>
              <a:ext uri="{FF2B5EF4-FFF2-40B4-BE49-F238E27FC236}">
                <a16:creationId xmlns:a16="http://schemas.microsoft.com/office/drawing/2014/main" id="{1C4A4EBF-8A47-914B-A531-A68FE8F2B616}"/>
              </a:ext>
            </a:extLst>
          </p:cNvPr>
          <p:cNvSpPr>
            <a:spLocks noGrp="1"/>
          </p:cNvSpPr>
          <p:nvPr>
            <p:ph type="body" sz="quarter" idx="16" hasCustomPrompt="1"/>
          </p:nvPr>
        </p:nvSpPr>
        <p:spPr>
          <a:xfrm>
            <a:off x="1718561" y="595510"/>
            <a:ext cx="4716425" cy="582221"/>
          </a:xfrm>
        </p:spPr>
        <p:txBody>
          <a:bodyPr>
            <a:normAutofit/>
          </a:bodyPr>
          <a:lstStyle>
            <a:lvl1pPr marL="0" indent="0" algn="l">
              <a:buNone/>
              <a:defRPr sz="3600" b="0" i="0">
                <a:solidFill>
                  <a:schemeClr val="bg1"/>
                </a:solidFill>
                <a:latin typeface="+mn-lt"/>
              </a:defRPr>
            </a:lvl1pPr>
          </a:lstStyle>
          <a:p>
            <a:pPr lvl="0"/>
            <a:r>
              <a:rPr lang="en-US" dirty="0"/>
              <a:t>Heading</a:t>
            </a:r>
          </a:p>
        </p:txBody>
      </p:sp>
      <p:grpSp>
        <p:nvGrpSpPr>
          <p:cNvPr id="11" name="Group 10">
            <a:extLst>
              <a:ext uri="{FF2B5EF4-FFF2-40B4-BE49-F238E27FC236}">
                <a16:creationId xmlns:a16="http://schemas.microsoft.com/office/drawing/2014/main" id="{7917C5DB-B011-C042-9344-55812DFBF30F}"/>
              </a:ext>
            </a:extLst>
          </p:cNvPr>
          <p:cNvGrpSpPr/>
          <p:nvPr userDrawn="1"/>
        </p:nvGrpSpPr>
        <p:grpSpPr>
          <a:xfrm rot="16200000">
            <a:off x="-249725" y="518783"/>
            <a:ext cx="2110356" cy="1072793"/>
            <a:chOff x="10857600" y="6178622"/>
            <a:chExt cx="1334400" cy="678338"/>
          </a:xfrm>
        </p:grpSpPr>
        <p:pic>
          <p:nvPicPr>
            <p:cNvPr id="9" name="Picture 8" descr="Icon&#10;&#10;Description automatically generated">
              <a:extLst>
                <a:ext uri="{FF2B5EF4-FFF2-40B4-BE49-F238E27FC236}">
                  <a16:creationId xmlns:a16="http://schemas.microsoft.com/office/drawing/2014/main" id="{7D7496F3-BE21-1A46-A32D-6A987674CDCC}"/>
                </a:ext>
              </a:extLst>
            </p:cNvPr>
            <p:cNvPicPr>
              <a:picLocks noChangeAspect="1"/>
            </p:cNvPicPr>
            <p:nvPr userDrawn="1"/>
          </p:nvPicPr>
          <p:blipFill>
            <a:blip r:embed="rId2"/>
            <a:stretch>
              <a:fillRect/>
            </a:stretch>
          </p:blipFill>
          <p:spPr>
            <a:xfrm>
              <a:off x="11133132" y="6178622"/>
              <a:ext cx="1058868" cy="678338"/>
            </a:xfrm>
            <a:prstGeom prst="rect">
              <a:avLst/>
            </a:prstGeom>
          </p:spPr>
        </p:pic>
        <p:pic>
          <p:nvPicPr>
            <p:cNvPr id="10" name="Picture 9" descr="A picture containing text, sign, tableware, plate&#10;&#10;Description automatically generated">
              <a:extLst>
                <a:ext uri="{FF2B5EF4-FFF2-40B4-BE49-F238E27FC236}">
                  <a16:creationId xmlns:a16="http://schemas.microsoft.com/office/drawing/2014/main" id="{DF4E5495-818D-B34E-B12A-6F12271995A6}"/>
                </a:ext>
              </a:extLst>
            </p:cNvPr>
            <p:cNvPicPr>
              <a:picLocks noChangeAspect="1"/>
            </p:cNvPicPr>
            <p:nvPr userDrawn="1"/>
          </p:nvPicPr>
          <p:blipFill>
            <a:blip r:embed="rId3"/>
            <a:stretch>
              <a:fillRect/>
            </a:stretch>
          </p:blipFill>
          <p:spPr>
            <a:xfrm>
              <a:off x="10857600" y="6218244"/>
              <a:ext cx="1080400" cy="315277"/>
            </a:xfrm>
            <a:prstGeom prst="rect">
              <a:avLst/>
            </a:prstGeom>
          </p:spPr>
        </p:pic>
      </p:grpSp>
      <p:pic>
        <p:nvPicPr>
          <p:cNvPr id="12" name="Picture 11" descr="Icon&#10;&#10;Description automatically generated">
            <a:extLst>
              <a:ext uri="{FF2B5EF4-FFF2-40B4-BE49-F238E27FC236}">
                <a16:creationId xmlns:a16="http://schemas.microsoft.com/office/drawing/2014/main" id="{E9A76732-EF55-8940-A879-30483FA74C3A}"/>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r="67058" b="31977"/>
          <a:stretch/>
        </p:blipFill>
        <p:spPr>
          <a:xfrm flipH="1">
            <a:off x="78590" y="5092700"/>
            <a:ext cx="1503480" cy="1498600"/>
          </a:xfrm>
          <a:prstGeom prst="rect">
            <a:avLst/>
          </a:prstGeom>
        </p:spPr>
      </p:pic>
      <p:pic>
        <p:nvPicPr>
          <p:cNvPr id="13" name="Picture 12" descr="Shape, arrow&#10;&#10;Description automatically generated">
            <a:extLst>
              <a:ext uri="{FF2B5EF4-FFF2-40B4-BE49-F238E27FC236}">
                <a16:creationId xmlns:a16="http://schemas.microsoft.com/office/drawing/2014/main" id="{8C44AF92-2018-AC44-AB36-A160C74C6B72}"/>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rot="16200000">
            <a:off x="750997" y="1994897"/>
            <a:ext cx="670185" cy="432718"/>
          </a:xfrm>
          <a:prstGeom prst="rect">
            <a:avLst/>
          </a:prstGeom>
        </p:spPr>
      </p:pic>
    </p:spTree>
    <p:extLst>
      <p:ext uri="{BB962C8B-B14F-4D97-AF65-F5344CB8AC3E}">
        <p14:creationId xmlns:p14="http://schemas.microsoft.com/office/powerpoint/2010/main" val="14470537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ext Slide with Photo - Blu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CB844936-ECD0-7946-A4A6-D39AC5FF1416}"/>
              </a:ext>
            </a:extLst>
          </p:cNvPr>
          <p:cNvSpPr/>
          <p:nvPr userDrawn="1"/>
        </p:nvSpPr>
        <p:spPr>
          <a:xfrm flipV="1">
            <a:off x="1356632" y="-2"/>
            <a:ext cx="5495430" cy="6892757"/>
          </a:xfrm>
          <a:prstGeom prst="rect">
            <a:avLst/>
          </a:prstGeom>
          <a:solidFill>
            <a:srgbClr val="00A4B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Montserrat Light" charset="0"/>
            </a:endParaRPr>
          </a:p>
        </p:txBody>
      </p:sp>
      <p:sp>
        <p:nvSpPr>
          <p:cNvPr id="11" name="Picture Placeholder 17">
            <a:extLst>
              <a:ext uri="{FF2B5EF4-FFF2-40B4-BE49-F238E27FC236}">
                <a16:creationId xmlns:a16="http://schemas.microsoft.com/office/drawing/2014/main" id="{1A2B4C28-E311-7845-9CA1-D79C24001503}"/>
              </a:ext>
            </a:extLst>
          </p:cNvPr>
          <p:cNvSpPr>
            <a:spLocks noGrp="1"/>
          </p:cNvSpPr>
          <p:nvPr>
            <p:ph type="pic" sz="quarter" idx="10"/>
          </p:nvPr>
        </p:nvSpPr>
        <p:spPr>
          <a:xfrm>
            <a:off x="6852062" y="228600"/>
            <a:ext cx="5105121" cy="6362700"/>
          </a:xfrm>
          <a:solidFill>
            <a:schemeClr val="bg1"/>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13" name="Text Placeholder 17">
            <a:extLst>
              <a:ext uri="{FF2B5EF4-FFF2-40B4-BE49-F238E27FC236}">
                <a16:creationId xmlns:a16="http://schemas.microsoft.com/office/drawing/2014/main" id="{0AF8FF80-8C6E-AD48-A36D-FDE3906ED829}"/>
              </a:ext>
            </a:extLst>
          </p:cNvPr>
          <p:cNvSpPr>
            <a:spLocks noGrp="1"/>
          </p:cNvSpPr>
          <p:nvPr>
            <p:ph type="body" sz="quarter" idx="18" hasCustomPrompt="1"/>
          </p:nvPr>
        </p:nvSpPr>
        <p:spPr>
          <a:xfrm>
            <a:off x="1802710" y="1773241"/>
            <a:ext cx="4621841" cy="4525954"/>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5" name="Rectangle 14">
            <a:extLst>
              <a:ext uri="{FF2B5EF4-FFF2-40B4-BE49-F238E27FC236}">
                <a16:creationId xmlns:a16="http://schemas.microsoft.com/office/drawing/2014/main" id="{F7228F1F-3D21-1843-8D4B-CFC69EACD280}"/>
              </a:ext>
            </a:extLst>
          </p:cNvPr>
          <p:cNvSpPr/>
          <p:nvPr userDrawn="1"/>
        </p:nvSpPr>
        <p:spPr>
          <a:xfrm>
            <a:off x="1802710" y="1292864"/>
            <a:ext cx="792000" cy="21410"/>
          </a:xfrm>
          <a:prstGeom prst="rect">
            <a:avLst/>
          </a:prstGeom>
          <a:solidFill>
            <a:srgbClr val="FDC56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16" name="Text Placeholder 23">
            <a:extLst>
              <a:ext uri="{FF2B5EF4-FFF2-40B4-BE49-F238E27FC236}">
                <a16:creationId xmlns:a16="http://schemas.microsoft.com/office/drawing/2014/main" id="{68AEDD00-20B7-824C-8CD6-692A2CB2DF24}"/>
              </a:ext>
            </a:extLst>
          </p:cNvPr>
          <p:cNvSpPr>
            <a:spLocks noGrp="1"/>
          </p:cNvSpPr>
          <p:nvPr>
            <p:ph type="body" sz="quarter" idx="16" hasCustomPrompt="1"/>
          </p:nvPr>
        </p:nvSpPr>
        <p:spPr>
          <a:xfrm>
            <a:off x="1718561" y="595510"/>
            <a:ext cx="4716425" cy="582221"/>
          </a:xfrm>
        </p:spPr>
        <p:txBody>
          <a:bodyPr>
            <a:normAutofit/>
          </a:bodyPr>
          <a:lstStyle>
            <a:lvl1pPr marL="0" indent="0" algn="l">
              <a:buNone/>
              <a:defRPr sz="3600" b="0" i="0">
                <a:solidFill>
                  <a:schemeClr val="bg1"/>
                </a:solidFill>
                <a:latin typeface="+mn-lt"/>
              </a:defRPr>
            </a:lvl1pPr>
          </a:lstStyle>
          <a:p>
            <a:pPr lvl="0"/>
            <a:r>
              <a:rPr lang="en-US" dirty="0"/>
              <a:t>Heading</a:t>
            </a:r>
          </a:p>
        </p:txBody>
      </p:sp>
      <p:grpSp>
        <p:nvGrpSpPr>
          <p:cNvPr id="17" name="Group 16">
            <a:extLst>
              <a:ext uri="{FF2B5EF4-FFF2-40B4-BE49-F238E27FC236}">
                <a16:creationId xmlns:a16="http://schemas.microsoft.com/office/drawing/2014/main" id="{584CBA04-E6A4-4346-A7BE-6E87E6D8A074}"/>
              </a:ext>
            </a:extLst>
          </p:cNvPr>
          <p:cNvGrpSpPr/>
          <p:nvPr userDrawn="1"/>
        </p:nvGrpSpPr>
        <p:grpSpPr>
          <a:xfrm rot="16200000">
            <a:off x="-249725" y="518783"/>
            <a:ext cx="2110356" cy="1072793"/>
            <a:chOff x="10857600" y="6178622"/>
            <a:chExt cx="1334400" cy="678338"/>
          </a:xfrm>
        </p:grpSpPr>
        <p:pic>
          <p:nvPicPr>
            <p:cNvPr id="21" name="Picture 20" descr="Icon&#10;&#10;Description automatically generated">
              <a:extLst>
                <a:ext uri="{FF2B5EF4-FFF2-40B4-BE49-F238E27FC236}">
                  <a16:creationId xmlns:a16="http://schemas.microsoft.com/office/drawing/2014/main" id="{13486796-A2D3-0146-ABC4-5DD6C08B6E52}"/>
                </a:ext>
              </a:extLst>
            </p:cNvPr>
            <p:cNvPicPr>
              <a:picLocks noChangeAspect="1"/>
            </p:cNvPicPr>
            <p:nvPr userDrawn="1"/>
          </p:nvPicPr>
          <p:blipFill>
            <a:blip r:embed="rId2"/>
            <a:stretch>
              <a:fillRect/>
            </a:stretch>
          </p:blipFill>
          <p:spPr>
            <a:xfrm>
              <a:off x="11133132" y="6178622"/>
              <a:ext cx="1058868" cy="678338"/>
            </a:xfrm>
            <a:prstGeom prst="rect">
              <a:avLst/>
            </a:prstGeom>
          </p:spPr>
        </p:pic>
        <p:pic>
          <p:nvPicPr>
            <p:cNvPr id="22" name="Picture 21" descr="A picture containing text, sign, tableware, plate&#10;&#10;Description automatically generated">
              <a:extLst>
                <a:ext uri="{FF2B5EF4-FFF2-40B4-BE49-F238E27FC236}">
                  <a16:creationId xmlns:a16="http://schemas.microsoft.com/office/drawing/2014/main" id="{441A6AF4-628E-8C41-855E-B9E1ABB3E109}"/>
                </a:ext>
              </a:extLst>
            </p:cNvPr>
            <p:cNvPicPr>
              <a:picLocks noChangeAspect="1"/>
            </p:cNvPicPr>
            <p:nvPr userDrawn="1"/>
          </p:nvPicPr>
          <p:blipFill>
            <a:blip r:embed="rId3"/>
            <a:stretch>
              <a:fillRect/>
            </a:stretch>
          </p:blipFill>
          <p:spPr>
            <a:xfrm>
              <a:off x="10857600" y="6218244"/>
              <a:ext cx="1080400" cy="315277"/>
            </a:xfrm>
            <a:prstGeom prst="rect">
              <a:avLst/>
            </a:prstGeom>
          </p:spPr>
        </p:pic>
      </p:grpSp>
      <p:pic>
        <p:nvPicPr>
          <p:cNvPr id="23" name="Picture 22" descr="Icon&#10;&#10;Description automatically generated">
            <a:extLst>
              <a:ext uri="{FF2B5EF4-FFF2-40B4-BE49-F238E27FC236}">
                <a16:creationId xmlns:a16="http://schemas.microsoft.com/office/drawing/2014/main" id="{B3B43833-0480-1744-8E52-D4E703F9772B}"/>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r="67058" b="31977"/>
          <a:stretch/>
        </p:blipFill>
        <p:spPr>
          <a:xfrm flipH="1">
            <a:off x="78590" y="5092700"/>
            <a:ext cx="1503480" cy="1498600"/>
          </a:xfrm>
          <a:prstGeom prst="rect">
            <a:avLst/>
          </a:prstGeom>
        </p:spPr>
      </p:pic>
      <p:pic>
        <p:nvPicPr>
          <p:cNvPr id="24" name="Picture 23" descr="Shape, arrow&#10;&#10;Description automatically generated">
            <a:extLst>
              <a:ext uri="{FF2B5EF4-FFF2-40B4-BE49-F238E27FC236}">
                <a16:creationId xmlns:a16="http://schemas.microsoft.com/office/drawing/2014/main" id="{2122DB33-AF00-E849-A7F5-FC607A91BB1A}"/>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rot="16200000">
            <a:off x="750997" y="1994897"/>
            <a:ext cx="670185" cy="432718"/>
          </a:xfrm>
          <a:prstGeom prst="rect">
            <a:avLst/>
          </a:prstGeom>
        </p:spPr>
      </p:pic>
    </p:spTree>
    <p:extLst>
      <p:ext uri="{BB962C8B-B14F-4D97-AF65-F5344CB8AC3E}">
        <p14:creationId xmlns:p14="http://schemas.microsoft.com/office/powerpoint/2010/main" val="313542683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xt Slide with Photo - Cyan">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CB844936-ECD0-7946-A4A6-D39AC5FF1416}"/>
              </a:ext>
            </a:extLst>
          </p:cNvPr>
          <p:cNvSpPr/>
          <p:nvPr userDrawn="1"/>
        </p:nvSpPr>
        <p:spPr>
          <a:xfrm flipV="1">
            <a:off x="1356632" y="-2"/>
            <a:ext cx="5495430" cy="6892757"/>
          </a:xfrm>
          <a:prstGeom prst="rect">
            <a:avLst/>
          </a:prstGeom>
          <a:solidFill>
            <a:srgbClr val="7DCCC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Montserrat Light" charset="0"/>
            </a:endParaRPr>
          </a:p>
        </p:txBody>
      </p:sp>
      <p:sp>
        <p:nvSpPr>
          <p:cNvPr id="11" name="Picture Placeholder 17">
            <a:extLst>
              <a:ext uri="{FF2B5EF4-FFF2-40B4-BE49-F238E27FC236}">
                <a16:creationId xmlns:a16="http://schemas.microsoft.com/office/drawing/2014/main" id="{1A2B4C28-E311-7845-9CA1-D79C24001503}"/>
              </a:ext>
            </a:extLst>
          </p:cNvPr>
          <p:cNvSpPr>
            <a:spLocks noGrp="1"/>
          </p:cNvSpPr>
          <p:nvPr>
            <p:ph type="pic" sz="quarter" idx="10"/>
          </p:nvPr>
        </p:nvSpPr>
        <p:spPr>
          <a:xfrm>
            <a:off x="6852062" y="228600"/>
            <a:ext cx="5105121" cy="6362700"/>
          </a:xfrm>
          <a:solidFill>
            <a:schemeClr val="bg1"/>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13" name="Text Placeholder 17">
            <a:extLst>
              <a:ext uri="{FF2B5EF4-FFF2-40B4-BE49-F238E27FC236}">
                <a16:creationId xmlns:a16="http://schemas.microsoft.com/office/drawing/2014/main" id="{0AF8FF80-8C6E-AD48-A36D-FDE3906ED829}"/>
              </a:ext>
            </a:extLst>
          </p:cNvPr>
          <p:cNvSpPr>
            <a:spLocks noGrp="1"/>
          </p:cNvSpPr>
          <p:nvPr>
            <p:ph type="body" sz="quarter" idx="18" hasCustomPrompt="1"/>
          </p:nvPr>
        </p:nvSpPr>
        <p:spPr>
          <a:xfrm>
            <a:off x="1802710" y="1773241"/>
            <a:ext cx="4621841" cy="4525954"/>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5" name="Rectangle 14">
            <a:extLst>
              <a:ext uri="{FF2B5EF4-FFF2-40B4-BE49-F238E27FC236}">
                <a16:creationId xmlns:a16="http://schemas.microsoft.com/office/drawing/2014/main" id="{F7228F1F-3D21-1843-8D4B-CFC69EACD280}"/>
              </a:ext>
            </a:extLst>
          </p:cNvPr>
          <p:cNvSpPr/>
          <p:nvPr userDrawn="1"/>
        </p:nvSpPr>
        <p:spPr>
          <a:xfrm>
            <a:off x="1802710" y="1292864"/>
            <a:ext cx="792000" cy="21410"/>
          </a:xfrm>
          <a:prstGeom prst="rect">
            <a:avLst/>
          </a:prstGeom>
          <a:solidFill>
            <a:srgbClr val="FDC56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16" name="Text Placeholder 23">
            <a:extLst>
              <a:ext uri="{FF2B5EF4-FFF2-40B4-BE49-F238E27FC236}">
                <a16:creationId xmlns:a16="http://schemas.microsoft.com/office/drawing/2014/main" id="{68AEDD00-20B7-824C-8CD6-692A2CB2DF24}"/>
              </a:ext>
            </a:extLst>
          </p:cNvPr>
          <p:cNvSpPr>
            <a:spLocks noGrp="1"/>
          </p:cNvSpPr>
          <p:nvPr>
            <p:ph type="body" sz="quarter" idx="16" hasCustomPrompt="1"/>
          </p:nvPr>
        </p:nvSpPr>
        <p:spPr>
          <a:xfrm>
            <a:off x="1718561" y="595510"/>
            <a:ext cx="4716425" cy="582221"/>
          </a:xfrm>
        </p:spPr>
        <p:txBody>
          <a:bodyPr>
            <a:normAutofit/>
          </a:bodyPr>
          <a:lstStyle>
            <a:lvl1pPr marL="0" indent="0" algn="l">
              <a:buNone/>
              <a:defRPr sz="3600" b="0" i="0">
                <a:solidFill>
                  <a:schemeClr val="bg1"/>
                </a:solidFill>
                <a:latin typeface="+mn-lt"/>
              </a:defRPr>
            </a:lvl1pPr>
          </a:lstStyle>
          <a:p>
            <a:pPr lvl="0"/>
            <a:r>
              <a:rPr lang="en-US" dirty="0"/>
              <a:t>Heading</a:t>
            </a:r>
          </a:p>
        </p:txBody>
      </p:sp>
      <p:grpSp>
        <p:nvGrpSpPr>
          <p:cNvPr id="17" name="Group 16">
            <a:extLst>
              <a:ext uri="{FF2B5EF4-FFF2-40B4-BE49-F238E27FC236}">
                <a16:creationId xmlns:a16="http://schemas.microsoft.com/office/drawing/2014/main" id="{584CBA04-E6A4-4346-A7BE-6E87E6D8A074}"/>
              </a:ext>
            </a:extLst>
          </p:cNvPr>
          <p:cNvGrpSpPr/>
          <p:nvPr userDrawn="1"/>
        </p:nvGrpSpPr>
        <p:grpSpPr>
          <a:xfrm rot="16200000">
            <a:off x="-249725" y="518783"/>
            <a:ext cx="2110356" cy="1072793"/>
            <a:chOff x="10857600" y="6178622"/>
            <a:chExt cx="1334400" cy="678338"/>
          </a:xfrm>
        </p:grpSpPr>
        <p:pic>
          <p:nvPicPr>
            <p:cNvPr id="21" name="Picture 20" descr="Icon&#10;&#10;Description automatically generated">
              <a:extLst>
                <a:ext uri="{FF2B5EF4-FFF2-40B4-BE49-F238E27FC236}">
                  <a16:creationId xmlns:a16="http://schemas.microsoft.com/office/drawing/2014/main" id="{13486796-A2D3-0146-ABC4-5DD6C08B6E52}"/>
                </a:ext>
              </a:extLst>
            </p:cNvPr>
            <p:cNvPicPr>
              <a:picLocks noChangeAspect="1"/>
            </p:cNvPicPr>
            <p:nvPr userDrawn="1"/>
          </p:nvPicPr>
          <p:blipFill>
            <a:blip r:embed="rId2"/>
            <a:stretch>
              <a:fillRect/>
            </a:stretch>
          </p:blipFill>
          <p:spPr>
            <a:xfrm>
              <a:off x="11133132" y="6178622"/>
              <a:ext cx="1058868" cy="678338"/>
            </a:xfrm>
            <a:prstGeom prst="rect">
              <a:avLst/>
            </a:prstGeom>
          </p:spPr>
        </p:pic>
        <p:pic>
          <p:nvPicPr>
            <p:cNvPr id="22" name="Picture 21" descr="A picture containing text, sign, tableware, plate&#10;&#10;Description automatically generated">
              <a:extLst>
                <a:ext uri="{FF2B5EF4-FFF2-40B4-BE49-F238E27FC236}">
                  <a16:creationId xmlns:a16="http://schemas.microsoft.com/office/drawing/2014/main" id="{441A6AF4-628E-8C41-855E-B9E1ABB3E109}"/>
                </a:ext>
              </a:extLst>
            </p:cNvPr>
            <p:cNvPicPr>
              <a:picLocks noChangeAspect="1"/>
            </p:cNvPicPr>
            <p:nvPr userDrawn="1"/>
          </p:nvPicPr>
          <p:blipFill>
            <a:blip r:embed="rId3"/>
            <a:stretch>
              <a:fillRect/>
            </a:stretch>
          </p:blipFill>
          <p:spPr>
            <a:xfrm>
              <a:off x="10857600" y="6218244"/>
              <a:ext cx="1080400" cy="315277"/>
            </a:xfrm>
            <a:prstGeom prst="rect">
              <a:avLst/>
            </a:prstGeom>
          </p:spPr>
        </p:pic>
      </p:grpSp>
      <p:pic>
        <p:nvPicPr>
          <p:cNvPr id="23" name="Picture 22" descr="Icon&#10;&#10;Description automatically generated">
            <a:extLst>
              <a:ext uri="{FF2B5EF4-FFF2-40B4-BE49-F238E27FC236}">
                <a16:creationId xmlns:a16="http://schemas.microsoft.com/office/drawing/2014/main" id="{B3B43833-0480-1744-8E52-D4E703F9772B}"/>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r="67058" b="31977"/>
          <a:stretch/>
        </p:blipFill>
        <p:spPr>
          <a:xfrm flipH="1">
            <a:off x="78590" y="5092700"/>
            <a:ext cx="1503480" cy="1498600"/>
          </a:xfrm>
          <a:prstGeom prst="rect">
            <a:avLst/>
          </a:prstGeom>
        </p:spPr>
      </p:pic>
      <p:pic>
        <p:nvPicPr>
          <p:cNvPr id="12" name="Picture 11" descr="Shape, arrow&#10;&#10;Description automatically generated">
            <a:extLst>
              <a:ext uri="{FF2B5EF4-FFF2-40B4-BE49-F238E27FC236}">
                <a16:creationId xmlns:a16="http://schemas.microsoft.com/office/drawing/2014/main" id="{9F47A402-73D9-3E45-BDEC-D708F87285F7}"/>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rot="16200000">
            <a:off x="750997" y="1994897"/>
            <a:ext cx="670185" cy="432718"/>
          </a:xfrm>
          <a:prstGeom prst="rect">
            <a:avLst/>
          </a:prstGeom>
        </p:spPr>
      </p:pic>
    </p:spTree>
    <p:extLst>
      <p:ext uri="{BB962C8B-B14F-4D97-AF65-F5344CB8AC3E}">
        <p14:creationId xmlns:p14="http://schemas.microsoft.com/office/powerpoint/2010/main" val="61645152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Photo Slide 2">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BAAA5544-825C-D843-82F7-011BA29F10B1}"/>
              </a:ext>
            </a:extLst>
          </p:cNvPr>
          <p:cNvSpPr>
            <a:spLocks noGrp="1"/>
          </p:cNvSpPr>
          <p:nvPr>
            <p:ph type="pic" sz="quarter" idx="10"/>
          </p:nvPr>
        </p:nvSpPr>
        <p:spPr>
          <a:xfrm>
            <a:off x="278662" y="1196104"/>
            <a:ext cx="11696699" cy="4699000"/>
          </a:xfrm>
          <a:custGeom>
            <a:avLst/>
            <a:gdLst>
              <a:gd name="connsiteX0" fmla="*/ 0 w 11696699"/>
              <a:gd name="connsiteY0" fmla="*/ 0 h 4699000"/>
              <a:gd name="connsiteX1" fmla="*/ 11696699 w 11696699"/>
              <a:gd name="connsiteY1" fmla="*/ 0 h 4699000"/>
              <a:gd name="connsiteX2" fmla="*/ 11696699 w 11696699"/>
              <a:gd name="connsiteY2" fmla="*/ 1498601 h 4699000"/>
              <a:gd name="connsiteX3" fmla="*/ 7029451 w 11696699"/>
              <a:gd name="connsiteY3" fmla="*/ 1498601 h 4699000"/>
              <a:gd name="connsiteX4" fmla="*/ 7029451 w 11696699"/>
              <a:gd name="connsiteY4" fmla="*/ 2971529 h 4699000"/>
              <a:gd name="connsiteX5" fmla="*/ 11696699 w 11696699"/>
              <a:gd name="connsiteY5" fmla="*/ 2971529 h 4699000"/>
              <a:gd name="connsiteX6" fmla="*/ 11696699 w 11696699"/>
              <a:gd name="connsiteY6" fmla="*/ 4699000 h 4699000"/>
              <a:gd name="connsiteX7" fmla="*/ 536121 w 11696699"/>
              <a:gd name="connsiteY7" fmla="*/ 4699000 h 4699000"/>
              <a:gd name="connsiteX8" fmla="*/ 216546 w 11696699"/>
              <a:gd name="connsiteY8" fmla="*/ 4699000 h 4699000"/>
              <a:gd name="connsiteX9" fmla="*/ 180546 w 11696699"/>
              <a:gd name="connsiteY9" fmla="*/ 4699000 h 4699000"/>
              <a:gd name="connsiteX10" fmla="*/ 0 w 11696699"/>
              <a:gd name="connsiteY10" fmla="*/ 4699000 h 4699000"/>
              <a:gd name="connsiteX11" fmla="*/ 0 w 11696699"/>
              <a:gd name="connsiteY11" fmla="*/ 4278910 h 4699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1696699" h="4699000">
                <a:moveTo>
                  <a:pt x="0" y="0"/>
                </a:moveTo>
                <a:lnTo>
                  <a:pt x="11696699" y="0"/>
                </a:lnTo>
                <a:lnTo>
                  <a:pt x="11696699" y="1498601"/>
                </a:lnTo>
                <a:lnTo>
                  <a:pt x="7029451" y="1498601"/>
                </a:lnTo>
                <a:lnTo>
                  <a:pt x="7029451" y="2971529"/>
                </a:lnTo>
                <a:lnTo>
                  <a:pt x="11696699" y="2971529"/>
                </a:lnTo>
                <a:lnTo>
                  <a:pt x="11696699" y="4699000"/>
                </a:lnTo>
                <a:lnTo>
                  <a:pt x="536121" y="4699000"/>
                </a:lnTo>
                <a:lnTo>
                  <a:pt x="216546" y="4699000"/>
                </a:lnTo>
                <a:lnTo>
                  <a:pt x="180546" y="4699000"/>
                </a:lnTo>
                <a:lnTo>
                  <a:pt x="0" y="4699000"/>
                </a:lnTo>
                <a:lnTo>
                  <a:pt x="0" y="4278910"/>
                </a:lnTo>
                <a:close/>
              </a:path>
            </a:pathLst>
          </a:custGeom>
          <a:solidFill>
            <a:schemeClr val="bg1"/>
          </a:solidFill>
        </p:spPr>
        <p:txBody>
          <a:bodyPr wrap="square">
            <a:noAutofit/>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14" name="Subtitle 2">
            <a:extLst>
              <a:ext uri="{FF2B5EF4-FFF2-40B4-BE49-F238E27FC236}">
                <a16:creationId xmlns:a16="http://schemas.microsoft.com/office/drawing/2014/main" id="{33A59673-F743-3548-A224-DA318708FD70}"/>
              </a:ext>
            </a:extLst>
          </p:cNvPr>
          <p:cNvSpPr txBox="1">
            <a:spLocks/>
          </p:cNvSpPr>
          <p:nvPr userDrawn="1"/>
        </p:nvSpPr>
        <p:spPr>
          <a:xfrm>
            <a:off x="7619999" y="3232586"/>
            <a:ext cx="4019670" cy="773557"/>
          </a:xfrm>
          <a:prstGeom prst="rect">
            <a:avLst/>
          </a:prstGeom>
        </p:spPr>
        <p:txBody>
          <a:bodyPr vert="horz" wrap="square" lIns="217433" tIns="108718" rIns="217433" bIns="108718"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ct val="100000"/>
              </a:lnSpc>
            </a:pPr>
            <a:r>
              <a:rPr lang="en-US" sz="1800" dirty="0">
                <a:solidFill>
                  <a:schemeClr val="bg1"/>
                </a:solidFill>
                <a:latin typeface="Montserrat Light" charset="0"/>
                <a:ea typeface="Montserrat Light" charset="0"/>
                <a:cs typeface="Montserrat Light" charset="0"/>
              </a:rPr>
              <a:t>Refers to a good or service being offered by a company.</a:t>
            </a:r>
          </a:p>
        </p:txBody>
      </p:sp>
      <p:sp>
        <p:nvSpPr>
          <p:cNvPr id="16" name="Rectangle 15">
            <a:extLst>
              <a:ext uri="{FF2B5EF4-FFF2-40B4-BE49-F238E27FC236}">
                <a16:creationId xmlns:a16="http://schemas.microsoft.com/office/drawing/2014/main" id="{99BB73D2-4537-B849-87DD-438424FEBE62}"/>
              </a:ext>
            </a:extLst>
          </p:cNvPr>
          <p:cNvSpPr/>
          <p:nvPr userDrawn="1"/>
        </p:nvSpPr>
        <p:spPr>
          <a:xfrm rot="10800000" flipV="1">
            <a:off x="7308112" y="2701190"/>
            <a:ext cx="4914900" cy="1472928"/>
          </a:xfrm>
          <a:prstGeom prst="rect">
            <a:avLst/>
          </a:prstGeom>
          <a:solidFill>
            <a:srgbClr val="00A4B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rgbClr val="00A4B8"/>
              </a:solidFill>
              <a:latin typeface="Montserrat Light" charset="0"/>
            </a:endParaRPr>
          </a:p>
        </p:txBody>
      </p:sp>
      <p:sp>
        <p:nvSpPr>
          <p:cNvPr id="22" name="Text Placeholder 17">
            <a:extLst>
              <a:ext uri="{FF2B5EF4-FFF2-40B4-BE49-F238E27FC236}">
                <a16:creationId xmlns:a16="http://schemas.microsoft.com/office/drawing/2014/main" id="{76282472-56C2-8A48-86C5-1BC4F9E9B07B}"/>
              </a:ext>
            </a:extLst>
          </p:cNvPr>
          <p:cNvSpPr>
            <a:spLocks noGrp="1"/>
          </p:cNvSpPr>
          <p:nvPr>
            <p:ph type="body" sz="quarter" idx="18" hasCustomPrompt="1"/>
          </p:nvPr>
        </p:nvSpPr>
        <p:spPr>
          <a:xfrm>
            <a:off x="7308112" y="2695778"/>
            <a:ext cx="4667249" cy="1466443"/>
          </a:xfrm>
        </p:spPr>
        <p:txBody>
          <a:bodyPr anchor="ct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4" name="Text Placeholder 23">
            <a:extLst>
              <a:ext uri="{FF2B5EF4-FFF2-40B4-BE49-F238E27FC236}">
                <a16:creationId xmlns:a16="http://schemas.microsoft.com/office/drawing/2014/main" id="{507B26C4-2A6B-404D-B6DF-133DAE89023E}"/>
              </a:ext>
            </a:extLst>
          </p:cNvPr>
          <p:cNvSpPr>
            <a:spLocks noGrp="1"/>
          </p:cNvSpPr>
          <p:nvPr>
            <p:ph type="body" sz="quarter" idx="16" hasCustomPrompt="1"/>
          </p:nvPr>
        </p:nvSpPr>
        <p:spPr>
          <a:xfrm>
            <a:off x="278662" y="367521"/>
            <a:ext cx="11696699" cy="582221"/>
          </a:xfrm>
        </p:spPr>
        <p:txBody>
          <a:bodyPr>
            <a:normAutofit/>
          </a:bodyPr>
          <a:lstStyle>
            <a:lvl1pPr marL="0" indent="0" algn="l">
              <a:buNone/>
              <a:defRPr sz="3600" b="0" i="0">
                <a:solidFill>
                  <a:srgbClr val="23385C"/>
                </a:solidFill>
                <a:latin typeface="+mn-lt"/>
              </a:defRPr>
            </a:lvl1pPr>
          </a:lstStyle>
          <a:p>
            <a:pPr lvl="0"/>
            <a:r>
              <a:rPr lang="en-US" dirty="0"/>
              <a:t>Heading</a:t>
            </a:r>
          </a:p>
        </p:txBody>
      </p:sp>
      <p:grpSp>
        <p:nvGrpSpPr>
          <p:cNvPr id="10" name="Group 9">
            <a:extLst>
              <a:ext uri="{FF2B5EF4-FFF2-40B4-BE49-F238E27FC236}">
                <a16:creationId xmlns:a16="http://schemas.microsoft.com/office/drawing/2014/main" id="{A8D1AB74-CCCC-EB47-A38B-794D94D5369E}"/>
              </a:ext>
            </a:extLst>
          </p:cNvPr>
          <p:cNvGrpSpPr/>
          <p:nvPr userDrawn="1"/>
        </p:nvGrpSpPr>
        <p:grpSpPr>
          <a:xfrm>
            <a:off x="0" y="6194352"/>
            <a:ext cx="1847358" cy="678338"/>
            <a:chOff x="0" y="6194352"/>
            <a:chExt cx="1847358" cy="678338"/>
          </a:xfrm>
        </p:grpSpPr>
        <p:pic>
          <p:nvPicPr>
            <p:cNvPr id="15" name="Picture 14" descr="Icon&#10;&#10;Description automatically generated">
              <a:extLst>
                <a:ext uri="{FF2B5EF4-FFF2-40B4-BE49-F238E27FC236}">
                  <a16:creationId xmlns:a16="http://schemas.microsoft.com/office/drawing/2014/main" id="{E80F53CF-5054-1C4E-819A-14247B842E8B}"/>
                </a:ext>
              </a:extLst>
            </p:cNvPr>
            <p:cNvPicPr>
              <a:picLocks noChangeAspect="1"/>
            </p:cNvPicPr>
            <p:nvPr userDrawn="1"/>
          </p:nvPicPr>
          <p:blipFill>
            <a:blip r:embed="rId2"/>
            <a:stretch>
              <a:fillRect/>
            </a:stretch>
          </p:blipFill>
          <p:spPr>
            <a:xfrm flipH="1">
              <a:off x="0" y="6194352"/>
              <a:ext cx="1058868" cy="678338"/>
            </a:xfrm>
            <a:prstGeom prst="rect">
              <a:avLst/>
            </a:prstGeom>
          </p:spPr>
        </p:pic>
        <p:pic>
          <p:nvPicPr>
            <p:cNvPr id="17" name="Picture 16" descr="A picture containing text, sign, tableware, plate&#10;&#10;Description automatically generated">
              <a:extLst>
                <a:ext uri="{FF2B5EF4-FFF2-40B4-BE49-F238E27FC236}">
                  <a16:creationId xmlns:a16="http://schemas.microsoft.com/office/drawing/2014/main" id="{8C62A63C-F6A0-CE46-8CED-0DB0593E5115}"/>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278662" y="6218244"/>
              <a:ext cx="1080400" cy="315277"/>
            </a:xfrm>
            <a:prstGeom prst="rect">
              <a:avLst/>
            </a:prstGeom>
          </p:spPr>
        </p:pic>
        <p:pic>
          <p:nvPicPr>
            <p:cNvPr id="18" name="Picture 17" descr="Shape, arrow&#10;&#10;Description automatically generated">
              <a:extLst>
                <a:ext uri="{FF2B5EF4-FFF2-40B4-BE49-F238E27FC236}">
                  <a16:creationId xmlns:a16="http://schemas.microsoft.com/office/drawing/2014/main" id="{079356EA-851D-EB4C-8C67-8629E6AA884A}"/>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flipH="1">
              <a:off x="1359062" y="6387828"/>
              <a:ext cx="488296" cy="315278"/>
            </a:xfrm>
            <a:prstGeom prst="rect">
              <a:avLst/>
            </a:prstGeom>
          </p:spPr>
        </p:pic>
      </p:grpSp>
    </p:spTree>
    <p:extLst>
      <p:ext uri="{BB962C8B-B14F-4D97-AF65-F5344CB8AC3E}">
        <p14:creationId xmlns:p14="http://schemas.microsoft.com/office/powerpoint/2010/main" val="166056773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Photo Slide 3">
    <p:spTree>
      <p:nvGrpSpPr>
        <p:cNvPr id="1" name=""/>
        <p:cNvGrpSpPr/>
        <p:nvPr/>
      </p:nvGrpSpPr>
      <p:grpSpPr>
        <a:xfrm>
          <a:off x="0" y="0"/>
          <a:ext cx="0" cy="0"/>
          <a:chOff x="0" y="0"/>
          <a:chExt cx="0" cy="0"/>
        </a:xfrm>
      </p:grpSpPr>
      <p:sp>
        <p:nvSpPr>
          <p:cNvPr id="17" name="Picture Placeholder 16">
            <a:extLst>
              <a:ext uri="{FF2B5EF4-FFF2-40B4-BE49-F238E27FC236}">
                <a16:creationId xmlns:a16="http://schemas.microsoft.com/office/drawing/2014/main" id="{58DCA0B9-F2DF-424D-9359-6F6A4E38935B}"/>
              </a:ext>
            </a:extLst>
          </p:cNvPr>
          <p:cNvSpPr>
            <a:spLocks noGrp="1"/>
          </p:cNvSpPr>
          <p:nvPr>
            <p:ph type="pic" sz="quarter" idx="10" hasCustomPrompt="1"/>
          </p:nvPr>
        </p:nvSpPr>
        <p:spPr>
          <a:xfrm>
            <a:off x="241300" y="228601"/>
            <a:ext cx="11696700" cy="5626583"/>
          </a:xfrm>
          <a:custGeom>
            <a:avLst/>
            <a:gdLst>
              <a:gd name="connsiteX0" fmla="*/ 0 w 11696700"/>
              <a:gd name="connsiteY0" fmla="*/ 0 h 5626583"/>
              <a:gd name="connsiteX1" fmla="*/ 11696700 w 11696700"/>
              <a:gd name="connsiteY1" fmla="*/ 0 h 5626583"/>
              <a:gd name="connsiteX2" fmla="*/ 11696700 w 11696700"/>
              <a:gd name="connsiteY2" fmla="*/ 757264 h 5626583"/>
              <a:gd name="connsiteX3" fmla="*/ 5956300 w 11696700"/>
              <a:gd name="connsiteY3" fmla="*/ 757264 h 5626583"/>
              <a:gd name="connsiteX4" fmla="*/ 5956300 w 11696700"/>
              <a:gd name="connsiteY4" fmla="*/ 3182964 h 5626583"/>
              <a:gd name="connsiteX5" fmla="*/ 11696700 w 11696700"/>
              <a:gd name="connsiteY5" fmla="*/ 3182964 h 5626583"/>
              <a:gd name="connsiteX6" fmla="*/ 11696700 w 11696700"/>
              <a:gd name="connsiteY6" fmla="*/ 5626583 h 5626583"/>
              <a:gd name="connsiteX7" fmla="*/ 0 w 11696700"/>
              <a:gd name="connsiteY7" fmla="*/ 5626583 h 56265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696700" h="5626583">
                <a:moveTo>
                  <a:pt x="0" y="0"/>
                </a:moveTo>
                <a:lnTo>
                  <a:pt x="11696700" y="0"/>
                </a:lnTo>
                <a:lnTo>
                  <a:pt x="11696700" y="757264"/>
                </a:lnTo>
                <a:lnTo>
                  <a:pt x="5956300" y="757264"/>
                </a:lnTo>
                <a:lnTo>
                  <a:pt x="5956300" y="3182964"/>
                </a:lnTo>
                <a:lnTo>
                  <a:pt x="11696700" y="3182964"/>
                </a:lnTo>
                <a:lnTo>
                  <a:pt x="11696700" y="5626583"/>
                </a:lnTo>
                <a:lnTo>
                  <a:pt x="0" y="5626583"/>
                </a:lnTo>
                <a:close/>
              </a:path>
            </a:pathLst>
          </a:custGeom>
        </p:spPr>
        <p:txBody>
          <a:bodyPr wrap="square">
            <a:noAutofit/>
          </a:bodyPr>
          <a:lstStyle>
            <a:lvl1pPr>
              <a:buNone/>
              <a:defRPr sz="1800">
                <a:solidFill>
                  <a:srgbClr val="7F7F7F"/>
                </a:solidFill>
              </a:defRPr>
            </a:lvl1pPr>
          </a:lstStyle>
          <a:p>
            <a:r>
              <a:rPr lang="en-US" dirty="0"/>
              <a:t>     </a:t>
            </a:r>
          </a:p>
          <a:p>
            <a:endParaRPr lang="en-US" dirty="0"/>
          </a:p>
          <a:p>
            <a:endParaRPr lang="en-US" dirty="0"/>
          </a:p>
          <a:p>
            <a:endParaRPr lang="en-US" dirty="0"/>
          </a:p>
          <a:p>
            <a:endParaRPr lang="en-US" dirty="0"/>
          </a:p>
          <a:p>
            <a:r>
              <a:rPr lang="en-US" dirty="0"/>
              <a:t>         </a:t>
            </a:r>
          </a:p>
          <a:p>
            <a:endParaRPr lang="en-US" dirty="0"/>
          </a:p>
          <a:p>
            <a:r>
              <a:rPr lang="en-US" dirty="0"/>
              <a:t>                             Click to add photo</a:t>
            </a:r>
          </a:p>
        </p:txBody>
      </p:sp>
      <p:sp>
        <p:nvSpPr>
          <p:cNvPr id="8" name="Rectangle 7">
            <a:extLst>
              <a:ext uri="{FF2B5EF4-FFF2-40B4-BE49-F238E27FC236}">
                <a16:creationId xmlns:a16="http://schemas.microsoft.com/office/drawing/2014/main" id="{CAE72C2A-8F5D-5741-9D36-B642CB2931C5}"/>
              </a:ext>
            </a:extLst>
          </p:cNvPr>
          <p:cNvSpPr/>
          <p:nvPr userDrawn="1"/>
        </p:nvSpPr>
        <p:spPr>
          <a:xfrm>
            <a:off x="6197600" y="985864"/>
            <a:ext cx="5994400" cy="2425700"/>
          </a:xfrm>
          <a:prstGeom prst="rect">
            <a:avLst/>
          </a:prstGeom>
          <a:solidFill>
            <a:srgbClr val="F16A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A6686CA7-9F9D-8D44-B94F-5A2669C8F7B2}"/>
              </a:ext>
            </a:extLst>
          </p:cNvPr>
          <p:cNvSpPr txBox="1"/>
          <p:nvPr userDrawn="1"/>
        </p:nvSpPr>
        <p:spPr>
          <a:xfrm>
            <a:off x="6637283" y="-804041"/>
            <a:ext cx="184731" cy="369332"/>
          </a:xfrm>
          <a:prstGeom prst="rect">
            <a:avLst/>
          </a:prstGeom>
          <a:noFill/>
        </p:spPr>
        <p:txBody>
          <a:bodyPr wrap="none" rtlCol="0">
            <a:spAutoFit/>
          </a:bodyPr>
          <a:lstStyle/>
          <a:p>
            <a:endParaRPr lang="en-US" dirty="0"/>
          </a:p>
        </p:txBody>
      </p:sp>
      <p:sp>
        <p:nvSpPr>
          <p:cNvPr id="33" name="Rectangle 32">
            <a:extLst>
              <a:ext uri="{FF2B5EF4-FFF2-40B4-BE49-F238E27FC236}">
                <a16:creationId xmlns:a16="http://schemas.microsoft.com/office/drawing/2014/main" id="{6D0117BF-7B8F-804D-9B62-BFDC2DE5B730}"/>
              </a:ext>
            </a:extLst>
          </p:cNvPr>
          <p:cNvSpPr/>
          <p:nvPr userDrawn="1"/>
        </p:nvSpPr>
        <p:spPr>
          <a:xfrm>
            <a:off x="6504644" y="2026088"/>
            <a:ext cx="792000" cy="21410"/>
          </a:xfrm>
          <a:prstGeom prst="rect">
            <a:avLst/>
          </a:prstGeom>
          <a:solidFill>
            <a:srgbClr val="FDC56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34" name="Text Placeholder 23">
            <a:extLst>
              <a:ext uri="{FF2B5EF4-FFF2-40B4-BE49-F238E27FC236}">
                <a16:creationId xmlns:a16="http://schemas.microsoft.com/office/drawing/2014/main" id="{89FD262A-DB5E-AA46-B482-A1055545E6FC}"/>
              </a:ext>
            </a:extLst>
          </p:cNvPr>
          <p:cNvSpPr>
            <a:spLocks noGrp="1"/>
          </p:cNvSpPr>
          <p:nvPr>
            <p:ph type="body" sz="quarter" idx="16" hasCustomPrompt="1"/>
          </p:nvPr>
        </p:nvSpPr>
        <p:spPr>
          <a:xfrm>
            <a:off x="6420495" y="1328734"/>
            <a:ext cx="5113283" cy="582221"/>
          </a:xfrm>
        </p:spPr>
        <p:txBody>
          <a:bodyPr>
            <a:normAutofit/>
          </a:bodyPr>
          <a:lstStyle>
            <a:lvl1pPr marL="0" indent="0" algn="l">
              <a:buNone/>
              <a:defRPr sz="3600" b="0" i="0">
                <a:solidFill>
                  <a:schemeClr val="bg1"/>
                </a:solidFill>
                <a:latin typeface="+mn-lt"/>
              </a:defRPr>
            </a:lvl1pPr>
          </a:lstStyle>
          <a:p>
            <a:pPr lvl="0"/>
            <a:r>
              <a:rPr lang="en-US" dirty="0"/>
              <a:t>Heading</a:t>
            </a:r>
          </a:p>
        </p:txBody>
      </p:sp>
      <p:sp>
        <p:nvSpPr>
          <p:cNvPr id="35" name="Text Placeholder 17">
            <a:extLst>
              <a:ext uri="{FF2B5EF4-FFF2-40B4-BE49-F238E27FC236}">
                <a16:creationId xmlns:a16="http://schemas.microsoft.com/office/drawing/2014/main" id="{11F92C0B-314B-1D4F-96FF-2837F718CF3C}"/>
              </a:ext>
            </a:extLst>
          </p:cNvPr>
          <p:cNvSpPr>
            <a:spLocks noGrp="1"/>
          </p:cNvSpPr>
          <p:nvPr>
            <p:ph type="body" sz="quarter" idx="18" hasCustomPrompt="1"/>
          </p:nvPr>
        </p:nvSpPr>
        <p:spPr>
          <a:xfrm>
            <a:off x="6420495" y="2346524"/>
            <a:ext cx="5029134" cy="851567"/>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grpSp>
        <p:nvGrpSpPr>
          <p:cNvPr id="10" name="Group 9">
            <a:extLst>
              <a:ext uri="{FF2B5EF4-FFF2-40B4-BE49-F238E27FC236}">
                <a16:creationId xmlns:a16="http://schemas.microsoft.com/office/drawing/2014/main" id="{9078939E-53A7-7C46-A3FB-F41C3E275034}"/>
              </a:ext>
            </a:extLst>
          </p:cNvPr>
          <p:cNvGrpSpPr/>
          <p:nvPr userDrawn="1"/>
        </p:nvGrpSpPr>
        <p:grpSpPr>
          <a:xfrm>
            <a:off x="0" y="6194352"/>
            <a:ext cx="1847358" cy="678338"/>
            <a:chOff x="0" y="6194352"/>
            <a:chExt cx="1847358" cy="678338"/>
          </a:xfrm>
        </p:grpSpPr>
        <p:pic>
          <p:nvPicPr>
            <p:cNvPr id="12" name="Picture 11" descr="Icon&#10;&#10;Description automatically generated">
              <a:extLst>
                <a:ext uri="{FF2B5EF4-FFF2-40B4-BE49-F238E27FC236}">
                  <a16:creationId xmlns:a16="http://schemas.microsoft.com/office/drawing/2014/main" id="{B479D729-D1DB-E946-AF20-87B3F2F50129}"/>
                </a:ext>
              </a:extLst>
            </p:cNvPr>
            <p:cNvPicPr>
              <a:picLocks noChangeAspect="1"/>
            </p:cNvPicPr>
            <p:nvPr userDrawn="1"/>
          </p:nvPicPr>
          <p:blipFill>
            <a:blip r:embed="rId2"/>
            <a:stretch>
              <a:fillRect/>
            </a:stretch>
          </p:blipFill>
          <p:spPr>
            <a:xfrm flipH="1">
              <a:off x="0" y="6194352"/>
              <a:ext cx="1058868" cy="678338"/>
            </a:xfrm>
            <a:prstGeom prst="rect">
              <a:avLst/>
            </a:prstGeom>
          </p:spPr>
        </p:pic>
        <p:pic>
          <p:nvPicPr>
            <p:cNvPr id="13" name="Picture 12" descr="A picture containing text, sign, tableware, plate&#10;&#10;Description automatically generated">
              <a:extLst>
                <a:ext uri="{FF2B5EF4-FFF2-40B4-BE49-F238E27FC236}">
                  <a16:creationId xmlns:a16="http://schemas.microsoft.com/office/drawing/2014/main" id="{F24F8544-7979-414F-8FEE-DBFFA852BA77}"/>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278662" y="6218244"/>
              <a:ext cx="1080400" cy="315277"/>
            </a:xfrm>
            <a:prstGeom prst="rect">
              <a:avLst/>
            </a:prstGeom>
          </p:spPr>
        </p:pic>
        <p:pic>
          <p:nvPicPr>
            <p:cNvPr id="16" name="Picture 15" descr="Shape, arrow&#10;&#10;Description automatically generated">
              <a:extLst>
                <a:ext uri="{FF2B5EF4-FFF2-40B4-BE49-F238E27FC236}">
                  <a16:creationId xmlns:a16="http://schemas.microsoft.com/office/drawing/2014/main" id="{0820B313-390C-C84F-8FE3-BD7DB1AD9FBC}"/>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flipH="1">
              <a:off x="1359062" y="6387828"/>
              <a:ext cx="488296" cy="315278"/>
            </a:xfrm>
            <a:prstGeom prst="rect">
              <a:avLst/>
            </a:prstGeom>
          </p:spPr>
        </p:pic>
      </p:grpSp>
    </p:spTree>
    <p:extLst>
      <p:ext uri="{BB962C8B-B14F-4D97-AF65-F5344CB8AC3E}">
        <p14:creationId xmlns:p14="http://schemas.microsoft.com/office/powerpoint/2010/main" val="256306380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ext / Photo Slide - Blu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B740006-F160-C44D-89FA-19A0B2F5D62F}"/>
              </a:ext>
            </a:extLst>
          </p:cNvPr>
          <p:cNvSpPr/>
          <p:nvPr userDrawn="1"/>
        </p:nvSpPr>
        <p:spPr>
          <a:xfrm>
            <a:off x="241300" y="0"/>
            <a:ext cx="6151000" cy="5923917"/>
          </a:xfrm>
          <a:prstGeom prst="rect">
            <a:avLst/>
          </a:prstGeom>
          <a:solidFill>
            <a:srgbClr val="00A4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A4B8"/>
              </a:solidFill>
            </a:endParaRPr>
          </a:p>
        </p:txBody>
      </p:sp>
      <p:sp>
        <p:nvSpPr>
          <p:cNvPr id="9" name="Text Placeholder 17">
            <a:extLst>
              <a:ext uri="{FF2B5EF4-FFF2-40B4-BE49-F238E27FC236}">
                <a16:creationId xmlns:a16="http://schemas.microsoft.com/office/drawing/2014/main" id="{BAB2E43A-01A9-034A-94FD-65F98C9802AB}"/>
              </a:ext>
            </a:extLst>
          </p:cNvPr>
          <p:cNvSpPr>
            <a:spLocks noGrp="1"/>
          </p:cNvSpPr>
          <p:nvPr>
            <p:ph type="body" sz="quarter" idx="18" hasCustomPrompt="1"/>
          </p:nvPr>
        </p:nvSpPr>
        <p:spPr>
          <a:xfrm>
            <a:off x="734715" y="1757011"/>
            <a:ext cx="4983180" cy="3867704"/>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0" name="Rectangle 9">
            <a:extLst>
              <a:ext uri="{FF2B5EF4-FFF2-40B4-BE49-F238E27FC236}">
                <a16:creationId xmlns:a16="http://schemas.microsoft.com/office/drawing/2014/main" id="{670CC3DF-08FC-104A-96EE-39401CA6BF0E}"/>
              </a:ext>
            </a:extLst>
          </p:cNvPr>
          <p:cNvSpPr/>
          <p:nvPr userDrawn="1"/>
        </p:nvSpPr>
        <p:spPr>
          <a:xfrm>
            <a:off x="818862" y="1340326"/>
            <a:ext cx="792000" cy="21410"/>
          </a:xfrm>
          <a:prstGeom prst="rect">
            <a:avLst/>
          </a:prstGeom>
          <a:solidFill>
            <a:srgbClr val="FDC56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11" name="Text Placeholder 23">
            <a:extLst>
              <a:ext uri="{FF2B5EF4-FFF2-40B4-BE49-F238E27FC236}">
                <a16:creationId xmlns:a16="http://schemas.microsoft.com/office/drawing/2014/main" id="{950BB21B-863E-E545-BC10-366FC83CCA53}"/>
              </a:ext>
            </a:extLst>
          </p:cNvPr>
          <p:cNvSpPr>
            <a:spLocks noGrp="1"/>
          </p:cNvSpPr>
          <p:nvPr>
            <p:ph type="body" sz="quarter" idx="16" hasCustomPrompt="1"/>
          </p:nvPr>
        </p:nvSpPr>
        <p:spPr>
          <a:xfrm>
            <a:off x="734714" y="642972"/>
            <a:ext cx="5085159" cy="582221"/>
          </a:xfrm>
        </p:spPr>
        <p:txBody>
          <a:bodyPr>
            <a:normAutofit/>
          </a:bodyPr>
          <a:lstStyle>
            <a:lvl1pPr marL="0" indent="0" algn="l">
              <a:buNone/>
              <a:defRPr sz="3600" b="0" i="0">
                <a:solidFill>
                  <a:schemeClr val="bg1"/>
                </a:solidFill>
                <a:latin typeface="+mn-lt"/>
              </a:defRPr>
            </a:lvl1pPr>
          </a:lstStyle>
          <a:p>
            <a:pPr lvl="0"/>
            <a:r>
              <a:rPr lang="en-US" dirty="0"/>
              <a:t>Heading</a:t>
            </a:r>
          </a:p>
        </p:txBody>
      </p:sp>
      <p:sp>
        <p:nvSpPr>
          <p:cNvPr id="13" name="Picture Placeholder 17">
            <a:extLst>
              <a:ext uri="{FF2B5EF4-FFF2-40B4-BE49-F238E27FC236}">
                <a16:creationId xmlns:a16="http://schemas.microsoft.com/office/drawing/2014/main" id="{67F66838-2DC1-A242-BFEE-D223249239DA}"/>
              </a:ext>
            </a:extLst>
          </p:cNvPr>
          <p:cNvSpPr>
            <a:spLocks noGrp="1"/>
          </p:cNvSpPr>
          <p:nvPr>
            <p:ph type="pic" sz="quarter" idx="10"/>
          </p:nvPr>
        </p:nvSpPr>
        <p:spPr>
          <a:xfrm>
            <a:off x="6392300" y="228600"/>
            <a:ext cx="5564883" cy="5447571"/>
          </a:xfrm>
          <a:solidFill>
            <a:schemeClr val="bg1"/>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grpSp>
        <p:nvGrpSpPr>
          <p:cNvPr id="12" name="Group 11">
            <a:extLst>
              <a:ext uri="{FF2B5EF4-FFF2-40B4-BE49-F238E27FC236}">
                <a16:creationId xmlns:a16="http://schemas.microsoft.com/office/drawing/2014/main" id="{2DF4D1E5-2D47-6348-99C8-109BA22F6F73}"/>
              </a:ext>
            </a:extLst>
          </p:cNvPr>
          <p:cNvGrpSpPr/>
          <p:nvPr userDrawn="1"/>
        </p:nvGrpSpPr>
        <p:grpSpPr>
          <a:xfrm>
            <a:off x="0" y="6194352"/>
            <a:ext cx="1847358" cy="678338"/>
            <a:chOff x="0" y="6194352"/>
            <a:chExt cx="1847358" cy="678338"/>
          </a:xfrm>
        </p:grpSpPr>
        <p:pic>
          <p:nvPicPr>
            <p:cNvPr id="16" name="Picture 15" descr="Icon&#10;&#10;Description automatically generated">
              <a:extLst>
                <a:ext uri="{FF2B5EF4-FFF2-40B4-BE49-F238E27FC236}">
                  <a16:creationId xmlns:a16="http://schemas.microsoft.com/office/drawing/2014/main" id="{E08A2C95-1C3E-214F-85EE-69CA5277032F}"/>
                </a:ext>
              </a:extLst>
            </p:cNvPr>
            <p:cNvPicPr>
              <a:picLocks noChangeAspect="1"/>
            </p:cNvPicPr>
            <p:nvPr userDrawn="1"/>
          </p:nvPicPr>
          <p:blipFill>
            <a:blip r:embed="rId2"/>
            <a:stretch>
              <a:fillRect/>
            </a:stretch>
          </p:blipFill>
          <p:spPr>
            <a:xfrm flipH="1">
              <a:off x="0" y="6194352"/>
              <a:ext cx="1058868" cy="678338"/>
            </a:xfrm>
            <a:prstGeom prst="rect">
              <a:avLst/>
            </a:prstGeom>
          </p:spPr>
        </p:pic>
        <p:pic>
          <p:nvPicPr>
            <p:cNvPr id="17" name="Picture 16" descr="A picture containing text, sign, tableware, plate&#10;&#10;Description automatically generated">
              <a:extLst>
                <a:ext uri="{FF2B5EF4-FFF2-40B4-BE49-F238E27FC236}">
                  <a16:creationId xmlns:a16="http://schemas.microsoft.com/office/drawing/2014/main" id="{B618ED1F-AF4D-CE44-BE2B-89F590B0069E}"/>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278662" y="6218244"/>
              <a:ext cx="1080400" cy="315277"/>
            </a:xfrm>
            <a:prstGeom prst="rect">
              <a:avLst/>
            </a:prstGeom>
          </p:spPr>
        </p:pic>
        <p:pic>
          <p:nvPicPr>
            <p:cNvPr id="18" name="Picture 17" descr="Shape, arrow&#10;&#10;Description automatically generated">
              <a:extLst>
                <a:ext uri="{FF2B5EF4-FFF2-40B4-BE49-F238E27FC236}">
                  <a16:creationId xmlns:a16="http://schemas.microsoft.com/office/drawing/2014/main" id="{195D53AA-68A6-1745-8462-2D0839080357}"/>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flipH="1">
              <a:off x="1359062" y="6387828"/>
              <a:ext cx="488296" cy="315278"/>
            </a:xfrm>
            <a:prstGeom prst="rect">
              <a:avLst/>
            </a:prstGeom>
          </p:spPr>
        </p:pic>
      </p:grpSp>
    </p:spTree>
    <p:extLst>
      <p:ext uri="{BB962C8B-B14F-4D97-AF65-F5344CB8AC3E}">
        <p14:creationId xmlns:p14="http://schemas.microsoft.com/office/powerpoint/2010/main" val="39004665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Icons">
    <p:spTree>
      <p:nvGrpSpPr>
        <p:cNvPr id="1" name=""/>
        <p:cNvGrpSpPr/>
        <p:nvPr/>
      </p:nvGrpSpPr>
      <p:grpSpPr>
        <a:xfrm>
          <a:off x="0" y="0"/>
          <a:ext cx="0" cy="0"/>
          <a:chOff x="0" y="0"/>
          <a:chExt cx="0" cy="0"/>
        </a:xfrm>
      </p:grpSpPr>
      <p:sp>
        <p:nvSpPr>
          <p:cNvPr id="5" name="Rectangle 4"/>
          <p:cNvSpPr/>
          <p:nvPr userDrawn="1"/>
        </p:nvSpPr>
        <p:spPr>
          <a:xfrm>
            <a:off x="0" y="-1"/>
            <a:ext cx="12192000" cy="6858001"/>
          </a:xfrm>
          <a:prstGeom prst="rect">
            <a:avLst/>
          </a:prstGeom>
          <a:solidFill>
            <a:srgbClr val="23385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5"/>
          <p:cNvSpPr/>
          <p:nvPr userDrawn="1"/>
        </p:nvSpPr>
        <p:spPr>
          <a:xfrm>
            <a:off x="586901" y="491138"/>
            <a:ext cx="4144748" cy="4955203"/>
          </a:xfrm>
          <a:prstGeom prst="rect">
            <a:avLst/>
          </a:prstGeom>
        </p:spPr>
        <p:txBody>
          <a:bodyPr wrap="square">
            <a:spAutoFit/>
          </a:bodyPr>
          <a:lstStyle/>
          <a:p>
            <a:pPr marL="0" lvl="0" indent="0" algn="l" rtl="0">
              <a:spcBef>
                <a:spcPts val="0"/>
              </a:spcBef>
              <a:spcAft>
                <a:spcPts val="0"/>
              </a:spcAft>
              <a:buClr>
                <a:schemeClr val="dk1"/>
              </a:buClr>
              <a:buSzPts val="1100"/>
              <a:buFont typeface="Arial"/>
              <a:buNone/>
            </a:pPr>
            <a:r>
              <a:rPr lang="en-IE" sz="3600" dirty="0">
                <a:solidFill>
                  <a:schemeClr val="bg1"/>
                </a:solidFill>
                <a:latin typeface="+mn-lt"/>
                <a:ea typeface="Quattrocento Sans"/>
                <a:cs typeface="Quattrocento Sans"/>
                <a:sym typeface="Quattrocento Sans"/>
              </a:rPr>
              <a:t>ICONS</a:t>
            </a:r>
            <a:r>
              <a:rPr lang="en-IE" sz="3600" baseline="0" dirty="0">
                <a:solidFill>
                  <a:schemeClr val="bg1"/>
                </a:solidFill>
                <a:latin typeface="+mn-lt"/>
                <a:ea typeface="Quattrocento Sans"/>
                <a:cs typeface="Quattrocento Sans"/>
                <a:sym typeface="Quattrocento Sans"/>
              </a:rPr>
              <a:t> WHICH CAN BE USED WITHIN THE </a:t>
            </a:r>
            <a:r>
              <a:rPr lang="en-IE" sz="3600" b="1" baseline="0" dirty="0">
                <a:solidFill>
                  <a:schemeClr val="bg1"/>
                </a:solidFill>
                <a:latin typeface="+mn-lt"/>
                <a:ea typeface="Quattrocento Sans"/>
                <a:cs typeface="Quattrocento Sans"/>
                <a:sym typeface="Quattrocento Sans"/>
              </a:rPr>
              <a:t>Students as Digital Civic Engagers</a:t>
            </a:r>
          </a:p>
          <a:p>
            <a:pPr marL="0" lvl="0" indent="0" algn="l" rtl="0">
              <a:spcBef>
                <a:spcPts val="0"/>
              </a:spcBef>
              <a:spcAft>
                <a:spcPts val="0"/>
              </a:spcAft>
              <a:buClr>
                <a:schemeClr val="dk1"/>
              </a:buClr>
              <a:buSzPts val="1100"/>
              <a:buFont typeface="Arial"/>
              <a:buNone/>
            </a:pPr>
            <a:r>
              <a:rPr lang="en-IE" sz="3600" baseline="0" dirty="0">
                <a:solidFill>
                  <a:schemeClr val="bg1"/>
                </a:solidFill>
                <a:latin typeface="+mn-lt"/>
                <a:ea typeface="Quattrocento Sans"/>
                <a:cs typeface="Quattrocento Sans"/>
                <a:sym typeface="Quattrocento Sans"/>
              </a:rPr>
              <a:t>POWERPOINT</a:t>
            </a:r>
          </a:p>
          <a:p>
            <a:pPr marL="0" lvl="0" indent="0" algn="l" rtl="0">
              <a:spcBef>
                <a:spcPts val="0"/>
              </a:spcBef>
              <a:spcAft>
                <a:spcPts val="0"/>
              </a:spcAft>
              <a:buClr>
                <a:schemeClr val="dk1"/>
              </a:buClr>
              <a:buSzPts val="1100"/>
              <a:buFont typeface="Arial"/>
              <a:buNone/>
            </a:pPr>
            <a:endParaRPr lang="en-IE" sz="1600" dirty="0">
              <a:solidFill>
                <a:schemeClr val="bg1"/>
              </a:solidFill>
              <a:latin typeface="+mn-lt"/>
              <a:ea typeface="Quattrocento Sans"/>
              <a:cs typeface="Quattrocento Sans"/>
              <a:sym typeface="Quattrocento Sans"/>
            </a:endParaRPr>
          </a:p>
          <a:p>
            <a:pPr marL="52388" lvl="0" indent="0" algn="l" rtl="0">
              <a:spcBef>
                <a:spcPts val="0"/>
              </a:spcBef>
              <a:spcAft>
                <a:spcPts val="0"/>
              </a:spcAft>
              <a:buClr>
                <a:schemeClr val="dk1"/>
              </a:buClr>
              <a:buSzPts val="900"/>
              <a:buFont typeface="Quattrocento Sans"/>
              <a:buNone/>
              <a:tabLst/>
            </a:pPr>
            <a:r>
              <a:rPr lang="en-IE" sz="2400" i="1" dirty="0">
                <a:solidFill>
                  <a:schemeClr val="bg1"/>
                </a:solidFill>
                <a:latin typeface="+mn-lt"/>
                <a:ea typeface="Quattrocento Sans"/>
                <a:cs typeface="Quattrocento Sans"/>
                <a:sym typeface="Quattrocento Sans"/>
              </a:rPr>
              <a:t>Resize them without losing quality.</a:t>
            </a:r>
            <a:r>
              <a:rPr lang="en-IE" sz="2400" i="1" baseline="0" dirty="0">
                <a:solidFill>
                  <a:schemeClr val="bg1"/>
                </a:solidFill>
                <a:latin typeface="+mn-lt"/>
                <a:ea typeface="Quattrocento Sans"/>
                <a:cs typeface="Quattrocento Sans"/>
                <a:sym typeface="Quattrocento Sans"/>
              </a:rPr>
              <a:t> </a:t>
            </a:r>
            <a:r>
              <a:rPr lang="en-IE" sz="2400" i="1" dirty="0">
                <a:solidFill>
                  <a:schemeClr val="bg1"/>
                </a:solidFill>
                <a:latin typeface="+mn-lt"/>
                <a:ea typeface="Quattrocento Sans"/>
                <a:cs typeface="Quattrocento Sans"/>
                <a:sym typeface="Quattrocento Sans"/>
              </a:rPr>
              <a:t> Change line colour, width and style.</a:t>
            </a:r>
            <a:r>
              <a:rPr lang="en-IE" sz="2400" i="1" baseline="0" dirty="0">
                <a:solidFill>
                  <a:schemeClr val="bg1"/>
                </a:solidFill>
                <a:latin typeface="+mn-lt"/>
                <a:ea typeface="Quattrocento Sans"/>
                <a:cs typeface="Quattrocento Sans"/>
                <a:sym typeface="Quattrocento Sans"/>
              </a:rPr>
              <a:t>  </a:t>
            </a:r>
          </a:p>
          <a:p>
            <a:pPr marL="52388" lvl="0" indent="0" algn="l" rtl="0">
              <a:spcBef>
                <a:spcPts val="0"/>
              </a:spcBef>
              <a:spcAft>
                <a:spcPts val="0"/>
              </a:spcAft>
              <a:buClr>
                <a:schemeClr val="dk1"/>
              </a:buClr>
              <a:buSzPts val="900"/>
              <a:buFont typeface="Quattrocento Sans"/>
              <a:buNone/>
              <a:tabLst/>
            </a:pPr>
            <a:endParaRPr lang="en-IE" sz="2400" i="1" baseline="0" dirty="0">
              <a:solidFill>
                <a:schemeClr val="bg1"/>
              </a:solidFill>
              <a:latin typeface="+mn-lt"/>
              <a:ea typeface="Quattrocento Sans"/>
              <a:cs typeface="Quattrocento Sans"/>
              <a:sym typeface="Quattrocento Sans"/>
            </a:endParaRPr>
          </a:p>
          <a:p>
            <a:pPr marL="52388" lvl="0" indent="0" algn="l" rtl="0">
              <a:spcBef>
                <a:spcPts val="0"/>
              </a:spcBef>
              <a:spcAft>
                <a:spcPts val="0"/>
              </a:spcAft>
              <a:buClr>
                <a:schemeClr val="dk1"/>
              </a:buClr>
              <a:buSzPts val="900"/>
              <a:buFont typeface="Quattrocento Sans"/>
              <a:buNone/>
              <a:tabLst/>
            </a:pPr>
            <a:r>
              <a:rPr lang="en" sz="2400" dirty="0">
                <a:solidFill>
                  <a:schemeClr val="bg1"/>
                </a:solidFill>
                <a:latin typeface="+mn-lt"/>
                <a:ea typeface="Quattrocento Sans"/>
                <a:cs typeface="Quattrocento Sans"/>
                <a:sym typeface="Quattrocento Sans"/>
              </a:rPr>
              <a:t>Isn’t that nice? :)</a:t>
            </a:r>
          </a:p>
        </p:txBody>
      </p:sp>
      <p:sp>
        <p:nvSpPr>
          <p:cNvPr id="7" name="Rectangle 6"/>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8" name="Straight Connector 7"/>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userDrawn="1"/>
        </p:nvCxnSpPr>
        <p:spPr>
          <a:xfrm>
            <a:off x="5145818" y="0"/>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0343884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ext / Photo Slide - Orang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B740006-F160-C44D-89FA-19A0B2F5D62F}"/>
              </a:ext>
            </a:extLst>
          </p:cNvPr>
          <p:cNvSpPr/>
          <p:nvPr userDrawn="1"/>
        </p:nvSpPr>
        <p:spPr>
          <a:xfrm>
            <a:off x="241300" y="0"/>
            <a:ext cx="6151000" cy="5923917"/>
          </a:xfrm>
          <a:prstGeom prst="rect">
            <a:avLst/>
          </a:prstGeom>
          <a:solidFill>
            <a:srgbClr val="F16A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ext Placeholder 17">
            <a:extLst>
              <a:ext uri="{FF2B5EF4-FFF2-40B4-BE49-F238E27FC236}">
                <a16:creationId xmlns:a16="http://schemas.microsoft.com/office/drawing/2014/main" id="{BAB2E43A-01A9-034A-94FD-65F98C9802AB}"/>
              </a:ext>
            </a:extLst>
          </p:cNvPr>
          <p:cNvSpPr>
            <a:spLocks noGrp="1"/>
          </p:cNvSpPr>
          <p:nvPr>
            <p:ph type="body" sz="quarter" idx="18" hasCustomPrompt="1"/>
          </p:nvPr>
        </p:nvSpPr>
        <p:spPr>
          <a:xfrm>
            <a:off x="734715" y="1757011"/>
            <a:ext cx="4983180" cy="3867704"/>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0" name="Rectangle 9">
            <a:extLst>
              <a:ext uri="{FF2B5EF4-FFF2-40B4-BE49-F238E27FC236}">
                <a16:creationId xmlns:a16="http://schemas.microsoft.com/office/drawing/2014/main" id="{670CC3DF-08FC-104A-96EE-39401CA6BF0E}"/>
              </a:ext>
            </a:extLst>
          </p:cNvPr>
          <p:cNvSpPr/>
          <p:nvPr userDrawn="1"/>
        </p:nvSpPr>
        <p:spPr>
          <a:xfrm>
            <a:off x="818862" y="1340326"/>
            <a:ext cx="792000" cy="21410"/>
          </a:xfrm>
          <a:prstGeom prst="rect">
            <a:avLst/>
          </a:prstGeom>
          <a:solidFill>
            <a:srgbClr val="FDC56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11" name="Text Placeholder 23">
            <a:extLst>
              <a:ext uri="{FF2B5EF4-FFF2-40B4-BE49-F238E27FC236}">
                <a16:creationId xmlns:a16="http://schemas.microsoft.com/office/drawing/2014/main" id="{950BB21B-863E-E545-BC10-366FC83CCA53}"/>
              </a:ext>
            </a:extLst>
          </p:cNvPr>
          <p:cNvSpPr>
            <a:spLocks noGrp="1"/>
          </p:cNvSpPr>
          <p:nvPr>
            <p:ph type="body" sz="quarter" idx="16" hasCustomPrompt="1"/>
          </p:nvPr>
        </p:nvSpPr>
        <p:spPr>
          <a:xfrm>
            <a:off x="734714" y="642972"/>
            <a:ext cx="5085159" cy="582221"/>
          </a:xfrm>
        </p:spPr>
        <p:txBody>
          <a:bodyPr>
            <a:normAutofit/>
          </a:bodyPr>
          <a:lstStyle>
            <a:lvl1pPr marL="0" indent="0" algn="l">
              <a:buNone/>
              <a:defRPr sz="3600" b="0" i="0">
                <a:solidFill>
                  <a:schemeClr val="bg1"/>
                </a:solidFill>
                <a:latin typeface="+mn-lt"/>
              </a:defRPr>
            </a:lvl1pPr>
          </a:lstStyle>
          <a:p>
            <a:pPr lvl="0"/>
            <a:r>
              <a:rPr lang="en-US" dirty="0"/>
              <a:t>Heading</a:t>
            </a:r>
          </a:p>
        </p:txBody>
      </p:sp>
      <p:sp>
        <p:nvSpPr>
          <p:cNvPr id="13" name="Picture Placeholder 17">
            <a:extLst>
              <a:ext uri="{FF2B5EF4-FFF2-40B4-BE49-F238E27FC236}">
                <a16:creationId xmlns:a16="http://schemas.microsoft.com/office/drawing/2014/main" id="{67F66838-2DC1-A242-BFEE-D223249239DA}"/>
              </a:ext>
            </a:extLst>
          </p:cNvPr>
          <p:cNvSpPr>
            <a:spLocks noGrp="1"/>
          </p:cNvSpPr>
          <p:nvPr>
            <p:ph type="pic" sz="quarter" idx="10"/>
          </p:nvPr>
        </p:nvSpPr>
        <p:spPr>
          <a:xfrm>
            <a:off x="6392300" y="228600"/>
            <a:ext cx="5564883" cy="5447571"/>
          </a:xfrm>
          <a:solidFill>
            <a:schemeClr val="bg1"/>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grpSp>
        <p:nvGrpSpPr>
          <p:cNvPr id="12" name="Group 11">
            <a:extLst>
              <a:ext uri="{FF2B5EF4-FFF2-40B4-BE49-F238E27FC236}">
                <a16:creationId xmlns:a16="http://schemas.microsoft.com/office/drawing/2014/main" id="{16894C2A-BA2E-E046-BFD5-CAF25C81657E}"/>
              </a:ext>
            </a:extLst>
          </p:cNvPr>
          <p:cNvGrpSpPr/>
          <p:nvPr userDrawn="1"/>
        </p:nvGrpSpPr>
        <p:grpSpPr>
          <a:xfrm>
            <a:off x="0" y="6194352"/>
            <a:ext cx="1847358" cy="678338"/>
            <a:chOff x="0" y="6194352"/>
            <a:chExt cx="1847358" cy="678338"/>
          </a:xfrm>
        </p:grpSpPr>
        <p:pic>
          <p:nvPicPr>
            <p:cNvPr id="16" name="Picture 15" descr="Icon&#10;&#10;Description automatically generated">
              <a:extLst>
                <a:ext uri="{FF2B5EF4-FFF2-40B4-BE49-F238E27FC236}">
                  <a16:creationId xmlns:a16="http://schemas.microsoft.com/office/drawing/2014/main" id="{B42D5810-14E0-3848-9004-C1D9714F241A}"/>
                </a:ext>
              </a:extLst>
            </p:cNvPr>
            <p:cNvPicPr>
              <a:picLocks noChangeAspect="1"/>
            </p:cNvPicPr>
            <p:nvPr userDrawn="1"/>
          </p:nvPicPr>
          <p:blipFill>
            <a:blip r:embed="rId2"/>
            <a:stretch>
              <a:fillRect/>
            </a:stretch>
          </p:blipFill>
          <p:spPr>
            <a:xfrm flipH="1">
              <a:off x="0" y="6194352"/>
              <a:ext cx="1058868" cy="678338"/>
            </a:xfrm>
            <a:prstGeom prst="rect">
              <a:avLst/>
            </a:prstGeom>
          </p:spPr>
        </p:pic>
        <p:pic>
          <p:nvPicPr>
            <p:cNvPr id="17" name="Picture 16" descr="A picture containing text, sign, tableware, plate&#10;&#10;Description automatically generated">
              <a:extLst>
                <a:ext uri="{FF2B5EF4-FFF2-40B4-BE49-F238E27FC236}">
                  <a16:creationId xmlns:a16="http://schemas.microsoft.com/office/drawing/2014/main" id="{402D2FBA-F3AD-3C45-A2AE-7F67357A603D}"/>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278662" y="6218244"/>
              <a:ext cx="1080400" cy="315277"/>
            </a:xfrm>
            <a:prstGeom prst="rect">
              <a:avLst/>
            </a:prstGeom>
          </p:spPr>
        </p:pic>
        <p:pic>
          <p:nvPicPr>
            <p:cNvPr id="18" name="Picture 17" descr="Shape, arrow&#10;&#10;Description automatically generated">
              <a:extLst>
                <a:ext uri="{FF2B5EF4-FFF2-40B4-BE49-F238E27FC236}">
                  <a16:creationId xmlns:a16="http://schemas.microsoft.com/office/drawing/2014/main" id="{530C8566-260F-DA49-A19B-DC1844BE23FF}"/>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flipH="1">
              <a:off x="1359062" y="6387828"/>
              <a:ext cx="488296" cy="315278"/>
            </a:xfrm>
            <a:prstGeom prst="rect">
              <a:avLst/>
            </a:prstGeom>
          </p:spPr>
        </p:pic>
      </p:grpSp>
    </p:spTree>
    <p:extLst>
      <p:ext uri="{BB962C8B-B14F-4D97-AF65-F5344CB8AC3E}">
        <p14:creationId xmlns:p14="http://schemas.microsoft.com/office/powerpoint/2010/main" val="392079152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Meet Our Team">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77BE0517-C9C1-5E4E-BC03-C7E36B3D33D3}"/>
              </a:ext>
            </a:extLst>
          </p:cNvPr>
          <p:cNvSpPr/>
          <p:nvPr userDrawn="1"/>
        </p:nvSpPr>
        <p:spPr>
          <a:xfrm>
            <a:off x="241300" y="228600"/>
            <a:ext cx="11696700" cy="2717800"/>
          </a:xfrm>
          <a:prstGeom prst="rect">
            <a:avLst/>
          </a:prstGeom>
          <a:solidFill>
            <a:srgbClr val="00A4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F80054DF-81C6-D345-BE64-D6FEB13B6C91}"/>
              </a:ext>
            </a:extLst>
          </p:cNvPr>
          <p:cNvSpPr/>
          <p:nvPr userDrawn="1"/>
        </p:nvSpPr>
        <p:spPr>
          <a:xfrm>
            <a:off x="5571778" y="1314450"/>
            <a:ext cx="792000" cy="21410"/>
          </a:xfrm>
          <a:prstGeom prst="rect">
            <a:avLst/>
          </a:prstGeom>
          <a:solidFill>
            <a:srgbClr val="FDC56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30" name="Picture Placeholder 23">
            <a:extLst>
              <a:ext uri="{FF2B5EF4-FFF2-40B4-BE49-F238E27FC236}">
                <a16:creationId xmlns:a16="http://schemas.microsoft.com/office/drawing/2014/main" id="{F70575B2-ECB2-3B4B-8C90-3CB13894D8CB}"/>
              </a:ext>
            </a:extLst>
          </p:cNvPr>
          <p:cNvSpPr>
            <a:spLocks noGrp="1"/>
          </p:cNvSpPr>
          <p:nvPr>
            <p:ph type="pic" sz="quarter" idx="10"/>
          </p:nvPr>
        </p:nvSpPr>
        <p:spPr>
          <a:xfrm>
            <a:off x="1179684" y="2043172"/>
            <a:ext cx="1723877" cy="1723877"/>
          </a:xfrm>
          <a:prstGeom prst="ellipse">
            <a:avLst/>
          </a:prstGeom>
          <a:solidFill>
            <a:schemeClr val="bg1"/>
          </a:solidFill>
        </p:spPr>
        <p:txBody>
          <a:bodyPr/>
          <a:lstStyle>
            <a:lvl1pPr>
              <a:buNone/>
              <a:defRPr sz="1400">
                <a:solidFill>
                  <a:srgbClr val="7F7F7F"/>
                </a:solidFill>
              </a:defRPr>
            </a:lvl1pPr>
          </a:lstStyle>
          <a:p>
            <a:endParaRPr lang="en-US" dirty="0"/>
          </a:p>
          <a:p>
            <a:endParaRPr lang="en-US" dirty="0"/>
          </a:p>
          <a:p>
            <a:r>
              <a:rPr lang="en-US" dirty="0"/>
              <a:t>  Click to add   photo</a:t>
            </a:r>
          </a:p>
        </p:txBody>
      </p:sp>
      <p:sp>
        <p:nvSpPr>
          <p:cNvPr id="31" name="Picture Placeholder 23">
            <a:extLst>
              <a:ext uri="{FF2B5EF4-FFF2-40B4-BE49-F238E27FC236}">
                <a16:creationId xmlns:a16="http://schemas.microsoft.com/office/drawing/2014/main" id="{597B8BAB-AD5C-574C-8BBB-7F077692D340}"/>
              </a:ext>
            </a:extLst>
          </p:cNvPr>
          <p:cNvSpPr>
            <a:spLocks noGrp="1"/>
          </p:cNvSpPr>
          <p:nvPr>
            <p:ph type="pic" sz="quarter" idx="11"/>
          </p:nvPr>
        </p:nvSpPr>
        <p:spPr>
          <a:xfrm>
            <a:off x="3867471" y="2052565"/>
            <a:ext cx="1723877" cy="1723877"/>
          </a:xfrm>
          <a:prstGeom prst="ellipse">
            <a:avLst/>
          </a:prstGeom>
          <a:solidFill>
            <a:schemeClr val="bg1"/>
          </a:solidFill>
        </p:spPr>
        <p:txBody>
          <a:bodyPr/>
          <a:lstStyle>
            <a:lvl1pPr>
              <a:buNone/>
              <a:defRPr sz="1400">
                <a:solidFill>
                  <a:srgbClr val="7F7F7F"/>
                </a:solidFill>
              </a:defRPr>
            </a:lvl1pPr>
          </a:lstStyle>
          <a:p>
            <a:endParaRPr lang="en-US" dirty="0"/>
          </a:p>
          <a:p>
            <a:endParaRPr lang="en-US" dirty="0"/>
          </a:p>
          <a:p>
            <a:r>
              <a:rPr lang="en-US" dirty="0"/>
              <a:t>  Click to add   photo</a:t>
            </a:r>
          </a:p>
        </p:txBody>
      </p:sp>
      <p:sp>
        <p:nvSpPr>
          <p:cNvPr id="32" name="Picture Placeholder 23">
            <a:extLst>
              <a:ext uri="{FF2B5EF4-FFF2-40B4-BE49-F238E27FC236}">
                <a16:creationId xmlns:a16="http://schemas.microsoft.com/office/drawing/2014/main" id="{8CBF548A-8484-5248-B085-F53D405FB036}"/>
              </a:ext>
            </a:extLst>
          </p:cNvPr>
          <p:cNvSpPr>
            <a:spLocks noGrp="1"/>
          </p:cNvSpPr>
          <p:nvPr>
            <p:ph type="pic" sz="quarter" idx="12"/>
          </p:nvPr>
        </p:nvSpPr>
        <p:spPr>
          <a:xfrm>
            <a:off x="6543647" y="2048263"/>
            <a:ext cx="1723877" cy="1723877"/>
          </a:xfrm>
          <a:prstGeom prst="ellipse">
            <a:avLst/>
          </a:prstGeom>
          <a:solidFill>
            <a:schemeClr val="bg1"/>
          </a:solidFill>
        </p:spPr>
        <p:txBody>
          <a:bodyPr/>
          <a:lstStyle>
            <a:lvl1pPr>
              <a:buNone/>
              <a:defRPr sz="1400">
                <a:solidFill>
                  <a:srgbClr val="7F7F7F"/>
                </a:solidFill>
              </a:defRPr>
            </a:lvl1pPr>
          </a:lstStyle>
          <a:p>
            <a:endParaRPr lang="en-US" dirty="0"/>
          </a:p>
          <a:p>
            <a:endParaRPr lang="en-US" dirty="0"/>
          </a:p>
          <a:p>
            <a:r>
              <a:rPr lang="en-US" dirty="0"/>
              <a:t>  Click to add   photo</a:t>
            </a:r>
          </a:p>
        </p:txBody>
      </p:sp>
      <p:sp>
        <p:nvSpPr>
          <p:cNvPr id="33" name="Picture Placeholder 23">
            <a:extLst>
              <a:ext uri="{FF2B5EF4-FFF2-40B4-BE49-F238E27FC236}">
                <a16:creationId xmlns:a16="http://schemas.microsoft.com/office/drawing/2014/main" id="{39A13ABC-6CD4-9246-A71F-B0D3E19169DA}"/>
              </a:ext>
            </a:extLst>
          </p:cNvPr>
          <p:cNvSpPr>
            <a:spLocks noGrp="1"/>
          </p:cNvSpPr>
          <p:nvPr>
            <p:ph type="pic" sz="quarter" idx="13"/>
          </p:nvPr>
        </p:nvSpPr>
        <p:spPr>
          <a:xfrm>
            <a:off x="9231434" y="2057654"/>
            <a:ext cx="1723877" cy="1723877"/>
          </a:xfrm>
          <a:prstGeom prst="ellipse">
            <a:avLst/>
          </a:prstGeom>
          <a:solidFill>
            <a:schemeClr val="bg1"/>
          </a:solidFill>
        </p:spPr>
        <p:txBody>
          <a:bodyPr/>
          <a:lstStyle>
            <a:lvl1pPr>
              <a:buNone/>
              <a:defRPr sz="1400">
                <a:solidFill>
                  <a:srgbClr val="7F7F7F"/>
                </a:solidFill>
              </a:defRPr>
            </a:lvl1pPr>
          </a:lstStyle>
          <a:p>
            <a:endParaRPr lang="en-US" dirty="0"/>
          </a:p>
          <a:p>
            <a:endParaRPr lang="en-US" dirty="0"/>
          </a:p>
          <a:p>
            <a:r>
              <a:rPr lang="en-US" dirty="0"/>
              <a:t>  Click to add   photo</a:t>
            </a:r>
          </a:p>
        </p:txBody>
      </p:sp>
      <p:sp>
        <p:nvSpPr>
          <p:cNvPr id="42" name="Text Placeholder 17">
            <a:extLst>
              <a:ext uri="{FF2B5EF4-FFF2-40B4-BE49-F238E27FC236}">
                <a16:creationId xmlns:a16="http://schemas.microsoft.com/office/drawing/2014/main" id="{87A5D6E2-FCB8-A749-81EA-BC7F9A176ABB}"/>
              </a:ext>
            </a:extLst>
          </p:cNvPr>
          <p:cNvSpPr>
            <a:spLocks noGrp="1"/>
          </p:cNvSpPr>
          <p:nvPr>
            <p:ph type="body" sz="quarter" idx="18" hasCustomPrompt="1"/>
          </p:nvPr>
        </p:nvSpPr>
        <p:spPr>
          <a:xfrm>
            <a:off x="864405" y="4462702"/>
            <a:ext cx="2289837" cy="1237497"/>
          </a:xfrm>
        </p:spPr>
        <p:txBody>
          <a:bodyPr/>
          <a:lstStyle>
            <a:lvl1pPr algn="ctr">
              <a:buNone/>
              <a:defRPr sz="1800" b="0" i="0" spc="0">
                <a:solidFill>
                  <a:srgbClr val="23385C"/>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43" name="Text Placeholder 23">
            <a:extLst>
              <a:ext uri="{FF2B5EF4-FFF2-40B4-BE49-F238E27FC236}">
                <a16:creationId xmlns:a16="http://schemas.microsoft.com/office/drawing/2014/main" id="{AB58A5CB-AB27-844F-B28D-2E3D2232E353}"/>
              </a:ext>
            </a:extLst>
          </p:cNvPr>
          <p:cNvSpPr>
            <a:spLocks noGrp="1"/>
          </p:cNvSpPr>
          <p:nvPr>
            <p:ph type="body" sz="quarter" idx="16" hasCustomPrompt="1"/>
          </p:nvPr>
        </p:nvSpPr>
        <p:spPr>
          <a:xfrm>
            <a:off x="864404" y="3931189"/>
            <a:ext cx="2289838" cy="344705"/>
          </a:xfrm>
        </p:spPr>
        <p:txBody>
          <a:bodyPr>
            <a:normAutofit/>
          </a:bodyPr>
          <a:lstStyle>
            <a:lvl1pPr marL="0" indent="0" algn="ctr">
              <a:buNone/>
              <a:defRPr sz="2000" b="0" i="0">
                <a:solidFill>
                  <a:srgbClr val="F16A4C"/>
                </a:solidFill>
                <a:latin typeface="+mn-lt"/>
              </a:defRPr>
            </a:lvl1pPr>
          </a:lstStyle>
          <a:p>
            <a:pPr lvl="0"/>
            <a:r>
              <a:rPr lang="en-US" dirty="0"/>
              <a:t>Name</a:t>
            </a:r>
          </a:p>
        </p:txBody>
      </p:sp>
      <p:sp>
        <p:nvSpPr>
          <p:cNvPr id="44" name="Text Placeholder 17">
            <a:extLst>
              <a:ext uri="{FF2B5EF4-FFF2-40B4-BE49-F238E27FC236}">
                <a16:creationId xmlns:a16="http://schemas.microsoft.com/office/drawing/2014/main" id="{4B2C2646-153F-D446-A6C4-E96058A5C0FE}"/>
              </a:ext>
            </a:extLst>
          </p:cNvPr>
          <p:cNvSpPr>
            <a:spLocks noGrp="1"/>
          </p:cNvSpPr>
          <p:nvPr>
            <p:ph type="body" sz="quarter" idx="19" hasCustomPrompt="1"/>
          </p:nvPr>
        </p:nvSpPr>
        <p:spPr>
          <a:xfrm>
            <a:off x="3603613" y="4480397"/>
            <a:ext cx="2289837" cy="1237497"/>
          </a:xfrm>
        </p:spPr>
        <p:txBody>
          <a:bodyPr/>
          <a:lstStyle>
            <a:lvl1pPr algn="ctr">
              <a:buNone/>
              <a:defRPr sz="1800" b="0" i="0" spc="0">
                <a:solidFill>
                  <a:srgbClr val="23385C"/>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45" name="Text Placeholder 23">
            <a:extLst>
              <a:ext uri="{FF2B5EF4-FFF2-40B4-BE49-F238E27FC236}">
                <a16:creationId xmlns:a16="http://schemas.microsoft.com/office/drawing/2014/main" id="{35687AA8-029A-4A4F-B7FF-65AD20471261}"/>
              </a:ext>
            </a:extLst>
          </p:cNvPr>
          <p:cNvSpPr>
            <a:spLocks noGrp="1"/>
          </p:cNvSpPr>
          <p:nvPr>
            <p:ph type="body" sz="quarter" idx="20" hasCustomPrompt="1"/>
          </p:nvPr>
        </p:nvSpPr>
        <p:spPr>
          <a:xfrm>
            <a:off x="3603612" y="3948884"/>
            <a:ext cx="2289838" cy="344705"/>
          </a:xfrm>
        </p:spPr>
        <p:txBody>
          <a:bodyPr>
            <a:normAutofit/>
          </a:bodyPr>
          <a:lstStyle>
            <a:lvl1pPr marL="0" indent="0" algn="ctr">
              <a:buNone/>
              <a:defRPr sz="2000" b="0" i="0">
                <a:solidFill>
                  <a:srgbClr val="F16A4C"/>
                </a:solidFill>
                <a:latin typeface="+mn-lt"/>
              </a:defRPr>
            </a:lvl1pPr>
          </a:lstStyle>
          <a:p>
            <a:pPr lvl="0"/>
            <a:r>
              <a:rPr lang="en-US" dirty="0"/>
              <a:t>Name</a:t>
            </a:r>
          </a:p>
        </p:txBody>
      </p:sp>
      <p:sp>
        <p:nvSpPr>
          <p:cNvPr id="46" name="Text Placeholder 17">
            <a:extLst>
              <a:ext uri="{FF2B5EF4-FFF2-40B4-BE49-F238E27FC236}">
                <a16:creationId xmlns:a16="http://schemas.microsoft.com/office/drawing/2014/main" id="{60085004-ECA1-184B-A4C3-081718D98C21}"/>
              </a:ext>
            </a:extLst>
          </p:cNvPr>
          <p:cNvSpPr>
            <a:spLocks noGrp="1"/>
          </p:cNvSpPr>
          <p:nvPr>
            <p:ph type="body" sz="quarter" idx="21" hasCustomPrompt="1"/>
          </p:nvPr>
        </p:nvSpPr>
        <p:spPr>
          <a:xfrm>
            <a:off x="6298550" y="4450949"/>
            <a:ext cx="2289837" cy="1237497"/>
          </a:xfrm>
        </p:spPr>
        <p:txBody>
          <a:bodyPr/>
          <a:lstStyle>
            <a:lvl1pPr algn="ctr">
              <a:buNone/>
              <a:defRPr sz="1800" b="0" i="0" spc="0">
                <a:solidFill>
                  <a:srgbClr val="23385C"/>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47" name="Text Placeholder 23">
            <a:extLst>
              <a:ext uri="{FF2B5EF4-FFF2-40B4-BE49-F238E27FC236}">
                <a16:creationId xmlns:a16="http://schemas.microsoft.com/office/drawing/2014/main" id="{8A39FB91-3EAB-8D46-823F-121EE6218956}"/>
              </a:ext>
            </a:extLst>
          </p:cNvPr>
          <p:cNvSpPr>
            <a:spLocks noGrp="1"/>
          </p:cNvSpPr>
          <p:nvPr>
            <p:ph type="body" sz="quarter" idx="22" hasCustomPrompt="1"/>
          </p:nvPr>
        </p:nvSpPr>
        <p:spPr>
          <a:xfrm>
            <a:off x="6298549" y="3919436"/>
            <a:ext cx="2289838" cy="344705"/>
          </a:xfrm>
        </p:spPr>
        <p:txBody>
          <a:bodyPr>
            <a:normAutofit/>
          </a:bodyPr>
          <a:lstStyle>
            <a:lvl1pPr marL="0" indent="0" algn="ctr">
              <a:buNone/>
              <a:defRPr sz="2000" b="0" i="0">
                <a:solidFill>
                  <a:srgbClr val="F16A4C"/>
                </a:solidFill>
                <a:latin typeface="+mn-lt"/>
              </a:defRPr>
            </a:lvl1pPr>
          </a:lstStyle>
          <a:p>
            <a:pPr lvl="0"/>
            <a:r>
              <a:rPr lang="en-US" dirty="0"/>
              <a:t>Name</a:t>
            </a:r>
          </a:p>
        </p:txBody>
      </p:sp>
      <p:sp>
        <p:nvSpPr>
          <p:cNvPr id="48" name="Text Placeholder 17">
            <a:extLst>
              <a:ext uri="{FF2B5EF4-FFF2-40B4-BE49-F238E27FC236}">
                <a16:creationId xmlns:a16="http://schemas.microsoft.com/office/drawing/2014/main" id="{732096D6-82F4-EF4D-B0DE-F90EE786C97A}"/>
              </a:ext>
            </a:extLst>
          </p:cNvPr>
          <p:cNvSpPr>
            <a:spLocks noGrp="1"/>
          </p:cNvSpPr>
          <p:nvPr>
            <p:ph type="body" sz="quarter" idx="23" hasCustomPrompt="1"/>
          </p:nvPr>
        </p:nvSpPr>
        <p:spPr>
          <a:xfrm>
            <a:off x="9037758" y="4468644"/>
            <a:ext cx="2289837" cy="1237497"/>
          </a:xfrm>
        </p:spPr>
        <p:txBody>
          <a:bodyPr/>
          <a:lstStyle>
            <a:lvl1pPr marL="228600" marR="0" indent="-22860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1800" b="0" i="0" spc="0">
                <a:solidFill>
                  <a:srgbClr val="23385C"/>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228600" marR="0" lvl="0" indent="-22860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GB" dirty="0"/>
              <a:t>Title</a:t>
            </a:r>
            <a:endParaRPr lang="en-US" dirty="0"/>
          </a:p>
          <a:p>
            <a:pPr lvl="0"/>
            <a:endParaRPr lang="en-US" dirty="0"/>
          </a:p>
        </p:txBody>
      </p:sp>
      <p:sp>
        <p:nvSpPr>
          <p:cNvPr id="49" name="Text Placeholder 23">
            <a:extLst>
              <a:ext uri="{FF2B5EF4-FFF2-40B4-BE49-F238E27FC236}">
                <a16:creationId xmlns:a16="http://schemas.microsoft.com/office/drawing/2014/main" id="{1159E417-4740-EB49-8F54-BE28E9673052}"/>
              </a:ext>
            </a:extLst>
          </p:cNvPr>
          <p:cNvSpPr>
            <a:spLocks noGrp="1"/>
          </p:cNvSpPr>
          <p:nvPr>
            <p:ph type="body" sz="quarter" idx="24" hasCustomPrompt="1"/>
          </p:nvPr>
        </p:nvSpPr>
        <p:spPr>
          <a:xfrm>
            <a:off x="9037757" y="3937131"/>
            <a:ext cx="2289838" cy="344705"/>
          </a:xfrm>
        </p:spPr>
        <p:txBody>
          <a:bodyPr>
            <a:normAutofit/>
          </a:bodyPr>
          <a:lstStyle>
            <a:lvl1pPr marL="0" indent="0" algn="ctr">
              <a:buNone/>
              <a:defRPr sz="2000" b="0" i="0">
                <a:solidFill>
                  <a:srgbClr val="F16A4C"/>
                </a:solidFill>
                <a:latin typeface="+mn-lt"/>
              </a:defRPr>
            </a:lvl1pPr>
          </a:lstStyle>
          <a:p>
            <a:pPr lvl="0"/>
            <a:r>
              <a:rPr lang="en-US" dirty="0"/>
              <a:t>Name</a:t>
            </a:r>
          </a:p>
        </p:txBody>
      </p:sp>
      <p:sp>
        <p:nvSpPr>
          <p:cNvPr id="51" name="Text Placeholder 23">
            <a:extLst>
              <a:ext uri="{FF2B5EF4-FFF2-40B4-BE49-F238E27FC236}">
                <a16:creationId xmlns:a16="http://schemas.microsoft.com/office/drawing/2014/main" id="{34C31F06-6858-834A-95DF-B38410393984}"/>
              </a:ext>
            </a:extLst>
          </p:cNvPr>
          <p:cNvSpPr>
            <a:spLocks noGrp="1"/>
          </p:cNvSpPr>
          <p:nvPr>
            <p:ph type="body" sz="quarter" idx="25" hasCustomPrompt="1"/>
          </p:nvPr>
        </p:nvSpPr>
        <p:spPr>
          <a:xfrm>
            <a:off x="254000" y="590455"/>
            <a:ext cx="11696700" cy="582221"/>
          </a:xfrm>
        </p:spPr>
        <p:txBody>
          <a:bodyPr>
            <a:normAutofit/>
          </a:bodyPr>
          <a:lstStyle>
            <a:lvl1pPr marL="0" indent="0" algn="ctr">
              <a:buNone/>
              <a:defRPr sz="3600" b="0" i="0">
                <a:solidFill>
                  <a:schemeClr val="bg1"/>
                </a:solidFill>
                <a:latin typeface="Calibri" panose="020F0502020204030204" pitchFamily="34" charset="0"/>
                <a:cs typeface="Calibri" panose="020F0502020204030204" pitchFamily="34" charset="0"/>
              </a:defRPr>
            </a:lvl1pPr>
          </a:lstStyle>
          <a:p>
            <a:pPr lvl="0"/>
            <a:r>
              <a:rPr lang="en-US" dirty="0"/>
              <a:t>Meet Our Team</a:t>
            </a:r>
          </a:p>
        </p:txBody>
      </p:sp>
    </p:spTree>
    <p:extLst>
      <p:ext uri="{BB962C8B-B14F-4D97-AF65-F5344CB8AC3E}">
        <p14:creationId xmlns:p14="http://schemas.microsoft.com/office/powerpoint/2010/main" val="99648103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ext box - Solid Orang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9175AD5-38F4-AC46-8AF7-45BB6FF87659}"/>
              </a:ext>
            </a:extLst>
          </p:cNvPr>
          <p:cNvSpPr/>
          <p:nvPr userDrawn="1"/>
        </p:nvSpPr>
        <p:spPr>
          <a:xfrm>
            <a:off x="241300" y="228600"/>
            <a:ext cx="11696700" cy="5695317"/>
          </a:xfrm>
          <a:prstGeom prst="rect">
            <a:avLst/>
          </a:prstGeom>
          <a:solidFill>
            <a:srgbClr val="F16A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17">
            <a:extLst>
              <a:ext uri="{FF2B5EF4-FFF2-40B4-BE49-F238E27FC236}">
                <a16:creationId xmlns:a16="http://schemas.microsoft.com/office/drawing/2014/main" id="{D659DBA4-11D3-454A-86FC-4757741D0081}"/>
              </a:ext>
            </a:extLst>
          </p:cNvPr>
          <p:cNvSpPr>
            <a:spLocks noGrp="1"/>
          </p:cNvSpPr>
          <p:nvPr>
            <p:ph type="body" sz="quarter" idx="18" hasCustomPrompt="1"/>
          </p:nvPr>
        </p:nvSpPr>
        <p:spPr>
          <a:xfrm>
            <a:off x="734714" y="1757011"/>
            <a:ext cx="10808102" cy="3867704"/>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0" name="Rectangle 9">
            <a:extLst>
              <a:ext uri="{FF2B5EF4-FFF2-40B4-BE49-F238E27FC236}">
                <a16:creationId xmlns:a16="http://schemas.microsoft.com/office/drawing/2014/main" id="{0D06C5BC-7DA1-284B-92AA-35E0A7B11036}"/>
              </a:ext>
            </a:extLst>
          </p:cNvPr>
          <p:cNvSpPr/>
          <p:nvPr userDrawn="1"/>
        </p:nvSpPr>
        <p:spPr>
          <a:xfrm>
            <a:off x="818862" y="1340326"/>
            <a:ext cx="792000" cy="21410"/>
          </a:xfrm>
          <a:prstGeom prst="rect">
            <a:avLst/>
          </a:prstGeom>
          <a:solidFill>
            <a:srgbClr val="FDC56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11" name="Text Placeholder 23">
            <a:extLst>
              <a:ext uri="{FF2B5EF4-FFF2-40B4-BE49-F238E27FC236}">
                <a16:creationId xmlns:a16="http://schemas.microsoft.com/office/drawing/2014/main" id="{1D98BC0B-2770-5D4E-9AC3-A1CD2CA60CE4}"/>
              </a:ext>
            </a:extLst>
          </p:cNvPr>
          <p:cNvSpPr>
            <a:spLocks noGrp="1"/>
          </p:cNvSpPr>
          <p:nvPr>
            <p:ph type="body" sz="quarter" idx="16" hasCustomPrompt="1"/>
          </p:nvPr>
        </p:nvSpPr>
        <p:spPr>
          <a:xfrm>
            <a:off x="734714" y="642972"/>
            <a:ext cx="10808102" cy="582221"/>
          </a:xfrm>
        </p:spPr>
        <p:txBody>
          <a:bodyPr>
            <a:normAutofit/>
          </a:bodyPr>
          <a:lstStyle>
            <a:lvl1pPr marL="0" indent="0" algn="l">
              <a:buNone/>
              <a:defRPr sz="3600" b="0" i="0">
                <a:solidFill>
                  <a:schemeClr val="bg1"/>
                </a:solidFill>
                <a:latin typeface="+mn-lt"/>
              </a:defRPr>
            </a:lvl1pPr>
          </a:lstStyle>
          <a:p>
            <a:pPr lvl="0"/>
            <a:r>
              <a:rPr lang="en-US" dirty="0"/>
              <a:t>Heading</a:t>
            </a:r>
          </a:p>
        </p:txBody>
      </p:sp>
      <p:grpSp>
        <p:nvGrpSpPr>
          <p:cNvPr id="17" name="Group 16">
            <a:extLst>
              <a:ext uri="{FF2B5EF4-FFF2-40B4-BE49-F238E27FC236}">
                <a16:creationId xmlns:a16="http://schemas.microsoft.com/office/drawing/2014/main" id="{E5910765-0334-D642-A76E-7C47D9A99B53}"/>
              </a:ext>
            </a:extLst>
          </p:cNvPr>
          <p:cNvGrpSpPr/>
          <p:nvPr userDrawn="1"/>
        </p:nvGrpSpPr>
        <p:grpSpPr>
          <a:xfrm>
            <a:off x="0" y="6194352"/>
            <a:ext cx="1847358" cy="678338"/>
            <a:chOff x="0" y="6194352"/>
            <a:chExt cx="1847358" cy="678338"/>
          </a:xfrm>
        </p:grpSpPr>
        <p:pic>
          <p:nvPicPr>
            <p:cNvPr id="18" name="Picture 17" descr="Icon&#10;&#10;Description automatically generated">
              <a:extLst>
                <a:ext uri="{FF2B5EF4-FFF2-40B4-BE49-F238E27FC236}">
                  <a16:creationId xmlns:a16="http://schemas.microsoft.com/office/drawing/2014/main" id="{FBB1BBB2-EB1E-694D-9FA2-D4BC0C0385F8}"/>
                </a:ext>
              </a:extLst>
            </p:cNvPr>
            <p:cNvPicPr>
              <a:picLocks noChangeAspect="1"/>
            </p:cNvPicPr>
            <p:nvPr userDrawn="1"/>
          </p:nvPicPr>
          <p:blipFill>
            <a:blip r:embed="rId2"/>
            <a:stretch>
              <a:fillRect/>
            </a:stretch>
          </p:blipFill>
          <p:spPr>
            <a:xfrm flipH="1">
              <a:off x="0" y="6194352"/>
              <a:ext cx="1058868" cy="678338"/>
            </a:xfrm>
            <a:prstGeom prst="rect">
              <a:avLst/>
            </a:prstGeom>
          </p:spPr>
        </p:pic>
        <p:pic>
          <p:nvPicPr>
            <p:cNvPr id="19" name="Picture 18" descr="A picture containing text, sign, tableware, plate&#10;&#10;Description automatically generated">
              <a:extLst>
                <a:ext uri="{FF2B5EF4-FFF2-40B4-BE49-F238E27FC236}">
                  <a16:creationId xmlns:a16="http://schemas.microsoft.com/office/drawing/2014/main" id="{187B90C6-8C6A-784A-B284-0B2EEB539156}"/>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278662" y="6218244"/>
              <a:ext cx="1080400" cy="315277"/>
            </a:xfrm>
            <a:prstGeom prst="rect">
              <a:avLst/>
            </a:prstGeom>
          </p:spPr>
        </p:pic>
        <p:pic>
          <p:nvPicPr>
            <p:cNvPr id="20" name="Picture 19" descr="Shape, arrow&#10;&#10;Description automatically generated">
              <a:extLst>
                <a:ext uri="{FF2B5EF4-FFF2-40B4-BE49-F238E27FC236}">
                  <a16:creationId xmlns:a16="http://schemas.microsoft.com/office/drawing/2014/main" id="{AB56D358-1A45-8D4C-B39C-FB8A59C91C33}"/>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flipH="1">
              <a:off x="1359062" y="6387828"/>
              <a:ext cx="488296" cy="315278"/>
            </a:xfrm>
            <a:prstGeom prst="rect">
              <a:avLst/>
            </a:prstGeom>
          </p:spPr>
        </p:pic>
      </p:grpSp>
    </p:spTree>
    <p:extLst>
      <p:ext uri="{BB962C8B-B14F-4D97-AF65-F5344CB8AC3E}">
        <p14:creationId xmlns:p14="http://schemas.microsoft.com/office/powerpoint/2010/main" val="328470151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ext box - Solid Blue">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78FBE982-3AF6-8F4D-A647-DFBB8E54317E}"/>
              </a:ext>
            </a:extLst>
          </p:cNvPr>
          <p:cNvSpPr/>
          <p:nvPr userDrawn="1"/>
        </p:nvSpPr>
        <p:spPr>
          <a:xfrm>
            <a:off x="241300" y="228600"/>
            <a:ext cx="11696700" cy="5695317"/>
          </a:xfrm>
          <a:prstGeom prst="rect">
            <a:avLst/>
          </a:prstGeom>
          <a:solidFill>
            <a:srgbClr val="00A4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 Placeholder 17">
            <a:extLst>
              <a:ext uri="{FF2B5EF4-FFF2-40B4-BE49-F238E27FC236}">
                <a16:creationId xmlns:a16="http://schemas.microsoft.com/office/drawing/2014/main" id="{390004AB-C3EE-2A4F-806E-4DF57FF16DE3}"/>
              </a:ext>
            </a:extLst>
          </p:cNvPr>
          <p:cNvSpPr>
            <a:spLocks noGrp="1"/>
          </p:cNvSpPr>
          <p:nvPr>
            <p:ph type="body" sz="quarter" idx="18" hasCustomPrompt="1"/>
          </p:nvPr>
        </p:nvSpPr>
        <p:spPr>
          <a:xfrm>
            <a:off x="734714" y="1757011"/>
            <a:ext cx="10808102" cy="3867704"/>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2" name="Rectangle 21">
            <a:extLst>
              <a:ext uri="{FF2B5EF4-FFF2-40B4-BE49-F238E27FC236}">
                <a16:creationId xmlns:a16="http://schemas.microsoft.com/office/drawing/2014/main" id="{6A928543-2BE2-054D-AA4F-C7296F2E7D3E}"/>
              </a:ext>
            </a:extLst>
          </p:cNvPr>
          <p:cNvSpPr/>
          <p:nvPr userDrawn="1"/>
        </p:nvSpPr>
        <p:spPr>
          <a:xfrm>
            <a:off x="818862" y="1340326"/>
            <a:ext cx="792000" cy="21410"/>
          </a:xfrm>
          <a:prstGeom prst="rect">
            <a:avLst/>
          </a:prstGeom>
          <a:solidFill>
            <a:srgbClr val="FDC56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23" name="Text Placeholder 23">
            <a:extLst>
              <a:ext uri="{FF2B5EF4-FFF2-40B4-BE49-F238E27FC236}">
                <a16:creationId xmlns:a16="http://schemas.microsoft.com/office/drawing/2014/main" id="{C1BA3755-F824-FF4E-B9F1-7E513F69B2A0}"/>
              </a:ext>
            </a:extLst>
          </p:cNvPr>
          <p:cNvSpPr>
            <a:spLocks noGrp="1"/>
          </p:cNvSpPr>
          <p:nvPr>
            <p:ph type="body" sz="quarter" idx="16" hasCustomPrompt="1"/>
          </p:nvPr>
        </p:nvSpPr>
        <p:spPr>
          <a:xfrm>
            <a:off x="734714" y="642972"/>
            <a:ext cx="10808102" cy="582221"/>
          </a:xfrm>
        </p:spPr>
        <p:txBody>
          <a:bodyPr>
            <a:normAutofit/>
          </a:bodyPr>
          <a:lstStyle>
            <a:lvl1pPr marL="0" indent="0" algn="l">
              <a:buNone/>
              <a:defRPr sz="3600" b="0" i="0">
                <a:solidFill>
                  <a:schemeClr val="bg1"/>
                </a:solidFill>
                <a:latin typeface="+mn-lt"/>
              </a:defRPr>
            </a:lvl1pPr>
          </a:lstStyle>
          <a:p>
            <a:pPr lvl="0"/>
            <a:r>
              <a:rPr lang="en-US" dirty="0"/>
              <a:t>Heading</a:t>
            </a:r>
          </a:p>
        </p:txBody>
      </p:sp>
      <p:grpSp>
        <p:nvGrpSpPr>
          <p:cNvPr id="24" name="Group 23">
            <a:extLst>
              <a:ext uri="{FF2B5EF4-FFF2-40B4-BE49-F238E27FC236}">
                <a16:creationId xmlns:a16="http://schemas.microsoft.com/office/drawing/2014/main" id="{5FC27023-65AA-C04F-9B95-950F2509303E}"/>
              </a:ext>
            </a:extLst>
          </p:cNvPr>
          <p:cNvGrpSpPr/>
          <p:nvPr userDrawn="1"/>
        </p:nvGrpSpPr>
        <p:grpSpPr>
          <a:xfrm>
            <a:off x="0" y="6194352"/>
            <a:ext cx="1847358" cy="678338"/>
            <a:chOff x="0" y="6194352"/>
            <a:chExt cx="1847358" cy="678338"/>
          </a:xfrm>
        </p:grpSpPr>
        <p:pic>
          <p:nvPicPr>
            <p:cNvPr id="25" name="Picture 24" descr="Icon&#10;&#10;Description automatically generated">
              <a:extLst>
                <a:ext uri="{FF2B5EF4-FFF2-40B4-BE49-F238E27FC236}">
                  <a16:creationId xmlns:a16="http://schemas.microsoft.com/office/drawing/2014/main" id="{48C0371B-3AB4-8543-AAD8-75C3381C5ACB}"/>
                </a:ext>
              </a:extLst>
            </p:cNvPr>
            <p:cNvPicPr>
              <a:picLocks noChangeAspect="1"/>
            </p:cNvPicPr>
            <p:nvPr userDrawn="1"/>
          </p:nvPicPr>
          <p:blipFill>
            <a:blip r:embed="rId2"/>
            <a:stretch>
              <a:fillRect/>
            </a:stretch>
          </p:blipFill>
          <p:spPr>
            <a:xfrm flipH="1">
              <a:off x="0" y="6194352"/>
              <a:ext cx="1058868" cy="678338"/>
            </a:xfrm>
            <a:prstGeom prst="rect">
              <a:avLst/>
            </a:prstGeom>
          </p:spPr>
        </p:pic>
        <p:pic>
          <p:nvPicPr>
            <p:cNvPr id="26" name="Picture 25" descr="A picture containing text, sign, tableware, plate&#10;&#10;Description automatically generated">
              <a:extLst>
                <a:ext uri="{FF2B5EF4-FFF2-40B4-BE49-F238E27FC236}">
                  <a16:creationId xmlns:a16="http://schemas.microsoft.com/office/drawing/2014/main" id="{F93B520D-1797-9444-870A-5F1B2DF7AFBB}"/>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278662" y="6218244"/>
              <a:ext cx="1080400" cy="315277"/>
            </a:xfrm>
            <a:prstGeom prst="rect">
              <a:avLst/>
            </a:prstGeom>
          </p:spPr>
        </p:pic>
        <p:pic>
          <p:nvPicPr>
            <p:cNvPr id="27" name="Picture 26" descr="Shape, arrow&#10;&#10;Description automatically generated">
              <a:extLst>
                <a:ext uri="{FF2B5EF4-FFF2-40B4-BE49-F238E27FC236}">
                  <a16:creationId xmlns:a16="http://schemas.microsoft.com/office/drawing/2014/main" id="{71B33C6C-8605-BD4F-ABA1-F013DDFEBFBA}"/>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flipH="1">
              <a:off x="1359062" y="6387828"/>
              <a:ext cx="488296" cy="315278"/>
            </a:xfrm>
            <a:prstGeom prst="rect">
              <a:avLst/>
            </a:prstGeom>
          </p:spPr>
        </p:pic>
      </p:grpSp>
    </p:spTree>
    <p:extLst>
      <p:ext uri="{BB962C8B-B14F-4D97-AF65-F5344CB8AC3E}">
        <p14:creationId xmlns:p14="http://schemas.microsoft.com/office/powerpoint/2010/main" val="109293529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ext box - Solid Cyan">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78FBE982-3AF6-8F4D-A647-DFBB8E54317E}"/>
              </a:ext>
            </a:extLst>
          </p:cNvPr>
          <p:cNvSpPr/>
          <p:nvPr userDrawn="1"/>
        </p:nvSpPr>
        <p:spPr>
          <a:xfrm>
            <a:off x="241300" y="228600"/>
            <a:ext cx="11696700" cy="5695317"/>
          </a:xfrm>
          <a:prstGeom prst="rect">
            <a:avLst/>
          </a:prstGeom>
          <a:solidFill>
            <a:srgbClr val="7DCCC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 Placeholder 17">
            <a:extLst>
              <a:ext uri="{FF2B5EF4-FFF2-40B4-BE49-F238E27FC236}">
                <a16:creationId xmlns:a16="http://schemas.microsoft.com/office/drawing/2014/main" id="{390004AB-C3EE-2A4F-806E-4DF57FF16DE3}"/>
              </a:ext>
            </a:extLst>
          </p:cNvPr>
          <p:cNvSpPr>
            <a:spLocks noGrp="1"/>
          </p:cNvSpPr>
          <p:nvPr>
            <p:ph type="body" sz="quarter" idx="18" hasCustomPrompt="1"/>
          </p:nvPr>
        </p:nvSpPr>
        <p:spPr>
          <a:xfrm>
            <a:off x="734714" y="1757011"/>
            <a:ext cx="10808102" cy="3867704"/>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2" name="Rectangle 21">
            <a:extLst>
              <a:ext uri="{FF2B5EF4-FFF2-40B4-BE49-F238E27FC236}">
                <a16:creationId xmlns:a16="http://schemas.microsoft.com/office/drawing/2014/main" id="{6A928543-2BE2-054D-AA4F-C7296F2E7D3E}"/>
              </a:ext>
            </a:extLst>
          </p:cNvPr>
          <p:cNvSpPr/>
          <p:nvPr userDrawn="1"/>
        </p:nvSpPr>
        <p:spPr>
          <a:xfrm>
            <a:off x="818862" y="1340326"/>
            <a:ext cx="792000" cy="21410"/>
          </a:xfrm>
          <a:prstGeom prst="rect">
            <a:avLst/>
          </a:prstGeom>
          <a:solidFill>
            <a:srgbClr val="FDC56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23" name="Text Placeholder 23">
            <a:extLst>
              <a:ext uri="{FF2B5EF4-FFF2-40B4-BE49-F238E27FC236}">
                <a16:creationId xmlns:a16="http://schemas.microsoft.com/office/drawing/2014/main" id="{C1BA3755-F824-FF4E-B9F1-7E513F69B2A0}"/>
              </a:ext>
            </a:extLst>
          </p:cNvPr>
          <p:cNvSpPr>
            <a:spLocks noGrp="1"/>
          </p:cNvSpPr>
          <p:nvPr>
            <p:ph type="body" sz="quarter" idx="16" hasCustomPrompt="1"/>
          </p:nvPr>
        </p:nvSpPr>
        <p:spPr>
          <a:xfrm>
            <a:off x="734714" y="642972"/>
            <a:ext cx="10808102" cy="582221"/>
          </a:xfrm>
        </p:spPr>
        <p:txBody>
          <a:bodyPr>
            <a:normAutofit/>
          </a:bodyPr>
          <a:lstStyle>
            <a:lvl1pPr marL="0" indent="0" algn="l">
              <a:buNone/>
              <a:defRPr sz="3600" b="0" i="0">
                <a:solidFill>
                  <a:schemeClr val="bg1"/>
                </a:solidFill>
                <a:latin typeface="+mn-lt"/>
              </a:defRPr>
            </a:lvl1pPr>
          </a:lstStyle>
          <a:p>
            <a:pPr lvl="0"/>
            <a:r>
              <a:rPr lang="en-US" dirty="0"/>
              <a:t>Heading</a:t>
            </a:r>
          </a:p>
        </p:txBody>
      </p:sp>
      <p:grpSp>
        <p:nvGrpSpPr>
          <p:cNvPr id="24" name="Group 23">
            <a:extLst>
              <a:ext uri="{FF2B5EF4-FFF2-40B4-BE49-F238E27FC236}">
                <a16:creationId xmlns:a16="http://schemas.microsoft.com/office/drawing/2014/main" id="{5FC27023-65AA-C04F-9B95-950F2509303E}"/>
              </a:ext>
            </a:extLst>
          </p:cNvPr>
          <p:cNvGrpSpPr/>
          <p:nvPr userDrawn="1"/>
        </p:nvGrpSpPr>
        <p:grpSpPr>
          <a:xfrm>
            <a:off x="0" y="6194352"/>
            <a:ext cx="1847358" cy="678338"/>
            <a:chOff x="0" y="6194352"/>
            <a:chExt cx="1847358" cy="678338"/>
          </a:xfrm>
        </p:grpSpPr>
        <p:pic>
          <p:nvPicPr>
            <p:cNvPr id="25" name="Picture 24" descr="Icon&#10;&#10;Description automatically generated">
              <a:extLst>
                <a:ext uri="{FF2B5EF4-FFF2-40B4-BE49-F238E27FC236}">
                  <a16:creationId xmlns:a16="http://schemas.microsoft.com/office/drawing/2014/main" id="{48C0371B-3AB4-8543-AAD8-75C3381C5ACB}"/>
                </a:ext>
              </a:extLst>
            </p:cNvPr>
            <p:cNvPicPr>
              <a:picLocks noChangeAspect="1"/>
            </p:cNvPicPr>
            <p:nvPr userDrawn="1"/>
          </p:nvPicPr>
          <p:blipFill>
            <a:blip r:embed="rId2"/>
            <a:stretch>
              <a:fillRect/>
            </a:stretch>
          </p:blipFill>
          <p:spPr>
            <a:xfrm flipH="1">
              <a:off x="0" y="6194352"/>
              <a:ext cx="1058868" cy="678338"/>
            </a:xfrm>
            <a:prstGeom prst="rect">
              <a:avLst/>
            </a:prstGeom>
          </p:spPr>
        </p:pic>
        <p:pic>
          <p:nvPicPr>
            <p:cNvPr id="26" name="Picture 25" descr="A picture containing text, sign, tableware, plate&#10;&#10;Description automatically generated">
              <a:extLst>
                <a:ext uri="{FF2B5EF4-FFF2-40B4-BE49-F238E27FC236}">
                  <a16:creationId xmlns:a16="http://schemas.microsoft.com/office/drawing/2014/main" id="{F93B520D-1797-9444-870A-5F1B2DF7AFBB}"/>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278662" y="6218244"/>
              <a:ext cx="1080400" cy="315277"/>
            </a:xfrm>
            <a:prstGeom prst="rect">
              <a:avLst/>
            </a:prstGeom>
          </p:spPr>
        </p:pic>
        <p:pic>
          <p:nvPicPr>
            <p:cNvPr id="27" name="Picture 26" descr="Shape, arrow&#10;&#10;Description automatically generated">
              <a:extLst>
                <a:ext uri="{FF2B5EF4-FFF2-40B4-BE49-F238E27FC236}">
                  <a16:creationId xmlns:a16="http://schemas.microsoft.com/office/drawing/2014/main" id="{71B33C6C-8605-BD4F-ABA1-F013DDFEBFBA}"/>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flipH="1">
              <a:off x="1359062" y="6387828"/>
              <a:ext cx="488296" cy="315278"/>
            </a:xfrm>
            <a:prstGeom prst="rect">
              <a:avLst/>
            </a:prstGeom>
          </p:spPr>
        </p:pic>
      </p:grpSp>
    </p:spTree>
    <p:extLst>
      <p:ext uri="{BB962C8B-B14F-4D97-AF65-F5344CB8AC3E}">
        <p14:creationId xmlns:p14="http://schemas.microsoft.com/office/powerpoint/2010/main" val="130531667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ext only MASTER slide">
    <p:spTree>
      <p:nvGrpSpPr>
        <p:cNvPr id="1" name=""/>
        <p:cNvGrpSpPr/>
        <p:nvPr/>
      </p:nvGrpSpPr>
      <p:grpSpPr>
        <a:xfrm>
          <a:off x="0" y="0"/>
          <a:ext cx="0" cy="0"/>
          <a:chOff x="0" y="0"/>
          <a:chExt cx="0" cy="0"/>
        </a:xfrm>
      </p:grpSpPr>
      <p:sp>
        <p:nvSpPr>
          <p:cNvPr id="9" name="Text Placeholder 17">
            <a:extLst>
              <a:ext uri="{FF2B5EF4-FFF2-40B4-BE49-F238E27FC236}">
                <a16:creationId xmlns:a16="http://schemas.microsoft.com/office/drawing/2014/main" id="{D659DBA4-11D3-454A-86FC-4757741D0081}"/>
              </a:ext>
            </a:extLst>
          </p:cNvPr>
          <p:cNvSpPr>
            <a:spLocks noGrp="1"/>
          </p:cNvSpPr>
          <p:nvPr>
            <p:ph type="body" sz="quarter" idx="18" hasCustomPrompt="1"/>
          </p:nvPr>
        </p:nvSpPr>
        <p:spPr>
          <a:xfrm>
            <a:off x="734714" y="1757011"/>
            <a:ext cx="10594346" cy="3867704"/>
          </a:xfrm>
        </p:spPr>
        <p:txBody>
          <a:bodyPr/>
          <a:lstStyle>
            <a:lvl1pPr>
              <a:buNone/>
              <a:defRPr sz="2400" b="0" i="0" spc="0">
                <a:solidFill>
                  <a:srgbClr val="23385C"/>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0" name="Rectangle 9">
            <a:extLst>
              <a:ext uri="{FF2B5EF4-FFF2-40B4-BE49-F238E27FC236}">
                <a16:creationId xmlns:a16="http://schemas.microsoft.com/office/drawing/2014/main" id="{0D06C5BC-7DA1-284B-92AA-35E0A7B11036}"/>
              </a:ext>
            </a:extLst>
          </p:cNvPr>
          <p:cNvSpPr/>
          <p:nvPr userDrawn="1"/>
        </p:nvSpPr>
        <p:spPr>
          <a:xfrm>
            <a:off x="818862" y="1340326"/>
            <a:ext cx="792000" cy="21410"/>
          </a:xfrm>
          <a:prstGeom prst="rect">
            <a:avLst/>
          </a:prstGeom>
          <a:solidFill>
            <a:srgbClr val="F16A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11" name="Text Placeholder 23">
            <a:extLst>
              <a:ext uri="{FF2B5EF4-FFF2-40B4-BE49-F238E27FC236}">
                <a16:creationId xmlns:a16="http://schemas.microsoft.com/office/drawing/2014/main" id="{1D98BC0B-2770-5D4E-9AC3-A1CD2CA60CE4}"/>
              </a:ext>
            </a:extLst>
          </p:cNvPr>
          <p:cNvSpPr>
            <a:spLocks noGrp="1"/>
          </p:cNvSpPr>
          <p:nvPr>
            <p:ph type="body" sz="quarter" idx="16" hasCustomPrompt="1"/>
          </p:nvPr>
        </p:nvSpPr>
        <p:spPr>
          <a:xfrm>
            <a:off x="734713" y="642972"/>
            <a:ext cx="10594345" cy="582221"/>
          </a:xfrm>
        </p:spPr>
        <p:txBody>
          <a:bodyPr>
            <a:normAutofit/>
          </a:bodyPr>
          <a:lstStyle>
            <a:lvl1pPr marL="0" indent="0" algn="l">
              <a:buNone/>
              <a:defRPr sz="3600" b="0" i="0">
                <a:solidFill>
                  <a:srgbClr val="23385C"/>
                </a:solidFill>
                <a:latin typeface="+mn-lt"/>
              </a:defRPr>
            </a:lvl1pPr>
          </a:lstStyle>
          <a:p>
            <a:pPr lvl="0"/>
            <a:r>
              <a:rPr lang="en-US" dirty="0"/>
              <a:t>Heading</a:t>
            </a:r>
          </a:p>
        </p:txBody>
      </p:sp>
      <p:grpSp>
        <p:nvGrpSpPr>
          <p:cNvPr id="15" name="Group 14">
            <a:extLst>
              <a:ext uri="{FF2B5EF4-FFF2-40B4-BE49-F238E27FC236}">
                <a16:creationId xmlns:a16="http://schemas.microsoft.com/office/drawing/2014/main" id="{50A1A219-69A0-6247-987D-A8BCE2F2777D}"/>
              </a:ext>
            </a:extLst>
          </p:cNvPr>
          <p:cNvGrpSpPr/>
          <p:nvPr userDrawn="1"/>
        </p:nvGrpSpPr>
        <p:grpSpPr>
          <a:xfrm>
            <a:off x="0" y="6194352"/>
            <a:ext cx="1847358" cy="678338"/>
            <a:chOff x="0" y="6194352"/>
            <a:chExt cx="1847358" cy="678338"/>
          </a:xfrm>
        </p:grpSpPr>
        <p:pic>
          <p:nvPicPr>
            <p:cNvPr id="16" name="Picture 15" descr="Icon&#10;&#10;Description automatically generated">
              <a:extLst>
                <a:ext uri="{FF2B5EF4-FFF2-40B4-BE49-F238E27FC236}">
                  <a16:creationId xmlns:a16="http://schemas.microsoft.com/office/drawing/2014/main" id="{6C8E22DC-1EC3-3C4C-9732-B982730628A2}"/>
                </a:ext>
              </a:extLst>
            </p:cNvPr>
            <p:cNvPicPr>
              <a:picLocks noChangeAspect="1"/>
            </p:cNvPicPr>
            <p:nvPr userDrawn="1"/>
          </p:nvPicPr>
          <p:blipFill>
            <a:blip r:embed="rId2"/>
            <a:stretch>
              <a:fillRect/>
            </a:stretch>
          </p:blipFill>
          <p:spPr>
            <a:xfrm flipH="1">
              <a:off x="0" y="6194352"/>
              <a:ext cx="1058868" cy="678338"/>
            </a:xfrm>
            <a:prstGeom prst="rect">
              <a:avLst/>
            </a:prstGeom>
          </p:spPr>
        </p:pic>
        <p:pic>
          <p:nvPicPr>
            <p:cNvPr id="17" name="Picture 16" descr="A picture containing text, sign, tableware, plate&#10;&#10;Description automatically generated">
              <a:extLst>
                <a:ext uri="{FF2B5EF4-FFF2-40B4-BE49-F238E27FC236}">
                  <a16:creationId xmlns:a16="http://schemas.microsoft.com/office/drawing/2014/main" id="{503861DE-CA38-A140-8C50-723F627F2A3C}"/>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278662" y="6218244"/>
              <a:ext cx="1080400" cy="315277"/>
            </a:xfrm>
            <a:prstGeom prst="rect">
              <a:avLst/>
            </a:prstGeom>
          </p:spPr>
        </p:pic>
        <p:pic>
          <p:nvPicPr>
            <p:cNvPr id="18" name="Picture 17" descr="Shape, arrow&#10;&#10;Description automatically generated">
              <a:extLst>
                <a:ext uri="{FF2B5EF4-FFF2-40B4-BE49-F238E27FC236}">
                  <a16:creationId xmlns:a16="http://schemas.microsoft.com/office/drawing/2014/main" id="{7843C6D1-3BAB-AA4D-9625-776F1272094D}"/>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flipH="1">
              <a:off x="1359062" y="6387828"/>
              <a:ext cx="488296" cy="315278"/>
            </a:xfrm>
            <a:prstGeom prst="rect">
              <a:avLst/>
            </a:prstGeom>
          </p:spPr>
        </p:pic>
      </p:grpSp>
    </p:spTree>
    <p:extLst>
      <p:ext uri="{BB962C8B-B14F-4D97-AF65-F5344CB8AC3E}">
        <p14:creationId xmlns:p14="http://schemas.microsoft.com/office/powerpoint/2010/main" val="298372060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Laptop Slid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FC5B56A7-C850-004E-A218-494C6390142F}"/>
              </a:ext>
            </a:extLst>
          </p:cNvPr>
          <p:cNvSpPr/>
          <p:nvPr userDrawn="1"/>
        </p:nvSpPr>
        <p:spPr>
          <a:xfrm>
            <a:off x="241300" y="228600"/>
            <a:ext cx="11696700" cy="3035300"/>
          </a:xfrm>
          <a:prstGeom prst="rect">
            <a:avLst/>
          </a:prstGeom>
          <a:solidFill>
            <a:srgbClr val="F16A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C3C33563-74D4-9C45-B16E-EE9771603C88}"/>
              </a:ext>
            </a:extLst>
          </p:cNvPr>
          <p:cNvPicPr>
            <a:picLocks noChangeAspect="1"/>
          </p:cNvPicPr>
          <p:nvPr userDrawn="1"/>
        </p:nvPicPr>
        <p:blipFill rotWithShape="1">
          <a:blip r:embed="rId2"/>
          <a:srcRect l="-18315" t="15976" r="29196" b="11083"/>
          <a:stretch/>
        </p:blipFill>
        <p:spPr>
          <a:xfrm>
            <a:off x="3752900" y="1030385"/>
            <a:ext cx="8439100" cy="5375657"/>
          </a:xfrm>
          <a:prstGeom prst="rect">
            <a:avLst/>
          </a:prstGeom>
        </p:spPr>
      </p:pic>
      <p:sp>
        <p:nvSpPr>
          <p:cNvPr id="18" name="Picture Placeholder 17">
            <a:extLst>
              <a:ext uri="{FF2B5EF4-FFF2-40B4-BE49-F238E27FC236}">
                <a16:creationId xmlns:a16="http://schemas.microsoft.com/office/drawing/2014/main" id="{9B270587-869E-A549-98E4-0E2F24D7CBA4}"/>
              </a:ext>
            </a:extLst>
          </p:cNvPr>
          <p:cNvSpPr>
            <a:spLocks noGrp="1"/>
          </p:cNvSpPr>
          <p:nvPr>
            <p:ph type="pic" sz="quarter" idx="10"/>
          </p:nvPr>
        </p:nvSpPr>
        <p:spPr>
          <a:xfrm>
            <a:off x="7061200" y="1203325"/>
            <a:ext cx="5130800" cy="3913188"/>
          </a:xfrm>
          <a:solidFill>
            <a:schemeClr val="bg1"/>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21" name="Text Placeholder 17">
            <a:extLst>
              <a:ext uri="{FF2B5EF4-FFF2-40B4-BE49-F238E27FC236}">
                <a16:creationId xmlns:a16="http://schemas.microsoft.com/office/drawing/2014/main" id="{B1FBF693-83D1-B940-B0C1-1DEE220BC285}"/>
              </a:ext>
            </a:extLst>
          </p:cNvPr>
          <p:cNvSpPr>
            <a:spLocks noGrp="1"/>
          </p:cNvSpPr>
          <p:nvPr>
            <p:ph type="body" sz="quarter" idx="18" hasCustomPrompt="1"/>
          </p:nvPr>
        </p:nvSpPr>
        <p:spPr>
          <a:xfrm>
            <a:off x="831350" y="3594101"/>
            <a:ext cx="5029134" cy="2233514"/>
          </a:xfrm>
        </p:spPr>
        <p:txBody>
          <a:bodyPr/>
          <a:lstStyle>
            <a:lvl1pPr>
              <a:buNone/>
              <a:defRPr sz="2400" b="0" i="0" spc="0">
                <a:solidFill>
                  <a:srgbClr val="23385C"/>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2" name="Rectangle 21">
            <a:extLst>
              <a:ext uri="{FF2B5EF4-FFF2-40B4-BE49-F238E27FC236}">
                <a16:creationId xmlns:a16="http://schemas.microsoft.com/office/drawing/2014/main" id="{BE4C5354-097E-9047-BF0C-BF358C2BBAC7}"/>
              </a:ext>
            </a:extLst>
          </p:cNvPr>
          <p:cNvSpPr/>
          <p:nvPr userDrawn="1"/>
        </p:nvSpPr>
        <p:spPr>
          <a:xfrm>
            <a:off x="831350" y="1502804"/>
            <a:ext cx="792000" cy="21410"/>
          </a:xfrm>
          <a:prstGeom prst="rect">
            <a:avLst/>
          </a:prstGeom>
          <a:solidFill>
            <a:srgbClr val="FDC56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23" name="Text Placeholder 23">
            <a:extLst>
              <a:ext uri="{FF2B5EF4-FFF2-40B4-BE49-F238E27FC236}">
                <a16:creationId xmlns:a16="http://schemas.microsoft.com/office/drawing/2014/main" id="{3F1B5D6A-BD23-A34A-8A53-F5A2A2FE1CDF}"/>
              </a:ext>
            </a:extLst>
          </p:cNvPr>
          <p:cNvSpPr>
            <a:spLocks noGrp="1"/>
          </p:cNvSpPr>
          <p:nvPr>
            <p:ph type="body" sz="quarter" idx="16" hasCustomPrompt="1"/>
          </p:nvPr>
        </p:nvSpPr>
        <p:spPr>
          <a:xfrm>
            <a:off x="747201" y="805450"/>
            <a:ext cx="5113283" cy="582221"/>
          </a:xfrm>
        </p:spPr>
        <p:txBody>
          <a:bodyPr>
            <a:normAutofit/>
          </a:bodyPr>
          <a:lstStyle>
            <a:lvl1pPr marL="0" indent="0" algn="l">
              <a:buNone/>
              <a:defRPr sz="3600" b="0" i="0">
                <a:solidFill>
                  <a:schemeClr val="bg1"/>
                </a:solidFill>
                <a:latin typeface="+mn-lt"/>
              </a:defRPr>
            </a:lvl1pPr>
          </a:lstStyle>
          <a:p>
            <a:pPr lvl="0"/>
            <a:r>
              <a:rPr lang="en-US" dirty="0"/>
              <a:t>Heading</a:t>
            </a:r>
          </a:p>
        </p:txBody>
      </p:sp>
      <p:grpSp>
        <p:nvGrpSpPr>
          <p:cNvPr id="16" name="Group 15">
            <a:extLst>
              <a:ext uri="{FF2B5EF4-FFF2-40B4-BE49-F238E27FC236}">
                <a16:creationId xmlns:a16="http://schemas.microsoft.com/office/drawing/2014/main" id="{A85330F3-8501-3D40-BA7A-786A2C8F278D}"/>
              </a:ext>
            </a:extLst>
          </p:cNvPr>
          <p:cNvGrpSpPr/>
          <p:nvPr userDrawn="1"/>
        </p:nvGrpSpPr>
        <p:grpSpPr>
          <a:xfrm>
            <a:off x="0" y="6194352"/>
            <a:ext cx="1847358" cy="678338"/>
            <a:chOff x="0" y="6194352"/>
            <a:chExt cx="1847358" cy="678338"/>
          </a:xfrm>
        </p:grpSpPr>
        <p:pic>
          <p:nvPicPr>
            <p:cNvPr id="17" name="Picture 16" descr="Icon&#10;&#10;Description automatically generated">
              <a:extLst>
                <a:ext uri="{FF2B5EF4-FFF2-40B4-BE49-F238E27FC236}">
                  <a16:creationId xmlns:a16="http://schemas.microsoft.com/office/drawing/2014/main" id="{15E58CA0-0BD6-B54E-9C3E-71DF1B93359F}"/>
                </a:ext>
              </a:extLst>
            </p:cNvPr>
            <p:cNvPicPr>
              <a:picLocks noChangeAspect="1"/>
            </p:cNvPicPr>
            <p:nvPr userDrawn="1"/>
          </p:nvPicPr>
          <p:blipFill>
            <a:blip r:embed="rId3"/>
            <a:stretch>
              <a:fillRect/>
            </a:stretch>
          </p:blipFill>
          <p:spPr>
            <a:xfrm flipH="1">
              <a:off x="0" y="6194352"/>
              <a:ext cx="1058868" cy="678338"/>
            </a:xfrm>
            <a:prstGeom prst="rect">
              <a:avLst/>
            </a:prstGeom>
          </p:spPr>
        </p:pic>
        <p:pic>
          <p:nvPicPr>
            <p:cNvPr id="19" name="Picture 18" descr="A picture containing text, sign, tableware, plate&#10;&#10;Description automatically generated">
              <a:extLst>
                <a:ext uri="{FF2B5EF4-FFF2-40B4-BE49-F238E27FC236}">
                  <a16:creationId xmlns:a16="http://schemas.microsoft.com/office/drawing/2014/main" id="{613379ED-6BA8-F842-9DA4-8F5B75C7A874}"/>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278662" y="6218244"/>
              <a:ext cx="1080400" cy="315277"/>
            </a:xfrm>
            <a:prstGeom prst="rect">
              <a:avLst/>
            </a:prstGeom>
          </p:spPr>
        </p:pic>
        <p:pic>
          <p:nvPicPr>
            <p:cNvPr id="20" name="Picture 19" descr="Shape, arrow&#10;&#10;Description automatically generated">
              <a:extLst>
                <a:ext uri="{FF2B5EF4-FFF2-40B4-BE49-F238E27FC236}">
                  <a16:creationId xmlns:a16="http://schemas.microsoft.com/office/drawing/2014/main" id="{33493391-D8C9-0D44-9AD2-DB3B43341462}"/>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flipH="1">
              <a:off x="1359062" y="6387828"/>
              <a:ext cx="488296" cy="315278"/>
            </a:xfrm>
            <a:prstGeom prst="rect">
              <a:avLst/>
            </a:prstGeom>
          </p:spPr>
        </p:pic>
      </p:grpSp>
    </p:spTree>
    <p:extLst>
      <p:ext uri="{BB962C8B-B14F-4D97-AF65-F5344CB8AC3E}">
        <p14:creationId xmlns:p14="http://schemas.microsoft.com/office/powerpoint/2010/main" val="95664289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Phone Slide">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3D8B85E0-90B8-664A-BD1F-A9AD778E0147}"/>
              </a:ext>
            </a:extLst>
          </p:cNvPr>
          <p:cNvSpPr/>
          <p:nvPr userDrawn="1"/>
        </p:nvSpPr>
        <p:spPr>
          <a:xfrm>
            <a:off x="241300" y="228600"/>
            <a:ext cx="11696700" cy="3035300"/>
          </a:xfrm>
          <a:prstGeom prst="rect">
            <a:avLst/>
          </a:prstGeom>
          <a:solidFill>
            <a:srgbClr val="7DCCC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B3B98100-E25F-DD4B-AB20-A31F0F0B548B}"/>
              </a:ext>
            </a:extLst>
          </p:cNvPr>
          <p:cNvSpPr/>
          <p:nvPr userDrawn="1"/>
        </p:nvSpPr>
        <p:spPr>
          <a:xfrm>
            <a:off x="831350" y="1502804"/>
            <a:ext cx="792000" cy="21410"/>
          </a:xfrm>
          <a:prstGeom prst="rect">
            <a:avLst/>
          </a:prstGeom>
          <a:solidFill>
            <a:srgbClr val="FDC56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grpSp>
        <p:nvGrpSpPr>
          <p:cNvPr id="3" name="Group 2">
            <a:extLst>
              <a:ext uri="{FF2B5EF4-FFF2-40B4-BE49-F238E27FC236}">
                <a16:creationId xmlns:a16="http://schemas.microsoft.com/office/drawing/2014/main" id="{78B2A2B2-F2DF-8F49-B350-611FE13388E1}"/>
              </a:ext>
            </a:extLst>
          </p:cNvPr>
          <p:cNvGrpSpPr/>
          <p:nvPr userDrawn="1"/>
        </p:nvGrpSpPr>
        <p:grpSpPr>
          <a:xfrm>
            <a:off x="2530564" y="336687"/>
            <a:ext cx="9078210" cy="5854425"/>
            <a:chOff x="3152299" y="635855"/>
            <a:chExt cx="19296834" cy="12444290"/>
          </a:xfrm>
        </p:grpSpPr>
        <p:pic>
          <p:nvPicPr>
            <p:cNvPr id="4" name="Picture 3" descr="iPhone6_mockup_front_white.png">
              <a:extLst>
                <a:ext uri="{FF2B5EF4-FFF2-40B4-BE49-F238E27FC236}">
                  <a16:creationId xmlns:a16="http://schemas.microsoft.com/office/drawing/2014/main" id="{190C133D-22F4-4847-8C19-ACF8FBE1711A}"/>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4493359" y="635855"/>
              <a:ext cx="7955774" cy="12444290"/>
            </a:xfrm>
            <a:prstGeom prst="rect">
              <a:avLst/>
            </a:prstGeom>
          </p:spPr>
        </p:pic>
        <p:sp>
          <p:nvSpPr>
            <p:cNvPr id="5" name="TextBox 4">
              <a:extLst>
                <a:ext uri="{FF2B5EF4-FFF2-40B4-BE49-F238E27FC236}">
                  <a16:creationId xmlns:a16="http://schemas.microsoft.com/office/drawing/2014/main" id="{D21E791A-E387-3F4F-AFE7-F887E52C4AFD}"/>
                </a:ext>
              </a:extLst>
            </p:cNvPr>
            <p:cNvSpPr txBox="1"/>
            <p:nvPr/>
          </p:nvSpPr>
          <p:spPr>
            <a:xfrm>
              <a:off x="3152299" y="9384825"/>
              <a:ext cx="2262158" cy="646331"/>
            </a:xfrm>
            <a:prstGeom prst="rect">
              <a:avLst/>
            </a:prstGeom>
            <a:noFill/>
          </p:spPr>
          <p:txBody>
            <a:bodyPr wrap="none" rtlCol="0">
              <a:spAutoFit/>
            </a:bodyPr>
            <a:lstStyle/>
            <a:p>
              <a:r>
                <a:rPr lang="en-US" dirty="0">
                  <a:solidFill>
                    <a:schemeClr val="tx2"/>
                  </a:solidFill>
                  <a:latin typeface="Montserrat" pitchFamily="2" charset="77"/>
                  <a:ea typeface="Montserrat" charset="0"/>
                  <a:cs typeface="Montserrat" charset="0"/>
                </a:rPr>
                <a:t>Title One</a:t>
              </a:r>
            </a:p>
          </p:txBody>
        </p:sp>
        <p:sp>
          <p:nvSpPr>
            <p:cNvPr id="6" name="TextBox 5">
              <a:extLst>
                <a:ext uri="{FF2B5EF4-FFF2-40B4-BE49-F238E27FC236}">
                  <a16:creationId xmlns:a16="http://schemas.microsoft.com/office/drawing/2014/main" id="{E7E49ED8-2282-8C44-B0B1-7EA16E4F64F7}"/>
                </a:ext>
              </a:extLst>
            </p:cNvPr>
            <p:cNvSpPr txBox="1"/>
            <p:nvPr/>
          </p:nvSpPr>
          <p:spPr>
            <a:xfrm>
              <a:off x="9842014" y="9384825"/>
              <a:ext cx="2242922" cy="646331"/>
            </a:xfrm>
            <a:prstGeom prst="rect">
              <a:avLst/>
            </a:prstGeom>
            <a:noFill/>
          </p:spPr>
          <p:txBody>
            <a:bodyPr wrap="none" rtlCol="0">
              <a:spAutoFit/>
            </a:bodyPr>
            <a:lstStyle/>
            <a:p>
              <a:r>
                <a:rPr lang="en-US" dirty="0">
                  <a:solidFill>
                    <a:schemeClr val="tx2"/>
                  </a:solidFill>
                  <a:latin typeface="Montserrat" pitchFamily="2" charset="77"/>
                  <a:ea typeface="Montserrat" charset="0"/>
                  <a:cs typeface="Montserrat" charset="0"/>
                </a:rPr>
                <a:t>Title Two</a:t>
              </a:r>
            </a:p>
          </p:txBody>
        </p:sp>
      </p:grpSp>
      <p:sp>
        <p:nvSpPr>
          <p:cNvPr id="12" name="Picture Placeholder 17">
            <a:extLst>
              <a:ext uri="{FF2B5EF4-FFF2-40B4-BE49-F238E27FC236}">
                <a16:creationId xmlns:a16="http://schemas.microsoft.com/office/drawing/2014/main" id="{DDF094EB-EB5D-7A4F-9743-1045AC7D2DDE}"/>
              </a:ext>
            </a:extLst>
          </p:cNvPr>
          <p:cNvSpPr>
            <a:spLocks noGrp="1"/>
          </p:cNvSpPr>
          <p:nvPr>
            <p:ph type="pic" sz="quarter" idx="10"/>
          </p:nvPr>
        </p:nvSpPr>
        <p:spPr>
          <a:xfrm>
            <a:off x="8602116" y="1265033"/>
            <a:ext cx="2266512" cy="3978298"/>
          </a:xfrm>
          <a:solidFill>
            <a:schemeClr val="bg1"/>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13" name="Text Placeholder 17">
            <a:extLst>
              <a:ext uri="{FF2B5EF4-FFF2-40B4-BE49-F238E27FC236}">
                <a16:creationId xmlns:a16="http://schemas.microsoft.com/office/drawing/2014/main" id="{44BBFAB6-D383-334C-9E99-388F133C90DA}"/>
              </a:ext>
            </a:extLst>
          </p:cNvPr>
          <p:cNvSpPr>
            <a:spLocks noGrp="1"/>
          </p:cNvSpPr>
          <p:nvPr>
            <p:ph type="body" sz="quarter" idx="18" hasCustomPrompt="1"/>
          </p:nvPr>
        </p:nvSpPr>
        <p:spPr>
          <a:xfrm>
            <a:off x="734715" y="3594101"/>
            <a:ext cx="4983180" cy="2030614"/>
          </a:xfrm>
        </p:spPr>
        <p:txBody>
          <a:bodyPr/>
          <a:lstStyle>
            <a:lvl1pPr>
              <a:buNone/>
              <a:defRPr sz="2400" b="0" i="0" spc="0">
                <a:solidFill>
                  <a:srgbClr val="23385C"/>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5" name="Text Placeholder 23">
            <a:extLst>
              <a:ext uri="{FF2B5EF4-FFF2-40B4-BE49-F238E27FC236}">
                <a16:creationId xmlns:a16="http://schemas.microsoft.com/office/drawing/2014/main" id="{47C562BD-9CD8-BD45-8B53-0DEC698873B7}"/>
              </a:ext>
            </a:extLst>
          </p:cNvPr>
          <p:cNvSpPr>
            <a:spLocks noGrp="1"/>
          </p:cNvSpPr>
          <p:nvPr>
            <p:ph type="body" sz="quarter" idx="16" hasCustomPrompt="1"/>
          </p:nvPr>
        </p:nvSpPr>
        <p:spPr>
          <a:xfrm>
            <a:off x="734714" y="642972"/>
            <a:ext cx="5085159" cy="582221"/>
          </a:xfrm>
        </p:spPr>
        <p:txBody>
          <a:bodyPr>
            <a:normAutofit/>
          </a:bodyPr>
          <a:lstStyle>
            <a:lvl1pPr marL="0" indent="0" algn="l">
              <a:buNone/>
              <a:defRPr sz="3600" b="0" i="0">
                <a:solidFill>
                  <a:schemeClr val="bg1"/>
                </a:solidFill>
                <a:latin typeface="+mn-lt"/>
              </a:defRPr>
            </a:lvl1pPr>
          </a:lstStyle>
          <a:p>
            <a:pPr lvl="0"/>
            <a:r>
              <a:rPr lang="en-US" dirty="0"/>
              <a:t>Phone Preview</a:t>
            </a:r>
          </a:p>
        </p:txBody>
      </p:sp>
      <p:grpSp>
        <p:nvGrpSpPr>
          <p:cNvPr id="22" name="Group 21">
            <a:extLst>
              <a:ext uri="{FF2B5EF4-FFF2-40B4-BE49-F238E27FC236}">
                <a16:creationId xmlns:a16="http://schemas.microsoft.com/office/drawing/2014/main" id="{6287C0FE-BE32-C948-967D-484993634C29}"/>
              </a:ext>
            </a:extLst>
          </p:cNvPr>
          <p:cNvGrpSpPr/>
          <p:nvPr userDrawn="1"/>
        </p:nvGrpSpPr>
        <p:grpSpPr>
          <a:xfrm>
            <a:off x="0" y="6194352"/>
            <a:ext cx="1847358" cy="678338"/>
            <a:chOff x="0" y="6194352"/>
            <a:chExt cx="1847358" cy="678338"/>
          </a:xfrm>
        </p:grpSpPr>
        <p:pic>
          <p:nvPicPr>
            <p:cNvPr id="23" name="Picture 22" descr="Icon&#10;&#10;Description automatically generated">
              <a:extLst>
                <a:ext uri="{FF2B5EF4-FFF2-40B4-BE49-F238E27FC236}">
                  <a16:creationId xmlns:a16="http://schemas.microsoft.com/office/drawing/2014/main" id="{26887671-9927-1F4F-ABE6-A35ED2D7E86A}"/>
                </a:ext>
              </a:extLst>
            </p:cNvPr>
            <p:cNvPicPr>
              <a:picLocks noChangeAspect="1"/>
            </p:cNvPicPr>
            <p:nvPr userDrawn="1"/>
          </p:nvPicPr>
          <p:blipFill>
            <a:blip r:embed="rId3"/>
            <a:stretch>
              <a:fillRect/>
            </a:stretch>
          </p:blipFill>
          <p:spPr>
            <a:xfrm flipH="1">
              <a:off x="0" y="6194352"/>
              <a:ext cx="1058868" cy="678338"/>
            </a:xfrm>
            <a:prstGeom prst="rect">
              <a:avLst/>
            </a:prstGeom>
          </p:spPr>
        </p:pic>
        <p:pic>
          <p:nvPicPr>
            <p:cNvPr id="24" name="Picture 23" descr="A picture containing text, sign, tableware, plate&#10;&#10;Description automatically generated">
              <a:extLst>
                <a:ext uri="{FF2B5EF4-FFF2-40B4-BE49-F238E27FC236}">
                  <a16:creationId xmlns:a16="http://schemas.microsoft.com/office/drawing/2014/main" id="{2954E9F9-85D3-254B-B09C-5312609DCC17}"/>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278662" y="6218244"/>
              <a:ext cx="1080400" cy="315277"/>
            </a:xfrm>
            <a:prstGeom prst="rect">
              <a:avLst/>
            </a:prstGeom>
          </p:spPr>
        </p:pic>
        <p:pic>
          <p:nvPicPr>
            <p:cNvPr id="25" name="Picture 24" descr="Shape, arrow&#10;&#10;Description automatically generated">
              <a:extLst>
                <a:ext uri="{FF2B5EF4-FFF2-40B4-BE49-F238E27FC236}">
                  <a16:creationId xmlns:a16="http://schemas.microsoft.com/office/drawing/2014/main" id="{78B4214B-D192-DD4C-B355-96FC8EA5A4B6}"/>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flipH="1">
              <a:off x="1359062" y="6387828"/>
              <a:ext cx="488296" cy="315278"/>
            </a:xfrm>
            <a:prstGeom prst="rect">
              <a:avLst/>
            </a:prstGeom>
          </p:spPr>
        </p:pic>
      </p:grpSp>
    </p:spTree>
    <p:extLst>
      <p:ext uri="{BB962C8B-B14F-4D97-AF65-F5344CB8AC3E}">
        <p14:creationId xmlns:p14="http://schemas.microsoft.com/office/powerpoint/2010/main" val="410877560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_Bullet Slide - Blue">
    <p:spTree>
      <p:nvGrpSpPr>
        <p:cNvPr id="1" name=""/>
        <p:cNvGrpSpPr/>
        <p:nvPr/>
      </p:nvGrpSpPr>
      <p:grpSpPr>
        <a:xfrm>
          <a:off x="0" y="0"/>
          <a:ext cx="0" cy="0"/>
          <a:chOff x="0" y="0"/>
          <a:chExt cx="0" cy="0"/>
        </a:xfrm>
      </p:grpSpPr>
      <p:sp>
        <p:nvSpPr>
          <p:cNvPr id="14" name="Text Placeholder 25">
            <a:extLst>
              <a:ext uri="{FF2B5EF4-FFF2-40B4-BE49-F238E27FC236}">
                <a16:creationId xmlns:a16="http://schemas.microsoft.com/office/drawing/2014/main" id="{325A458D-4CD1-F749-A7CA-2DB4DA3E263F}"/>
              </a:ext>
            </a:extLst>
          </p:cNvPr>
          <p:cNvSpPr>
            <a:spLocks noGrp="1"/>
          </p:cNvSpPr>
          <p:nvPr>
            <p:ph type="body" sz="quarter" idx="20" hasCustomPrompt="1"/>
          </p:nvPr>
        </p:nvSpPr>
        <p:spPr>
          <a:xfrm>
            <a:off x="6353299" y="2066544"/>
            <a:ext cx="5132263" cy="3722513"/>
          </a:xfrm>
        </p:spPr>
        <p:txBody>
          <a:bodyPr>
            <a:noAutofit/>
          </a:bodyPr>
          <a:lstStyle>
            <a:lvl1pPr marL="0" indent="0" algn="l">
              <a:buClr>
                <a:srgbClr val="EA1D76"/>
              </a:buClr>
              <a:buFont typeface="Arial" charset="0"/>
              <a:buNone/>
              <a:defRPr sz="2400">
                <a:solidFill>
                  <a:srgbClr val="23385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6" name="Text Placeholder 23">
            <a:extLst>
              <a:ext uri="{FF2B5EF4-FFF2-40B4-BE49-F238E27FC236}">
                <a16:creationId xmlns:a16="http://schemas.microsoft.com/office/drawing/2014/main" id="{D89B6699-41C2-A647-B805-477AD8D41EEC}"/>
              </a:ext>
            </a:extLst>
          </p:cNvPr>
          <p:cNvSpPr>
            <a:spLocks noGrp="1"/>
          </p:cNvSpPr>
          <p:nvPr>
            <p:ph type="body" sz="quarter" idx="22" hasCustomPrompt="1"/>
          </p:nvPr>
        </p:nvSpPr>
        <p:spPr>
          <a:xfrm>
            <a:off x="6326940" y="708094"/>
            <a:ext cx="5158622" cy="857158"/>
          </a:xfrm>
          <a:noFill/>
        </p:spPr>
        <p:txBody>
          <a:bodyPr anchor="t">
            <a:normAutofit/>
          </a:bodyPr>
          <a:lstStyle>
            <a:lvl1pPr marL="0" indent="0" algn="l">
              <a:buNone/>
              <a:defRPr sz="3600" i="0">
                <a:solidFill>
                  <a:srgbClr val="F16A4C"/>
                </a:solidFill>
                <a:latin typeface="+mn-lt"/>
              </a:defRPr>
            </a:lvl1pPr>
          </a:lstStyle>
          <a:p>
            <a:pPr lvl="0"/>
            <a:r>
              <a:rPr lang="en-US" dirty="0"/>
              <a:t>TITLE</a:t>
            </a:r>
          </a:p>
        </p:txBody>
      </p:sp>
      <p:cxnSp>
        <p:nvCxnSpPr>
          <p:cNvPr id="17" name="Straight Connector 16">
            <a:extLst>
              <a:ext uri="{FF2B5EF4-FFF2-40B4-BE49-F238E27FC236}">
                <a16:creationId xmlns:a16="http://schemas.microsoft.com/office/drawing/2014/main" id="{46E7E2D0-5766-184D-B066-151C0BDA9313}"/>
              </a:ext>
            </a:extLst>
          </p:cNvPr>
          <p:cNvCxnSpPr>
            <a:cxnSpLocks/>
          </p:cNvCxnSpPr>
          <p:nvPr userDrawn="1"/>
        </p:nvCxnSpPr>
        <p:spPr>
          <a:xfrm>
            <a:off x="5346936" y="-25722"/>
            <a:ext cx="0" cy="6853558"/>
          </a:xfrm>
          <a:prstGeom prst="line">
            <a:avLst/>
          </a:prstGeom>
          <a:ln w="12700">
            <a:solidFill>
              <a:srgbClr val="F16A4C"/>
            </a:solidFill>
          </a:ln>
        </p:spPr>
        <p:style>
          <a:lnRef idx="1">
            <a:schemeClr val="accent1"/>
          </a:lnRef>
          <a:fillRef idx="0">
            <a:schemeClr val="accent1"/>
          </a:fillRef>
          <a:effectRef idx="0">
            <a:schemeClr val="accent1"/>
          </a:effectRef>
          <a:fontRef idx="minor">
            <a:schemeClr val="tx1"/>
          </a:fontRef>
        </p:style>
      </p:cxnSp>
      <p:sp>
        <p:nvSpPr>
          <p:cNvPr id="23" name="Text Placeholder 23">
            <a:extLst>
              <a:ext uri="{FF2B5EF4-FFF2-40B4-BE49-F238E27FC236}">
                <a16:creationId xmlns:a16="http://schemas.microsoft.com/office/drawing/2014/main" id="{2EEC70AB-BD27-9D40-B51B-A5A6EB572E80}"/>
              </a:ext>
            </a:extLst>
          </p:cNvPr>
          <p:cNvSpPr>
            <a:spLocks noGrp="1"/>
          </p:cNvSpPr>
          <p:nvPr>
            <p:ph type="body" sz="quarter" idx="23" hasCustomPrompt="1"/>
          </p:nvPr>
        </p:nvSpPr>
        <p:spPr>
          <a:xfrm>
            <a:off x="1103474" y="708094"/>
            <a:ext cx="3452394" cy="3433969"/>
          </a:xfrm>
          <a:noFill/>
        </p:spPr>
        <p:txBody>
          <a:bodyPr anchor="t">
            <a:normAutofit/>
          </a:bodyPr>
          <a:lstStyle>
            <a:lvl1pPr marL="0" indent="0" algn="l">
              <a:buNone/>
              <a:defRPr sz="3600" i="0">
                <a:solidFill>
                  <a:srgbClr val="23385C"/>
                </a:solidFill>
                <a:latin typeface="+mn-lt"/>
              </a:defRPr>
            </a:lvl1pPr>
          </a:lstStyle>
          <a:p>
            <a:pPr lvl="0"/>
            <a:r>
              <a:rPr lang="en-US" dirty="0"/>
              <a:t>BULLET POINT SLIDE</a:t>
            </a:r>
          </a:p>
        </p:txBody>
      </p:sp>
      <p:sp>
        <p:nvSpPr>
          <p:cNvPr id="30" name="Oval 29">
            <a:extLst>
              <a:ext uri="{FF2B5EF4-FFF2-40B4-BE49-F238E27FC236}">
                <a16:creationId xmlns:a16="http://schemas.microsoft.com/office/drawing/2014/main" id="{280E57C5-9F44-1743-A089-B6D51064BBCD}"/>
              </a:ext>
            </a:extLst>
          </p:cNvPr>
          <p:cNvSpPr/>
          <p:nvPr userDrawn="1"/>
        </p:nvSpPr>
        <p:spPr>
          <a:xfrm>
            <a:off x="4783395" y="415207"/>
            <a:ext cx="1154422" cy="1154422"/>
          </a:xfrm>
          <a:prstGeom prst="ellipse">
            <a:avLst/>
          </a:prstGeom>
          <a:solidFill>
            <a:srgbClr val="F16A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24" name="Text Placeholder 23">
            <a:extLst>
              <a:ext uri="{FF2B5EF4-FFF2-40B4-BE49-F238E27FC236}">
                <a16:creationId xmlns:a16="http://schemas.microsoft.com/office/drawing/2014/main" id="{D774BE65-A9FD-8447-B8DC-01E0E3F15686}"/>
              </a:ext>
            </a:extLst>
          </p:cNvPr>
          <p:cNvSpPr>
            <a:spLocks noGrp="1"/>
          </p:cNvSpPr>
          <p:nvPr>
            <p:ph type="body" sz="quarter" idx="24" hasCustomPrompt="1"/>
          </p:nvPr>
        </p:nvSpPr>
        <p:spPr>
          <a:xfrm>
            <a:off x="4783395" y="712471"/>
            <a:ext cx="1154422" cy="857158"/>
          </a:xfrm>
          <a:noFill/>
        </p:spPr>
        <p:txBody>
          <a:bodyPr anchor="t">
            <a:normAutofit/>
          </a:bodyPr>
          <a:lstStyle>
            <a:lvl1pPr marL="0" indent="0" algn="ctr">
              <a:buNone/>
              <a:defRPr sz="3600" i="0">
                <a:solidFill>
                  <a:schemeClr val="bg1"/>
                </a:solidFill>
                <a:latin typeface="+mn-lt"/>
              </a:defRPr>
            </a:lvl1pPr>
          </a:lstStyle>
          <a:p>
            <a:pPr lvl="0"/>
            <a:r>
              <a:rPr lang="en-US" dirty="0"/>
              <a:t>1</a:t>
            </a:r>
          </a:p>
        </p:txBody>
      </p:sp>
      <p:grpSp>
        <p:nvGrpSpPr>
          <p:cNvPr id="2" name="Group 1">
            <a:extLst>
              <a:ext uri="{FF2B5EF4-FFF2-40B4-BE49-F238E27FC236}">
                <a16:creationId xmlns:a16="http://schemas.microsoft.com/office/drawing/2014/main" id="{3F31FC02-BA19-E64D-AC36-9E0B1AA99D8B}"/>
              </a:ext>
            </a:extLst>
          </p:cNvPr>
          <p:cNvGrpSpPr/>
          <p:nvPr userDrawn="1"/>
        </p:nvGrpSpPr>
        <p:grpSpPr>
          <a:xfrm flipV="1">
            <a:off x="3605" y="4417659"/>
            <a:ext cx="1072793" cy="2454937"/>
            <a:chOff x="277783" y="380171"/>
            <a:chExt cx="1072793" cy="2454937"/>
          </a:xfrm>
        </p:grpSpPr>
        <p:grpSp>
          <p:nvGrpSpPr>
            <p:cNvPr id="10" name="Group 9">
              <a:extLst>
                <a:ext uri="{FF2B5EF4-FFF2-40B4-BE49-F238E27FC236}">
                  <a16:creationId xmlns:a16="http://schemas.microsoft.com/office/drawing/2014/main" id="{1D76B4D1-6A91-1A4A-98BD-18DE98739EC1}"/>
                </a:ext>
              </a:extLst>
            </p:cNvPr>
            <p:cNvGrpSpPr/>
            <p:nvPr userDrawn="1"/>
          </p:nvGrpSpPr>
          <p:grpSpPr>
            <a:xfrm rot="16200000">
              <a:off x="-203633" y="861587"/>
              <a:ext cx="2035625" cy="1072793"/>
              <a:chOff x="10793801" y="6184140"/>
              <a:chExt cx="1287147" cy="678338"/>
            </a:xfrm>
          </p:grpSpPr>
          <p:pic>
            <p:nvPicPr>
              <p:cNvPr id="11" name="Picture 10" descr="Icon&#10;&#10;Description automatically generated">
                <a:extLst>
                  <a:ext uri="{FF2B5EF4-FFF2-40B4-BE49-F238E27FC236}">
                    <a16:creationId xmlns:a16="http://schemas.microsoft.com/office/drawing/2014/main" id="{DC46EDD5-F182-2B4A-8474-B96B79E062E8}"/>
                  </a:ext>
                </a:extLst>
              </p:cNvPr>
              <p:cNvPicPr>
                <a:picLocks noChangeAspect="1"/>
              </p:cNvPicPr>
              <p:nvPr userDrawn="1"/>
            </p:nvPicPr>
            <p:blipFill>
              <a:blip r:embed="rId2"/>
              <a:stretch>
                <a:fillRect/>
              </a:stretch>
            </p:blipFill>
            <p:spPr>
              <a:xfrm rot="10800000" flipH="1">
                <a:off x="11022080" y="6184140"/>
                <a:ext cx="1058868" cy="678338"/>
              </a:xfrm>
              <a:prstGeom prst="rect">
                <a:avLst/>
              </a:prstGeom>
            </p:spPr>
          </p:pic>
          <p:pic>
            <p:nvPicPr>
              <p:cNvPr id="12" name="Picture 11" descr="A picture containing text, sign, tableware, plate&#10;&#10;Description automatically generated">
                <a:extLst>
                  <a:ext uri="{FF2B5EF4-FFF2-40B4-BE49-F238E27FC236}">
                    <a16:creationId xmlns:a16="http://schemas.microsoft.com/office/drawing/2014/main" id="{3643CF4B-FB8D-C24C-A186-C0B60EAF9FBE}"/>
                  </a:ext>
                </a:extLst>
              </p:cNvPr>
              <p:cNvPicPr>
                <a:picLocks noChangeAspect="1"/>
              </p:cNvPicPr>
              <p:nvPr userDrawn="1"/>
            </p:nvPicPr>
            <p:blipFill>
              <a:blip r:embed="rId3"/>
              <a:stretch>
                <a:fillRect/>
              </a:stretch>
            </p:blipFill>
            <p:spPr>
              <a:xfrm rot="10800000" flipV="1">
                <a:off x="10793801" y="6243157"/>
                <a:ext cx="1080400" cy="315277"/>
              </a:xfrm>
              <a:prstGeom prst="rect">
                <a:avLst/>
              </a:prstGeom>
            </p:spPr>
          </p:pic>
        </p:grpSp>
        <p:pic>
          <p:nvPicPr>
            <p:cNvPr id="15" name="Picture 14" descr="Shape, arrow&#10;&#10;Description automatically generated">
              <a:extLst>
                <a:ext uri="{FF2B5EF4-FFF2-40B4-BE49-F238E27FC236}">
                  <a16:creationId xmlns:a16="http://schemas.microsoft.com/office/drawing/2014/main" id="{FF848B53-DF02-124B-AFAC-E5E6023F64F2}"/>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rot="16200000">
              <a:off x="714901" y="2283657"/>
              <a:ext cx="670185" cy="432718"/>
            </a:xfrm>
            <a:prstGeom prst="rect">
              <a:avLst/>
            </a:prstGeom>
          </p:spPr>
        </p:pic>
      </p:grpSp>
    </p:spTree>
    <p:extLst>
      <p:ext uri="{BB962C8B-B14F-4D97-AF65-F5344CB8AC3E}">
        <p14:creationId xmlns:p14="http://schemas.microsoft.com/office/powerpoint/2010/main" val="394733585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Bullet Slide - Green">
    <p:spTree>
      <p:nvGrpSpPr>
        <p:cNvPr id="1" name=""/>
        <p:cNvGrpSpPr/>
        <p:nvPr/>
      </p:nvGrpSpPr>
      <p:grpSpPr>
        <a:xfrm>
          <a:off x="0" y="0"/>
          <a:ext cx="0" cy="0"/>
          <a:chOff x="0" y="0"/>
          <a:chExt cx="0" cy="0"/>
        </a:xfrm>
      </p:grpSpPr>
      <p:sp>
        <p:nvSpPr>
          <p:cNvPr id="14" name="Text Placeholder 25">
            <a:extLst>
              <a:ext uri="{FF2B5EF4-FFF2-40B4-BE49-F238E27FC236}">
                <a16:creationId xmlns:a16="http://schemas.microsoft.com/office/drawing/2014/main" id="{325A458D-4CD1-F749-A7CA-2DB4DA3E263F}"/>
              </a:ext>
            </a:extLst>
          </p:cNvPr>
          <p:cNvSpPr>
            <a:spLocks noGrp="1"/>
          </p:cNvSpPr>
          <p:nvPr>
            <p:ph type="body" sz="quarter" idx="20" hasCustomPrompt="1"/>
          </p:nvPr>
        </p:nvSpPr>
        <p:spPr>
          <a:xfrm>
            <a:off x="6353299" y="2066544"/>
            <a:ext cx="5132263" cy="3722513"/>
          </a:xfrm>
        </p:spPr>
        <p:txBody>
          <a:bodyPr>
            <a:noAutofit/>
          </a:bodyPr>
          <a:lstStyle>
            <a:lvl1pPr marL="0" indent="0" algn="l">
              <a:buClr>
                <a:srgbClr val="EA1D76"/>
              </a:buClr>
              <a:buFont typeface="Arial" charset="0"/>
              <a:buNone/>
              <a:defRPr sz="2400">
                <a:solidFill>
                  <a:srgbClr val="23385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6" name="Text Placeholder 23">
            <a:extLst>
              <a:ext uri="{FF2B5EF4-FFF2-40B4-BE49-F238E27FC236}">
                <a16:creationId xmlns:a16="http://schemas.microsoft.com/office/drawing/2014/main" id="{D89B6699-41C2-A647-B805-477AD8D41EEC}"/>
              </a:ext>
            </a:extLst>
          </p:cNvPr>
          <p:cNvSpPr>
            <a:spLocks noGrp="1"/>
          </p:cNvSpPr>
          <p:nvPr>
            <p:ph type="body" sz="quarter" idx="22" hasCustomPrompt="1"/>
          </p:nvPr>
        </p:nvSpPr>
        <p:spPr>
          <a:xfrm>
            <a:off x="6326940" y="708094"/>
            <a:ext cx="5158622" cy="857158"/>
          </a:xfrm>
          <a:noFill/>
        </p:spPr>
        <p:txBody>
          <a:bodyPr anchor="t">
            <a:normAutofit/>
          </a:bodyPr>
          <a:lstStyle>
            <a:lvl1pPr marL="0" indent="0" algn="l">
              <a:buNone/>
              <a:defRPr sz="3600" i="0">
                <a:solidFill>
                  <a:srgbClr val="00A4B8"/>
                </a:solidFill>
                <a:latin typeface="+mn-lt"/>
              </a:defRPr>
            </a:lvl1pPr>
          </a:lstStyle>
          <a:p>
            <a:pPr lvl="0"/>
            <a:r>
              <a:rPr lang="en-US" dirty="0"/>
              <a:t>TITLE</a:t>
            </a:r>
          </a:p>
        </p:txBody>
      </p:sp>
      <p:cxnSp>
        <p:nvCxnSpPr>
          <p:cNvPr id="17" name="Straight Connector 16">
            <a:extLst>
              <a:ext uri="{FF2B5EF4-FFF2-40B4-BE49-F238E27FC236}">
                <a16:creationId xmlns:a16="http://schemas.microsoft.com/office/drawing/2014/main" id="{46E7E2D0-5766-184D-B066-151C0BDA9313}"/>
              </a:ext>
            </a:extLst>
          </p:cNvPr>
          <p:cNvCxnSpPr>
            <a:cxnSpLocks/>
          </p:cNvCxnSpPr>
          <p:nvPr userDrawn="1"/>
        </p:nvCxnSpPr>
        <p:spPr>
          <a:xfrm>
            <a:off x="5346936" y="-25722"/>
            <a:ext cx="0" cy="6853558"/>
          </a:xfrm>
          <a:prstGeom prst="line">
            <a:avLst/>
          </a:prstGeom>
          <a:ln w="12700">
            <a:solidFill>
              <a:srgbClr val="00A4B8"/>
            </a:solidFill>
          </a:ln>
        </p:spPr>
        <p:style>
          <a:lnRef idx="1">
            <a:schemeClr val="accent1"/>
          </a:lnRef>
          <a:fillRef idx="0">
            <a:schemeClr val="accent1"/>
          </a:fillRef>
          <a:effectRef idx="0">
            <a:schemeClr val="accent1"/>
          </a:effectRef>
          <a:fontRef idx="minor">
            <a:schemeClr val="tx1"/>
          </a:fontRef>
        </p:style>
      </p:cxnSp>
      <p:sp>
        <p:nvSpPr>
          <p:cNvPr id="23" name="Text Placeholder 23">
            <a:extLst>
              <a:ext uri="{FF2B5EF4-FFF2-40B4-BE49-F238E27FC236}">
                <a16:creationId xmlns:a16="http://schemas.microsoft.com/office/drawing/2014/main" id="{2EEC70AB-BD27-9D40-B51B-A5A6EB572E80}"/>
              </a:ext>
            </a:extLst>
          </p:cNvPr>
          <p:cNvSpPr>
            <a:spLocks noGrp="1"/>
          </p:cNvSpPr>
          <p:nvPr>
            <p:ph type="body" sz="quarter" idx="23" hasCustomPrompt="1"/>
          </p:nvPr>
        </p:nvSpPr>
        <p:spPr>
          <a:xfrm>
            <a:off x="1103474" y="708094"/>
            <a:ext cx="3452394" cy="3433969"/>
          </a:xfrm>
          <a:noFill/>
        </p:spPr>
        <p:txBody>
          <a:bodyPr anchor="t">
            <a:normAutofit/>
          </a:bodyPr>
          <a:lstStyle>
            <a:lvl1pPr marL="0" indent="0" algn="l">
              <a:buNone/>
              <a:defRPr sz="3600" i="0">
                <a:solidFill>
                  <a:srgbClr val="23385C"/>
                </a:solidFill>
                <a:latin typeface="+mn-lt"/>
              </a:defRPr>
            </a:lvl1pPr>
          </a:lstStyle>
          <a:p>
            <a:pPr lvl="0"/>
            <a:r>
              <a:rPr lang="en-US" dirty="0"/>
              <a:t>BULLET POINT SLIDE</a:t>
            </a:r>
          </a:p>
        </p:txBody>
      </p:sp>
      <p:sp>
        <p:nvSpPr>
          <p:cNvPr id="30" name="Oval 29">
            <a:extLst>
              <a:ext uri="{FF2B5EF4-FFF2-40B4-BE49-F238E27FC236}">
                <a16:creationId xmlns:a16="http://schemas.microsoft.com/office/drawing/2014/main" id="{280E57C5-9F44-1743-A089-B6D51064BBCD}"/>
              </a:ext>
            </a:extLst>
          </p:cNvPr>
          <p:cNvSpPr/>
          <p:nvPr userDrawn="1"/>
        </p:nvSpPr>
        <p:spPr>
          <a:xfrm>
            <a:off x="4783395" y="415207"/>
            <a:ext cx="1154422" cy="1154422"/>
          </a:xfrm>
          <a:prstGeom prst="ellipse">
            <a:avLst/>
          </a:prstGeom>
          <a:solidFill>
            <a:srgbClr val="00A4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24" name="Text Placeholder 23">
            <a:extLst>
              <a:ext uri="{FF2B5EF4-FFF2-40B4-BE49-F238E27FC236}">
                <a16:creationId xmlns:a16="http://schemas.microsoft.com/office/drawing/2014/main" id="{D774BE65-A9FD-8447-B8DC-01E0E3F15686}"/>
              </a:ext>
            </a:extLst>
          </p:cNvPr>
          <p:cNvSpPr>
            <a:spLocks noGrp="1"/>
          </p:cNvSpPr>
          <p:nvPr>
            <p:ph type="body" sz="quarter" idx="24" hasCustomPrompt="1"/>
          </p:nvPr>
        </p:nvSpPr>
        <p:spPr>
          <a:xfrm>
            <a:off x="4783395" y="712471"/>
            <a:ext cx="1154422" cy="857158"/>
          </a:xfrm>
          <a:noFill/>
        </p:spPr>
        <p:txBody>
          <a:bodyPr anchor="t">
            <a:normAutofit/>
          </a:bodyPr>
          <a:lstStyle>
            <a:lvl1pPr marL="0" indent="0" algn="ctr">
              <a:buNone/>
              <a:defRPr sz="3600" i="0">
                <a:solidFill>
                  <a:schemeClr val="bg1"/>
                </a:solidFill>
                <a:latin typeface="+mn-lt"/>
              </a:defRPr>
            </a:lvl1pPr>
          </a:lstStyle>
          <a:p>
            <a:pPr lvl="0"/>
            <a:r>
              <a:rPr lang="en-US" dirty="0"/>
              <a:t>1</a:t>
            </a:r>
          </a:p>
        </p:txBody>
      </p:sp>
      <p:grpSp>
        <p:nvGrpSpPr>
          <p:cNvPr id="10" name="Group 9">
            <a:extLst>
              <a:ext uri="{FF2B5EF4-FFF2-40B4-BE49-F238E27FC236}">
                <a16:creationId xmlns:a16="http://schemas.microsoft.com/office/drawing/2014/main" id="{2CB961A3-36D6-CD47-A316-175821411162}"/>
              </a:ext>
            </a:extLst>
          </p:cNvPr>
          <p:cNvGrpSpPr/>
          <p:nvPr userDrawn="1"/>
        </p:nvGrpSpPr>
        <p:grpSpPr>
          <a:xfrm flipV="1">
            <a:off x="3605" y="4417659"/>
            <a:ext cx="1072793" cy="2454937"/>
            <a:chOff x="277783" y="380171"/>
            <a:chExt cx="1072793" cy="2454937"/>
          </a:xfrm>
        </p:grpSpPr>
        <p:grpSp>
          <p:nvGrpSpPr>
            <p:cNvPr id="11" name="Group 10">
              <a:extLst>
                <a:ext uri="{FF2B5EF4-FFF2-40B4-BE49-F238E27FC236}">
                  <a16:creationId xmlns:a16="http://schemas.microsoft.com/office/drawing/2014/main" id="{6165FBBF-E965-E44E-BA7B-8AB685C92F9B}"/>
                </a:ext>
              </a:extLst>
            </p:cNvPr>
            <p:cNvGrpSpPr/>
            <p:nvPr userDrawn="1"/>
          </p:nvGrpSpPr>
          <p:grpSpPr>
            <a:xfrm rot="16200000">
              <a:off x="-203633" y="861587"/>
              <a:ext cx="2035625" cy="1072793"/>
              <a:chOff x="10793801" y="6184140"/>
              <a:chExt cx="1287147" cy="678338"/>
            </a:xfrm>
          </p:grpSpPr>
          <p:pic>
            <p:nvPicPr>
              <p:cNvPr id="13" name="Picture 12" descr="Icon&#10;&#10;Description automatically generated">
                <a:extLst>
                  <a:ext uri="{FF2B5EF4-FFF2-40B4-BE49-F238E27FC236}">
                    <a16:creationId xmlns:a16="http://schemas.microsoft.com/office/drawing/2014/main" id="{CAD929E4-B633-C848-9940-2D9E0A573297}"/>
                  </a:ext>
                </a:extLst>
              </p:cNvPr>
              <p:cNvPicPr>
                <a:picLocks noChangeAspect="1"/>
              </p:cNvPicPr>
              <p:nvPr userDrawn="1"/>
            </p:nvPicPr>
            <p:blipFill>
              <a:blip r:embed="rId2"/>
              <a:stretch>
                <a:fillRect/>
              </a:stretch>
            </p:blipFill>
            <p:spPr>
              <a:xfrm rot="10800000" flipH="1">
                <a:off x="11022080" y="6184140"/>
                <a:ext cx="1058868" cy="678338"/>
              </a:xfrm>
              <a:prstGeom prst="rect">
                <a:avLst/>
              </a:prstGeom>
            </p:spPr>
          </p:pic>
          <p:pic>
            <p:nvPicPr>
              <p:cNvPr id="15" name="Picture 14" descr="A picture containing text, sign, tableware, plate&#10;&#10;Description automatically generated">
                <a:extLst>
                  <a:ext uri="{FF2B5EF4-FFF2-40B4-BE49-F238E27FC236}">
                    <a16:creationId xmlns:a16="http://schemas.microsoft.com/office/drawing/2014/main" id="{8FBE5919-2F49-1441-AF1E-42CC58D4DDE1}"/>
                  </a:ext>
                </a:extLst>
              </p:cNvPr>
              <p:cNvPicPr>
                <a:picLocks noChangeAspect="1"/>
              </p:cNvPicPr>
              <p:nvPr userDrawn="1"/>
            </p:nvPicPr>
            <p:blipFill>
              <a:blip r:embed="rId3"/>
              <a:stretch>
                <a:fillRect/>
              </a:stretch>
            </p:blipFill>
            <p:spPr>
              <a:xfrm rot="10800000" flipV="1">
                <a:off x="10793801" y="6243157"/>
                <a:ext cx="1080400" cy="315277"/>
              </a:xfrm>
              <a:prstGeom prst="rect">
                <a:avLst/>
              </a:prstGeom>
            </p:spPr>
          </p:pic>
        </p:grpSp>
        <p:pic>
          <p:nvPicPr>
            <p:cNvPr id="12" name="Picture 11" descr="Shape, arrow&#10;&#10;Description automatically generated">
              <a:extLst>
                <a:ext uri="{FF2B5EF4-FFF2-40B4-BE49-F238E27FC236}">
                  <a16:creationId xmlns:a16="http://schemas.microsoft.com/office/drawing/2014/main" id="{1D0E94DA-4BB5-B648-9209-A32D9C4ECF11}"/>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rot="16200000">
              <a:off x="714901" y="2283657"/>
              <a:ext cx="670185" cy="432718"/>
            </a:xfrm>
            <a:prstGeom prst="rect">
              <a:avLst/>
            </a:prstGeom>
          </p:spPr>
        </p:pic>
      </p:grpSp>
    </p:spTree>
    <p:extLst>
      <p:ext uri="{BB962C8B-B14F-4D97-AF65-F5344CB8AC3E}">
        <p14:creationId xmlns:p14="http://schemas.microsoft.com/office/powerpoint/2010/main" val="10897873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ver Slide 1">
    <p:spTree>
      <p:nvGrpSpPr>
        <p:cNvPr id="1" name=""/>
        <p:cNvGrpSpPr/>
        <p:nvPr/>
      </p:nvGrpSpPr>
      <p:grpSpPr>
        <a:xfrm>
          <a:off x="0" y="0"/>
          <a:ext cx="0" cy="0"/>
          <a:chOff x="0" y="0"/>
          <a:chExt cx="0" cy="0"/>
        </a:xfrm>
      </p:grpSpPr>
      <p:sp>
        <p:nvSpPr>
          <p:cNvPr id="19" name="Picture Placeholder 18">
            <a:extLst>
              <a:ext uri="{FF2B5EF4-FFF2-40B4-BE49-F238E27FC236}">
                <a16:creationId xmlns:a16="http://schemas.microsoft.com/office/drawing/2014/main" id="{33023AC8-3BEC-2F41-99B7-A7980BB54772}"/>
              </a:ext>
            </a:extLst>
          </p:cNvPr>
          <p:cNvSpPr>
            <a:spLocks noGrp="1"/>
          </p:cNvSpPr>
          <p:nvPr>
            <p:ph type="pic" sz="quarter" idx="17"/>
          </p:nvPr>
        </p:nvSpPr>
        <p:spPr>
          <a:xfrm>
            <a:off x="3" y="0"/>
            <a:ext cx="12191999" cy="6858000"/>
          </a:xfrm>
          <a:custGeom>
            <a:avLst/>
            <a:gdLst>
              <a:gd name="connsiteX0" fmla="*/ 8442739 w 12191999"/>
              <a:gd name="connsiteY0" fmla="*/ 0 h 6858000"/>
              <a:gd name="connsiteX1" fmla="*/ 12191999 w 12191999"/>
              <a:gd name="connsiteY1" fmla="*/ 0 h 6858000"/>
              <a:gd name="connsiteX2" fmla="*/ 12191999 w 12191999"/>
              <a:gd name="connsiteY2" fmla="*/ 6858000 h 6858000"/>
              <a:gd name="connsiteX3" fmla="*/ 8442739 w 12191999"/>
              <a:gd name="connsiteY3" fmla="*/ 6858000 h 6858000"/>
              <a:gd name="connsiteX4" fmla="*/ 8442739 w 12191999"/>
              <a:gd name="connsiteY4" fmla="*/ 4492210 h 6858000"/>
              <a:gd name="connsiteX5" fmla="*/ 8735325 w 12191999"/>
              <a:gd name="connsiteY5" fmla="*/ 4492210 h 6858000"/>
              <a:gd name="connsiteX6" fmla="*/ 8735325 w 12191999"/>
              <a:gd name="connsiteY6" fmla="*/ 3794857 h 6858000"/>
              <a:gd name="connsiteX7" fmla="*/ 8442739 w 12191999"/>
              <a:gd name="connsiteY7" fmla="*/ 3794857 h 6858000"/>
              <a:gd name="connsiteX8" fmla="*/ 8442739 w 12191999"/>
              <a:gd name="connsiteY8" fmla="*/ 3702758 h 6858000"/>
              <a:gd name="connsiteX9" fmla="*/ 8735325 w 12191999"/>
              <a:gd name="connsiteY9" fmla="*/ 3702758 h 6858000"/>
              <a:gd name="connsiteX10" fmla="*/ 8735325 w 12191999"/>
              <a:gd name="connsiteY10" fmla="*/ 3005405 h 6858000"/>
              <a:gd name="connsiteX11" fmla="*/ 8442739 w 12191999"/>
              <a:gd name="connsiteY11" fmla="*/ 3005405 h 6858000"/>
              <a:gd name="connsiteX12" fmla="*/ 0 w 12191999"/>
              <a:gd name="connsiteY12" fmla="*/ 0 h 6858000"/>
              <a:gd name="connsiteX13" fmla="*/ 3749260 w 12191999"/>
              <a:gd name="connsiteY13" fmla="*/ 0 h 6858000"/>
              <a:gd name="connsiteX14" fmla="*/ 3749260 w 12191999"/>
              <a:gd name="connsiteY14" fmla="*/ 3005405 h 6858000"/>
              <a:gd name="connsiteX15" fmla="*/ 3456674 w 12191999"/>
              <a:gd name="connsiteY15" fmla="*/ 3005405 h 6858000"/>
              <a:gd name="connsiteX16" fmla="*/ 3456674 w 12191999"/>
              <a:gd name="connsiteY16" fmla="*/ 3702758 h 6858000"/>
              <a:gd name="connsiteX17" fmla="*/ 3749260 w 12191999"/>
              <a:gd name="connsiteY17" fmla="*/ 3702758 h 6858000"/>
              <a:gd name="connsiteX18" fmla="*/ 3749260 w 12191999"/>
              <a:gd name="connsiteY18" fmla="*/ 3794857 h 6858000"/>
              <a:gd name="connsiteX19" fmla="*/ 3456674 w 12191999"/>
              <a:gd name="connsiteY19" fmla="*/ 3794857 h 6858000"/>
              <a:gd name="connsiteX20" fmla="*/ 3456674 w 12191999"/>
              <a:gd name="connsiteY20" fmla="*/ 4492210 h 6858000"/>
              <a:gd name="connsiteX21" fmla="*/ 3749260 w 12191999"/>
              <a:gd name="connsiteY21" fmla="*/ 4492210 h 6858000"/>
              <a:gd name="connsiteX22" fmla="*/ 3749260 w 12191999"/>
              <a:gd name="connsiteY22" fmla="*/ 6858000 h 6858000"/>
              <a:gd name="connsiteX23" fmla="*/ 0 w 12191999"/>
              <a:gd name="connsiteY23"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2191999" h="6858000">
                <a:moveTo>
                  <a:pt x="8442739" y="0"/>
                </a:moveTo>
                <a:lnTo>
                  <a:pt x="12191999" y="0"/>
                </a:lnTo>
                <a:lnTo>
                  <a:pt x="12191999" y="6858000"/>
                </a:lnTo>
                <a:lnTo>
                  <a:pt x="8442739" y="6858000"/>
                </a:lnTo>
                <a:lnTo>
                  <a:pt x="8442739" y="4492210"/>
                </a:lnTo>
                <a:lnTo>
                  <a:pt x="8735325" y="4492210"/>
                </a:lnTo>
                <a:lnTo>
                  <a:pt x="8735325" y="3794857"/>
                </a:lnTo>
                <a:lnTo>
                  <a:pt x="8442739" y="3794857"/>
                </a:lnTo>
                <a:lnTo>
                  <a:pt x="8442739" y="3702758"/>
                </a:lnTo>
                <a:lnTo>
                  <a:pt x="8735325" y="3702758"/>
                </a:lnTo>
                <a:lnTo>
                  <a:pt x="8735325" y="3005405"/>
                </a:lnTo>
                <a:lnTo>
                  <a:pt x="8442739" y="3005405"/>
                </a:lnTo>
                <a:close/>
                <a:moveTo>
                  <a:pt x="0" y="0"/>
                </a:moveTo>
                <a:lnTo>
                  <a:pt x="3749260" y="0"/>
                </a:lnTo>
                <a:lnTo>
                  <a:pt x="3749260" y="3005405"/>
                </a:lnTo>
                <a:lnTo>
                  <a:pt x="3456674" y="3005405"/>
                </a:lnTo>
                <a:lnTo>
                  <a:pt x="3456674" y="3702758"/>
                </a:lnTo>
                <a:lnTo>
                  <a:pt x="3749260" y="3702758"/>
                </a:lnTo>
                <a:lnTo>
                  <a:pt x="3749260" y="3794857"/>
                </a:lnTo>
                <a:lnTo>
                  <a:pt x="3456674" y="3794857"/>
                </a:lnTo>
                <a:lnTo>
                  <a:pt x="3456674" y="4492210"/>
                </a:lnTo>
                <a:lnTo>
                  <a:pt x="3749260" y="4492210"/>
                </a:lnTo>
                <a:lnTo>
                  <a:pt x="3749260" y="6858000"/>
                </a:lnTo>
                <a:lnTo>
                  <a:pt x="0" y="6858000"/>
                </a:lnTo>
                <a:close/>
              </a:path>
            </a:pathLst>
          </a:custGeom>
        </p:spPr>
        <p:txBody>
          <a:bodyPr wrap="square">
            <a:noAutofit/>
          </a:bodyPr>
          <a:lstStyle>
            <a:lvl1pPr marL="0" indent="0">
              <a:buNone/>
              <a:defRPr sz="1800">
                <a:solidFill>
                  <a:schemeClr val="bg1">
                    <a:lumMod val="50000"/>
                  </a:schemeClr>
                </a:solidFill>
              </a:defRPr>
            </a:lvl1pPr>
          </a:lstStyle>
          <a:p>
            <a:endParaRPr lang="en-US" dirty="0"/>
          </a:p>
        </p:txBody>
      </p:sp>
      <p:sp>
        <p:nvSpPr>
          <p:cNvPr id="7" name="Rectangle 6">
            <a:extLst>
              <a:ext uri="{FF2B5EF4-FFF2-40B4-BE49-F238E27FC236}">
                <a16:creationId xmlns:a16="http://schemas.microsoft.com/office/drawing/2014/main" id="{6FBAA0F1-195B-D445-A485-B54130858554}"/>
              </a:ext>
            </a:extLst>
          </p:cNvPr>
          <p:cNvSpPr/>
          <p:nvPr userDrawn="1"/>
        </p:nvSpPr>
        <p:spPr>
          <a:xfrm flipV="1">
            <a:off x="3749261" y="0"/>
            <a:ext cx="4693480" cy="6858000"/>
          </a:xfrm>
          <a:prstGeom prst="rect">
            <a:avLst/>
          </a:prstGeom>
          <a:solidFill>
            <a:srgbClr val="7DCCC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Montserrat Light" charset="0"/>
            </a:endParaRPr>
          </a:p>
        </p:txBody>
      </p:sp>
      <p:pic>
        <p:nvPicPr>
          <p:cNvPr id="8" name="Picture 7" descr="Logo, company name&#10;&#10;Description automatically generated">
            <a:extLst>
              <a:ext uri="{FF2B5EF4-FFF2-40B4-BE49-F238E27FC236}">
                <a16:creationId xmlns:a16="http://schemas.microsoft.com/office/drawing/2014/main" id="{2EFD00F1-BD85-E84C-95A1-7205A55F5270}"/>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749261" y="0"/>
            <a:ext cx="4693480" cy="3005405"/>
          </a:xfrm>
          <a:prstGeom prst="rect">
            <a:avLst/>
          </a:prstGeom>
        </p:spPr>
      </p:pic>
      <p:sp>
        <p:nvSpPr>
          <p:cNvPr id="9" name="Text Placeholder 23">
            <a:extLst>
              <a:ext uri="{FF2B5EF4-FFF2-40B4-BE49-F238E27FC236}">
                <a16:creationId xmlns:a16="http://schemas.microsoft.com/office/drawing/2014/main" id="{5CFA7E23-3571-2C4B-80B7-79879CE1C208}"/>
              </a:ext>
            </a:extLst>
          </p:cNvPr>
          <p:cNvSpPr>
            <a:spLocks noGrp="1"/>
          </p:cNvSpPr>
          <p:nvPr>
            <p:ph type="body" sz="quarter" idx="15" hasCustomPrompt="1"/>
          </p:nvPr>
        </p:nvSpPr>
        <p:spPr>
          <a:xfrm>
            <a:off x="3456676" y="3794857"/>
            <a:ext cx="5278651" cy="697353"/>
          </a:xfrm>
          <a:solidFill>
            <a:srgbClr val="FDC562"/>
          </a:solidFill>
        </p:spPr>
        <p:txBody>
          <a:bodyPr anchor="ctr">
            <a:noAutofit/>
          </a:bodyPr>
          <a:lstStyle>
            <a:lvl1pPr marL="0" indent="0" algn="ctr">
              <a:buNone/>
              <a:defRPr sz="5400" b="1" baseline="0">
                <a:solidFill>
                  <a:schemeClr val="bg1"/>
                </a:solidFill>
                <a:latin typeface="+mn-lt"/>
              </a:defRPr>
            </a:lvl1pPr>
          </a:lstStyle>
          <a:p>
            <a:pPr lvl="0"/>
            <a:r>
              <a:rPr lang="en-US" dirty="0"/>
              <a:t>POWERPIONT</a:t>
            </a:r>
          </a:p>
        </p:txBody>
      </p:sp>
      <p:sp>
        <p:nvSpPr>
          <p:cNvPr id="15" name="Text Placeholder 23">
            <a:extLst>
              <a:ext uri="{FF2B5EF4-FFF2-40B4-BE49-F238E27FC236}">
                <a16:creationId xmlns:a16="http://schemas.microsoft.com/office/drawing/2014/main" id="{8713692F-788B-E24D-A53D-666A91F7DDF1}"/>
              </a:ext>
            </a:extLst>
          </p:cNvPr>
          <p:cNvSpPr>
            <a:spLocks noGrp="1"/>
          </p:cNvSpPr>
          <p:nvPr>
            <p:ph type="body" sz="quarter" idx="16" hasCustomPrompt="1"/>
          </p:nvPr>
        </p:nvSpPr>
        <p:spPr>
          <a:xfrm>
            <a:off x="3456676" y="3005405"/>
            <a:ext cx="5278651" cy="697353"/>
          </a:xfrm>
          <a:solidFill>
            <a:srgbClr val="FDC562"/>
          </a:solidFill>
        </p:spPr>
        <p:txBody>
          <a:bodyPr anchor="ctr">
            <a:normAutofit/>
          </a:bodyPr>
          <a:lstStyle>
            <a:lvl1pPr marL="0" indent="0" algn="ctr">
              <a:buNone/>
              <a:defRPr sz="3600" b="0" i="0">
                <a:solidFill>
                  <a:schemeClr val="bg1"/>
                </a:solidFill>
                <a:latin typeface="+mn-lt"/>
              </a:defRPr>
            </a:lvl1pPr>
          </a:lstStyle>
          <a:p>
            <a:pPr lvl="0"/>
            <a:r>
              <a:rPr lang="en-US" dirty="0"/>
              <a:t>Cover Design 1</a:t>
            </a:r>
          </a:p>
        </p:txBody>
      </p:sp>
      <p:pic>
        <p:nvPicPr>
          <p:cNvPr id="20" name="Picture 19" descr="Icon&#10;&#10;Description automatically generated">
            <a:extLst>
              <a:ext uri="{FF2B5EF4-FFF2-40B4-BE49-F238E27FC236}">
                <a16:creationId xmlns:a16="http://schemas.microsoft.com/office/drawing/2014/main" id="{8E90E357-AB82-4145-8318-176F2E8FA58D}"/>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35800"/>
          <a:stretch/>
        </p:blipFill>
        <p:spPr>
          <a:xfrm flipH="1">
            <a:off x="3749261" y="5029200"/>
            <a:ext cx="2432322" cy="1828800"/>
          </a:xfrm>
          <a:prstGeom prst="rect">
            <a:avLst/>
          </a:prstGeom>
        </p:spPr>
      </p:pic>
      <p:pic>
        <p:nvPicPr>
          <p:cNvPr id="21" name="Picture 20">
            <a:extLst>
              <a:ext uri="{FF2B5EF4-FFF2-40B4-BE49-F238E27FC236}">
                <a16:creationId xmlns:a16="http://schemas.microsoft.com/office/drawing/2014/main" id="{4777C5BD-C557-5D4F-9B1A-ED5E8250C224}"/>
              </a:ext>
            </a:extLst>
          </p:cNvPr>
          <p:cNvPicPr>
            <a:picLocks noChangeAspect="1"/>
          </p:cNvPicPr>
          <p:nvPr userDrawn="1"/>
        </p:nvPicPr>
        <p:blipFill>
          <a:blip r:embed="rId4"/>
          <a:stretch>
            <a:fillRect/>
          </a:stretch>
        </p:blipFill>
        <p:spPr>
          <a:xfrm>
            <a:off x="5048251" y="6299200"/>
            <a:ext cx="2095500" cy="558800"/>
          </a:xfrm>
          <a:prstGeom prst="rect">
            <a:avLst/>
          </a:prstGeom>
        </p:spPr>
      </p:pic>
    </p:spTree>
    <p:extLst>
      <p:ext uri="{BB962C8B-B14F-4D97-AF65-F5344CB8AC3E}">
        <p14:creationId xmlns:p14="http://schemas.microsoft.com/office/powerpoint/2010/main" val="409786746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Bullet Slide - Lime">
    <p:spTree>
      <p:nvGrpSpPr>
        <p:cNvPr id="1" name=""/>
        <p:cNvGrpSpPr/>
        <p:nvPr/>
      </p:nvGrpSpPr>
      <p:grpSpPr>
        <a:xfrm>
          <a:off x="0" y="0"/>
          <a:ext cx="0" cy="0"/>
          <a:chOff x="0" y="0"/>
          <a:chExt cx="0" cy="0"/>
        </a:xfrm>
      </p:grpSpPr>
      <p:sp>
        <p:nvSpPr>
          <p:cNvPr id="14" name="Text Placeholder 25">
            <a:extLst>
              <a:ext uri="{FF2B5EF4-FFF2-40B4-BE49-F238E27FC236}">
                <a16:creationId xmlns:a16="http://schemas.microsoft.com/office/drawing/2014/main" id="{325A458D-4CD1-F749-A7CA-2DB4DA3E263F}"/>
              </a:ext>
            </a:extLst>
          </p:cNvPr>
          <p:cNvSpPr>
            <a:spLocks noGrp="1"/>
          </p:cNvSpPr>
          <p:nvPr>
            <p:ph type="body" sz="quarter" idx="20" hasCustomPrompt="1"/>
          </p:nvPr>
        </p:nvSpPr>
        <p:spPr>
          <a:xfrm>
            <a:off x="6353299" y="2066544"/>
            <a:ext cx="5132263" cy="3722513"/>
          </a:xfrm>
        </p:spPr>
        <p:txBody>
          <a:bodyPr>
            <a:noAutofit/>
          </a:bodyPr>
          <a:lstStyle>
            <a:lvl1pPr marL="0" indent="0" algn="l">
              <a:buClr>
                <a:srgbClr val="EA1D76"/>
              </a:buClr>
              <a:buFont typeface="Arial" charset="0"/>
              <a:buNone/>
              <a:defRPr sz="2400">
                <a:solidFill>
                  <a:srgbClr val="23385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6" name="Text Placeholder 23">
            <a:extLst>
              <a:ext uri="{FF2B5EF4-FFF2-40B4-BE49-F238E27FC236}">
                <a16:creationId xmlns:a16="http://schemas.microsoft.com/office/drawing/2014/main" id="{D89B6699-41C2-A647-B805-477AD8D41EEC}"/>
              </a:ext>
            </a:extLst>
          </p:cNvPr>
          <p:cNvSpPr>
            <a:spLocks noGrp="1"/>
          </p:cNvSpPr>
          <p:nvPr>
            <p:ph type="body" sz="quarter" idx="22" hasCustomPrompt="1"/>
          </p:nvPr>
        </p:nvSpPr>
        <p:spPr>
          <a:xfrm>
            <a:off x="6326940" y="708094"/>
            <a:ext cx="5158622" cy="857158"/>
          </a:xfrm>
          <a:noFill/>
        </p:spPr>
        <p:txBody>
          <a:bodyPr anchor="t">
            <a:normAutofit/>
          </a:bodyPr>
          <a:lstStyle>
            <a:lvl1pPr marL="0" indent="0" algn="l">
              <a:buNone/>
              <a:defRPr sz="3600" i="0">
                <a:solidFill>
                  <a:srgbClr val="7DCCC6"/>
                </a:solidFill>
                <a:latin typeface="+mn-lt"/>
              </a:defRPr>
            </a:lvl1pPr>
          </a:lstStyle>
          <a:p>
            <a:pPr lvl="0"/>
            <a:r>
              <a:rPr lang="en-US" dirty="0"/>
              <a:t>TITLE</a:t>
            </a:r>
          </a:p>
        </p:txBody>
      </p:sp>
      <p:cxnSp>
        <p:nvCxnSpPr>
          <p:cNvPr id="17" name="Straight Connector 16">
            <a:extLst>
              <a:ext uri="{FF2B5EF4-FFF2-40B4-BE49-F238E27FC236}">
                <a16:creationId xmlns:a16="http://schemas.microsoft.com/office/drawing/2014/main" id="{46E7E2D0-5766-184D-B066-151C0BDA9313}"/>
              </a:ext>
            </a:extLst>
          </p:cNvPr>
          <p:cNvCxnSpPr>
            <a:cxnSpLocks/>
          </p:cNvCxnSpPr>
          <p:nvPr userDrawn="1"/>
        </p:nvCxnSpPr>
        <p:spPr>
          <a:xfrm>
            <a:off x="5346936" y="-25722"/>
            <a:ext cx="0" cy="6853558"/>
          </a:xfrm>
          <a:prstGeom prst="line">
            <a:avLst/>
          </a:prstGeom>
          <a:ln w="12700">
            <a:solidFill>
              <a:srgbClr val="7DCCC6"/>
            </a:solidFill>
          </a:ln>
        </p:spPr>
        <p:style>
          <a:lnRef idx="1">
            <a:schemeClr val="accent1"/>
          </a:lnRef>
          <a:fillRef idx="0">
            <a:schemeClr val="accent1"/>
          </a:fillRef>
          <a:effectRef idx="0">
            <a:schemeClr val="accent1"/>
          </a:effectRef>
          <a:fontRef idx="minor">
            <a:schemeClr val="tx1"/>
          </a:fontRef>
        </p:style>
      </p:cxnSp>
      <p:sp>
        <p:nvSpPr>
          <p:cNvPr id="23" name="Text Placeholder 23">
            <a:extLst>
              <a:ext uri="{FF2B5EF4-FFF2-40B4-BE49-F238E27FC236}">
                <a16:creationId xmlns:a16="http://schemas.microsoft.com/office/drawing/2014/main" id="{2EEC70AB-BD27-9D40-B51B-A5A6EB572E80}"/>
              </a:ext>
            </a:extLst>
          </p:cNvPr>
          <p:cNvSpPr>
            <a:spLocks noGrp="1"/>
          </p:cNvSpPr>
          <p:nvPr>
            <p:ph type="body" sz="quarter" idx="23" hasCustomPrompt="1"/>
          </p:nvPr>
        </p:nvSpPr>
        <p:spPr>
          <a:xfrm>
            <a:off x="1103474" y="708094"/>
            <a:ext cx="3452394" cy="3433969"/>
          </a:xfrm>
          <a:noFill/>
        </p:spPr>
        <p:txBody>
          <a:bodyPr anchor="t">
            <a:normAutofit/>
          </a:bodyPr>
          <a:lstStyle>
            <a:lvl1pPr marL="0" indent="0" algn="l">
              <a:buNone/>
              <a:defRPr sz="3600" i="0">
                <a:solidFill>
                  <a:srgbClr val="23385C"/>
                </a:solidFill>
                <a:latin typeface="+mn-lt"/>
              </a:defRPr>
            </a:lvl1pPr>
          </a:lstStyle>
          <a:p>
            <a:pPr lvl="0"/>
            <a:r>
              <a:rPr lang="en-US" dirty="0"/>
              <a:t>BULLET POINT SLIDE</a:t>
            </a:r>
          </a:p>
        </p:txBody>
      </p:sp>
      <p:sp>
        <p:nvSpPr>
          <p:cNvPr id="30" name="Oval 29">
            <a:extLst>
              <a:ext uri="{FF2B5EF4-FFF2-40B4-BE49-F238E27FC236}">
                <a16:creationId xmlns:a16="http://schemas.microsoft.com/office/drawing/2014/main" id="{280E57C5-9F44-1743-A089-B6D51064BBCD}"/>
              </a:ext>
            </a:extLst>
          </p:cNvPr>
          <p:cNvSpPr/>
          <p:nvPr userDrawn="1"/>
        </p:nvSpPr>
        <p:spPr>
          <a:xfrm>
            <a:off x="4783395" y="415207"/>
            <a:ext cx="1154422" cy="1154422"/>
          </a:xfrm>
          <a:prstGeom prst="ellipse">
            <a:avLst/>
          </a:prstGeom>
          <a:solidFill>
            <a:srgbClr val="7DCCC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24" name="Text Placeholder 23">
            <a:extLst>
              <a:ext uri="{FF2B5EF4-FFF2-40B4-BE49-F238E27FC236}">
                <a16:creationId xmlns:a16="http://schemas.microsoft.com/office/drawing/2014/main" id="{D774BE65-A9FD-8447-B8DC-01E0E3F15686}"/>
              </a:ext>
            </a:extLst>
          </p:cNvPr>
          <p:cNvSpPr>
            <a:spLocks noGrp="1"/>
          </p:cNvSpPr>
          <p:nvPr>
            <p:ph type="body" sz="quarter" idx="24" hasCustomPrompt="1"/>
          </p:nvPr>
        </p:nvSpPr>
        <p:spPr>
          <a:xfrm>
            <a:off x="4783395" y="712471"/>
            <a:ext cx="1154422" cy="857158"/>
          </a:xfrm>
          <a:noFill/>
        </p:spPr>
        <p:txBody>
          <a:bodyPr anchor="t">
            <a:normAutofit/>
          </a:bodyPr>
          <a:lstStyle>
            <a:lvl1pPr marL="0" indent="0" algn="ctr">
              <a:buNone/>
              <a:defRPr sz="3600" i="0">
                <a:solidFill>
                  <a:schemeClr val="bg1"/>
                </a:solidFill>
                <a:latin typeface="+mn-lt"/>
              </a:defRPr>
            </a:lvl1pPr>
          </a:lstStyle>
          <a:p>
            <a:pPr lvl="0"/>
            <a:r>
              <a:rPr lang="en-US" dirty="0"/>
              <a:t>1</a:t>
            </a:r>
          </a:p>
        </p:txBody>
      </p:sp>
      <p:grpSp>
        <p:nvGrpSpPr>
          <p:cNvPr id="10" name="Group 9">
            <a:extLst>
              <a:ext uri="{FF2B5EF4-FFF2-40B4-BE49-F238E27FC236}">
                <a16:creationId xmlns:a16="http://schemas.microsoft.com/office/drawing/2014/main" id="{85AB54D3-E2AB-8546-8A06-75F48A99C7D7}"/>
              </a:ext>
            </a:extLst>
          </p:cNvPr>
          <p:cNvGrpSpPr/>
          <p:nvPr userDrawn="1"/>
        </p:nvGrpSpPr>
        <p:grpSpPr>
          <a:xfrm flipV="1">
            <a:off x="3605" y="4417659"/>
            <a:ext cx="1072793" cy="2454937"/>
            <a:chOff x="277783" y="380171"/>
            <a:chExt cx="1072793" cy="2454937"/>
          </a:xfrm>
        </p:grpSpPr>
        <p:grpSp>
          <p:nvGrpSpPr>
            <p:cNvPr id="11" name="Group 10">
              <a:extLst>
                <a:ext uri="{FF2B5EF4-FFF2-40B4-BE49-F238E27FC236}">
                  <a16:creationId xmlns:a16="http://schemas.microsoft.com/office/drawing/2014/main" id="{E20E4244-4D1C-8442-B81A-23559CB67BB5}"/>
                </a:ext>
              </a:extLst>
            </p:cNvPr>
            <p:cNvGrpSpPr/>
            <p:nvPr userDrawn="1"/>
          </p:nvGrpSpPr>
          <p:grpSpPr>
            <a:xfrm rot="16200000">
              <a:off x="-203633" y="861587"/>
              <a:ext cx="2035625" cy="1072793"/>
              <a:chOff x="10793801" y="6184140"/>
              <a:chExt cx="1287147" cy="678338"/>
            </a:xfrm>
          </p:grpSpPr>
          <p:pic>
            <p:nvPicPr>
              <p:cNvPr id="13" name="Picture 12" descr="Icon&#10;&#10;Description automatically generated">
                <a:extLst>
                  <a:ext uri="{FF2B5EF4-FFF2-40B4-BE49-F238E27FC236}">
                    <a16:creationId xmlns:a16="http://schemas.microsoft.com/office/drawing/2014/main" id="{C5DBF37A-8971-9D44-9B06-FE7342DDDA8E}"/>
                  </a:ext>
                </a:extLst>
              </p:cNvPr>
              <p:cNvPicPr>
                <a:picLocks noChangeAspect="1"/>
              </p:cNvPicPr>
              <p:nvPr userDrawn="1"/>
            </p:nvPicPr>
            <p:blipFill>
              <a:blip r:embed="rId2"/>
              <a:stretch>
                <a:fillRect/>
              </a:stretch>
            </p:blipFill>
            <p:spPr>
              <a:xfrm rot="10800000" flipH="1">
                <a:off x="11022080" y="6184140"/>
                <a:ext cx="1058868" cy="678338"/>
              </a:xfrm>
              <a:prstGeom prst="rect">
                <a:avLst/>
              </a:prstGeom>
            </p:spPr>
          </p:pic>
          <p:pic>
            <p:nvPicPr>
              <p:cNvPr id="15" name="Picture 14" descr="A picture containing text, sign, tableware, plate&#10;&#10;Description automatically generated">
                <a:extLst>
                  <a:ext uri="{FF2B5EF4-FFF2-40B4-BE49-F238E27FC236}">
                    <a16:creationId xmlns:a16="http://schemas.microsoft.com/office/drawing/2014/main" id="{147581F9-CB03-3244-991B-A40D465D80E4}"/>
                  </a:ext>
                </a:extLst>
              </p:cNvPr>
              <p:cNvPicPr>
                <a:picLocks noChangeAspect="1"/>
              </p:cNvPicPr>
              <p:nvPr userDrawn="1"/>
            </p:nvPicPr>
            <p:blipFill>
              <a:blip r:embed="rId3"/>
              <a:stretch>
                <a:fillRect/>
              </a:stretch>
            </p:blipFill>
            <p:spPr>
              <a:xfrm rot="10800000" flipV="1">
                <a:off x="10793801" y="6243157"/>
                <a:ext cx="1080400" cy="315277"/>
              </a:xfrm>
              <a:prstGeom prst="rect">
                <a:avLst/>
              </a:prstGeom>
            </p:spPr>
          </p:pic>
        </p:grpSp>
        <p:pic>
          <p:nvPicPr>
            <p:cNvPr id="12" name="Picture 11" descr="Shape, arrow&#10;&#10;Description automatically generated">
              <a:extLst>
                <a:ext uri="{FF2B5EF4-FFF2-40B4-BE49-F238E27FC236}">
                  <a16:creationId xmlns:a16="http://schemas.microsoft.com/office/drawing/2014/main" id="{7EA91FD7-430E-774F-97C0-352D9DDD67CB}"/>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rot="16200000">
              <a:off x="714901" y="2283657"/>
              <a:ext cx="670185" cy="432718"/>
            </a:xfrm>
            <a:prstGeom prst="rect">
              <a:avLst/>
            </a:prstGeom>
          </p:spPr>
        </p:pic>
      </p:grpSp>
    </p:spTree>
    <p:extLst>
      <p:ext uri="{BB962C8B-B14F-4D97-AF65-F5344CB8AC3E}">
        <p14:creationId xmlns:p14="http://schemas.microsoft.com/office/powerpoint/2010/main" val="90644521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Our Journey 1">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9DFEFB84-F567-D648-B64F-EE8CC90AA5FD}"/>
              </a:ext>
            </a:extLst>
          </p:cNvPr>
          <p:cNvSpPr txBox="1"/>
          <p:nvPr userDrawn="1"/>
        </p:nvSpPr>
        <p:spPr>
          <a:xfrm>
            <a:off x="4396800" y="809464"/>
            <a:ext cx="3398400" cy="507831"/>
          </a:xfrm>
          <a:prstGeom prst="rect">
            <a:avLst/>
          </a:prstGeom>
          <a:noFill/>
          <a:ln>
            <a:noFill/>
          </a:ln>
        </p:spPr>
        <p:txBody>
          <a:bodyPr wrap="square" rtlCol="0">
            <a:spAutoFit/>
          </a:bodyPr>
          <a:lstStyle/>
          <a:p>
            <a:pPr algn="ctr"/>
            <a:r>
              <a:rPr lang="en-US" sz="2700" spc="150" dirty="0">
                <a:solidFill>
                  <a:schemeClr val="tx2"/>
                </a:solidFill>
                <a:latin typeface="Montserrat Medium" pitchFamily="2" charset="77"/>
                <a:ea typeface="Roboto" panose="02000000000000000000" pitchFamily="2" charset="0"/>
                <a:cs typeface="Poppins Medium" pitchFamily="2" charset="77"/>
              </a:rPr>
              <a:t>OUR TIMELINE</a:t>
            </a:r>
          </a:p>
        </p:txBody>
      </p:sp>
      <p:cxnSp>
        <p:nvCxnSpPr>
          <p:cNvPr id="10" name="Straight Connector 9">
            <a:extLst>
              <a:ext uri="{FF2B5EF4-FFF2-40B4-BE49-F238E27FC236}">
                <a16:creationId xmlns:a16="http://schemas.microsoft.com/office/drawing/2014/main" id="{4C620474-398A-C642-97C5-6FFB0DF43052}"/>
              </a:ext>
            </a:extLst>
          </p:cNvPr>
          <p:cNvCxnSpPr>
            <a:cxnSpLocks/>
          </p:cNvCxnSpPr>
          <p:nvPr/>
        </p:nvCxnSpPr>
        <p:spPr>
          <a:xfrm>
            <a:off x="2718910" y="3448776"/>
            <a:ext cx="9471503"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11" name="Oval 10">
            <a:extLst>
              <a:ext uri="{FF2B5EF4-FFF2-40B4-BE49-F238E27FC236}">
                <a16:creationId xmlns:a16="http://schemas.microsoft.com/office/drawing/2014/main" id="{B6E4A766-FED1-894B-A889-823A4FF75411}"/>
              </a:ext>
            </a:extLst>
          </p:cNvPr>
          <p:cNvSpPr/>
          <p:nvPr/>
        </p:nvSpPr>
        <p:spPr>
          <a:xfrm>
            <a:off x="2102383" y="2832249"/>
            <a:ext cx="1233055" cy="1233055"/>
          </a:xfrm>
          <a:prstGeom prst="ellipse">
            <a:avLst/>
          </a:prstGeom>
          <a:solidFill>
            <a:srgbClr val="23385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12" name="Oval 11">
            <a:extLst>
              <a:ext uri="{FF2B5EF4-FFF2-40B4-BE49-F238E27FC236}">
                <a16:creationId xmlns:a16="http://schemas.microsoft.com/office/drawing/2014/main" id="{C08C6878-4402-894E-8E64-73E151411DC6}"/>
              </a:ext>
            </a:extLst>
          </p:cNvPr>
          <p:cNvSpPr/>
          <p:nvPr/>
        </p:nvSpPr>
        <p:spPr>
          <a:xfrm>
            <a:off x="5969765" y="3362570"/>
            <a:ext cx="172412" cy="172412"/>
          </a:xfrm>
          <a:prstGeom prst="ellipse">
            <a:avLst/>
          </a:prstGeom>
          <a:solidFill>
            <a:srgbClr val="00A4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13" name="Oval 12">
            <a:extLst>
              <a:ext uri="{FF2B5EF4-FFF2-40B4-BE49-F238E27FC236}">
                <a16:creationId xmlns:a16="http://schemas.microsoft.com/office/drawing/2014/main" id="{BBB83E75-E0C9-714E-9E45-509D3F33090F}"/>
              </a:ext>
            </a:extLst>
          </p:cNvPr>
          <p:cNvSpPr/>
          <p:nvPr/>
        </p:nvSpPr>
        <p:spPr>
          <a:xfrm>
            <a:off x="9383674" y="3362570"/>
            <a:ext cx="172412" cy="172412"/>
          </a:xfrm>
          <a:prstGeom prst="ellipse">
            <a:avLst/>
          </a:prstGeom>
          <a:solidFill>
            <a:srgbClr val="7DCCC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21" name="Rectangle 20">
            <a:extLst>
              <a:ext uri="{FF2B5EF4-FFF2-40B4-BE49-F238E27FC236}">
                <a16:creationId xmlns:a16="http://schemas.microsoft.com/office/drawing/2014/main" id="{BE62D4D3-21EB-0349-B504-782647ECA544}"/>
              </a:ext>
            </a:extLst>
          </p:cNvPr>
          <p:cNvSpPr/>
          <p:nvPr/>
        </p:nvSpPr>
        <p:spPr>
          <a:xfrm>
            <a:off x="4956904" y="3803693"/>
            <a:ext cx="2198135" cy="230832"/>
          </a:xfrm>
          <a:prstGeom prst="rect">
            <a:avLst/>
          </a:prstGeom>
        </p:spPr>
        <p:txBody>
          <a:bodyPr wrap="square">
            <a:spAutoFit/>
          </a:bodyPr>
          <a:lstStyle/>
          <a:p>
            <a:pPr algn="ctr"/>
            <a:r>
              <a:rPr lang="en-US" sz="900" dirty="0">
                <a:solidFill>
                  <a:schemeClr val="tx2"/>
                </a:solidFill>
                <a:latin typeface="Montserrat Medium" pitchFamily="2" charset="77"/>
                <a:ea typeface="Roboto" panose="02000000000000000000" pitchFamily="2" charset="0"/>
                <a:cs typeface="Lato Light" panose="020F0502020204030203" pitchFamily="34" charset="0"/>
              </a:rPr>
              <a:t>Your Title</a:t>
            </a:r>
          </a:p>
        </p:txBody>
      </p:sp>
      <p:sp>
        <p:nvSpPr>
          <p:cNvPr id="19" name="Rectangle 18">
            <a:extLst>
              <a:ext uri="{FF2B5EF4-FFF2-40B4-BE49-F238E27FC236}">
                <a16:creationId xmlns:a16="http://schemas.microsoft.com/office/drawing/2014/main" id="{2E52E7C6-64EF-FA4A-987B-05E44539FB1E}"/>
              </a:ext>
            </a:extLst>
          </p:cNvPr>
          <p:cNvSpPr/>
          <p:nvPr/>
        </p:nvSpPr>
        <p:spPr>
          <a:xfrm>
            <a:off x="8370812" y="1818770"/>
            <a:ext cx="2198135" cy="230832"/>
          </a:xfrm>
          <a:prstGeom prst="rect">
            <a:avLst/>
          </a:prstGeom>
        </p:spPr>
        <p:txBody>
          <a:bodyPr wrap="square">
            <a:spAutoFit/>
          </a:bodyPr>
          <a:lstStyle/>
          <a:p>
            <a:pPr algn="ctr"/>
            <a:r>
              <a:rPr lang="en-US" sz="900" dirty="0">
                <a:solidFill>
                  <a:schemeClr val="tx2"/>
                </a:solidFill>
                <a:latin typeface="Montserrat Medium" pitchFamily="2" charset="77"/>
                <a:ea typeface="Roboto" panose="02000000000000000000" pitchFamily="2" charset="0"/>
                <a:cs typeface="Lato Light" panose="020F0502020204030203" pitchFamily="34" charset="0"/>
              </a:rPr>
              <a:t>Your Title</a:t>
            </a:r>
          </a:p>
        </p:txBody>
      </p:sp>
      <p:sp>
        <p:nvSpPr>
          <p:cNvPr id="27" name="Rectangle 26">
            <a:extLst>
              <a:ext uri="{FF2B5EF4-FFF2-40B4-BE49-F238E27FC236}">
                <a16:creationId xmlns:a16="http://schemas.microsoft.com/office/drawing/2014/main" id="{526AA091-4676-F84E-93FF-824FF1A4B10B}"/>
              </a:ext>
            </a:extLst>
          </p:cNvPr>
          <p:cNvSpPr/>
          <p:nvPr userDrawn="1"/>
        </p:nvSpPr>
        <p:spPr>
          <a:xfrm>
            <a:off x="548344" y="1141653"/>
            <a:ext cx="792000" cy="21410"/>
          </a:xfrm>
          <a:prstGeom prst="rect">
            <a:avLst/>
          </a:prstGeom>
          <a:solidFill>
            <a:srgbClr val="F16A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28" name="Text Placeholder 23">
            <a:extLst>
              <a:ext uri="{FF2B5EF4-FFF2-40B4-BE49-F238E27FC236}">
                <a16:creationId xmlns:a16="http://schemas.microsoft.com/office/drawing/2014/main" id="{E74BB04E-437D-4E46-9A57-B72EEF075E66}"/>
              </a:ext>
            </a:extLst>
          </p:cNvPr>
          <p:cNvSpPr>
            <a:spLocks noGrp="1"/>
          </p:cNvSpPr>
          <p:nvPr userDrawn="1">
            <p:ph type="body" sz="quarter" idx="16" hasCustomPrompt="1"/>
          </p:nvPr>
        </p:nvSpPr>
        <p:spPr>
          <a:xfrm>
            <a:off x="464195" y="444299"/>
            <a:ext cx="5113283" cy="582221"/>
          </a:xfrm>
        </p:spPr>
        <p:txBody>
          <a:bodyPr>
            <a:normAutofit/>
          </a:bodyPr>
          <a:lstStyle>
            <a:lvl1pPr marL="0" indent="0" algn="l">
              <a:buNone/>
              <a:defRPr sz="3600" b="0" i="0">
                <a:solidFill>
                  <a:srgbClr val="23385C"/>
                </a:solidFill>
                <a:latin typeface="+mn-lt"/>
              </a:defRPr>
            </a:lvl1pPr>
          </a:lstStyle>
          <a:p>
            <a:pPr lvl="0"/>
            <a:r>
              <a:rPr lang="en-US" dirty="0"/>
              <a:t>Our Journey</a:t>
            </a:r>
          </a:p>
        </p:txBody>
      </p:sp>
      <p:sp>
        <p:nvSpPr>
          <p:cNvPr id="31" name="Text Placeholder 17">
            <a:extLst>
              <a:ext uri="{FF2B5EF4-FFF2-40B4-BE49-F238E27FC236}">
                <a16:creationId xmlns:a16="http://schemas.microsoft.com/office/drawing/2014/main" id="{CCD767BA-B79C-2543-AA9A-86E634722F0F}"/>
              </a:ext>
            </a:extLst>
          </p:cNvPr>
          <p:cNvSpPr>
            <a:spLocks noGrp="1"/>
          </p:cNvSpPr>
          <p:nvPr userDrawn="1">
            <p:ph type="body" sz="quarter" idx="19" hasCustomPrompt="1"/>
          </p:nvPr>
        </p:nvSpPr>
        <p:spPr>
          <a:xfrm>
            <a:off x="4785825" y="4220738"/>
            <a:ext cx="2506226" cy="1237497"/>
          </a:xfrm>
        </p:spPr>
        <p:txBody>
          <a:bodyPr/>
          <a:lstStyle>
            <a:lvl1pPr algn="ctr">
              <a:buNone/>
              <a:defRPr sz="1600" b="0" i="0" spc="0">
                <a:solidFill>
                  <a:srgbClr val="23385C"/>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2" name="Text Placeholder 17">
            <a:extLst>
              <a:ext uri="{FF2B5EF4-FFF2-40B4-BE49-F238E27FC236}">
                <a16:creationId xmlns:a16="http://schemas.microsoft.com/office/drawing/2014/main" id="{3BC6FB8B-D15D-3340-8F2D-D5BC2FD4D66F}"/>
              </a:ext>
            </a:extLst>
          </p:cNvPr>
          <p:cNvSpPr>
            <a:spLocks noGrp="1"/>
          </p:cNvSpPr>
          <p:nvPr userDrawn="1">
            <p:ph type="body" sz="quarter" idx="20" hasCustomPrompt="1"/>
          </p:nvPr>
        </p:nvSpPr>
        <p:spPr>
          <a:xfrm>
            <a:off x="8216766" y="1608539"/>
            <a:ext cx="2506226" cy="1237497"/>
          </a:xfrm>
        </p:spPr>
        <p:txBody>
          <a:bodyPr/>
          <a:lstStyle>
            <a:lvl1pPr algn="ctr">
              <a:buNone/>
              <a:defRPr sz="1600" b="0" i="0" spc="0">
                <a:solidFill>
                  <a:srgbClr val="23385C"/>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3" name="Text Placeholder 17">
            <a:extLst>
              <a:ext uri="{FF2B5EF4-FFF2-40B4-BE49-F238E27FC236}">
                <a16:creationId xmlns:a16="http://schemas.microsoft.com/office/drawing/2014/main" id="{19348E07-20A7-F740-8715-43EB023172A2}"/>
              </a:ext>
            </a:extLst>
          </p:cNvPr>
          <p:cNvSpPr>
            <a:spLocks noGrp="1"/>
          </p:cNvSpPr>
          <p:nvPr userDrawn="1">
            <p:ph type="body" sz="quarter" idx="21" hasCustomPrompt="1"/>
          </p:nvPr>
        </p:nvSpPr>
        <p:spPr>
          <a:xfrm>
            <a:off x="2102383" y="3228214"/>
            <a:ext cx="1233055" cy="441123"/>
          </a:xfrm>
        </p:spPr>
        <p:txBody>
          <a:bodyPr anchor="ctr"/>
          <a:lstStyle>
            <a:lvl1pPr algn="ctr">
              <a:buNone/>
              <a:defRPr sz="20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START</a:t>
            </a:r>
            <a:endParaRPr lang="en-US" dirty="0"/>
          </a:p>
        </p:txBody>
      </p:sp>
      <p:sp>
        <p:nvSpPr>
          <p:cNvPr id="36" name="Text Placeholder 17">
            <a:extLst>
              <a:ext uri="{FF2B5EF4-FFF2-40B4-BE49-F238E27FC236}">
                <a16:creationId xmlns:a16="http://schemas.microsoft.com/office/drawing/2014/main" id="{BD72605F-29B1-4242-93F3-3F37AA42DC99}"/>
              </a:ext>
            </a:extLst>
          </p:cNvPr>
          <p:cNvSpPr>
            <a:spLocks noGrp="1"/>
          </p:cNvSpPr>
          <p:nvPr>
            <p:ph type="body" sz="quarter" idx="22" hasCustomPrompt="1"/>
          </p:nvPr>
        </p:nvSpPr>
        <p:spPr>
          <a:xfrm>
            <a:off x="4785825" y="2823339"/>
            <a:ext cx="2506226" cy="335052"/>
          </a:xfrm>
        </p:spPr>
        <p:txBody>
          <a:bodyPr/>
          <a:lstStyle>
            <a:lvl1pPr algn="ctr">
              <a:buNone/>
              <a:defRPr sz="2000" b="0" i="0" spc="300">
                <a:solidFill>
                  <a:srgbClr val="00A4B8"/>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2016</a:t>
            </a:r>
            <a:endParaRPr lang="en-US" dirty="0"/>
          </a:p>
        </p:txBody>
      </p:sp>
      <p:sp>
        <p:nvSpPr>
          <p:cNvPr id="37" name="Text Placeholder 17">
            <a:extLst>
              <a:ext uri="{FF2B5EF4-FFF2-40B4-BE49-F238E27FC236}">
                <a16:creationId xmlns:a16="http://schemas.microsoft.com/office/drawing/2014/main" id="{A04A4060-643D-BB44-93F7-B288E252205D}"/>
              </a:ext>
            </a:extLst>
          </p:cNvPr>
          <p:cNvSpPr>
            <a:spLocks noGrp="1"/>
          </p:cNvSpPr>
          <p:nvPr>
            <p:ph type="body" sz="quarter" idx="23" hasCustomPrompt="1"/>
          </p:nvPr>
        </p:nvSpPr>
        <p:spPr>
          <a:xfrm>
            <a:off x="8216766" y="3843245"/>
            <a:ext cx="2506226" cy="335052"/>
          </a:xfrm>
        </p:spPr>
        <p:txBody>
          <a:bodyPr/>
          <a:lstStyle>
            <a:lvl1pPr algn="ctr">
              <a:buNone/>
              <a:defRPr sz="2000" b="0" i="0" spc="300">
                <a:solidFill>
                  <a:srgbClr val="7DCCC6"/>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2017</a:t>
            </a:r>
            <a:endParaRPr lang="en-US" dirty="0"/>
          </a:p>
        </p:txBody>
      </p:sp>
      <p:grpSp>
        <p:nvGrpSpPr>
          <p:cNvPr id="24" name="Group 23">
            <a:extLst>
              <a:ext uri="{FF2B5EF4-FFF2-40B4-BE49-F238E27FC236}">
                <a16:creationId xmlns:a16="http://schemas.microsoft.com/office/drawing/2014/main" id="{423E7F98-4FE6-2744-BCE7-4C6424790D6B}"/>
              </a:ext>
            </a:extLst>
          </p:cNvPr>
          <p:cNvGrpSpPr/>
          <p:nvPr userDrawn="1"/>
        </p:nvGrpSpPr>
        <p:grpSpPr>
          <a:xfrm>
            <a:off x="0" y="6194352"/>
            <a:ext cx="1847358" cy="678338"/>
            <a:chOff x="0" y="6194352"/>
            <a:chExt cx="1847358" cy="678338"/>
          </a:xfrm>
        </p:grpSpPr>
        <p:pic>
          <p:nvPicPr>
            <p:cNvPr id="25" name="Picture 24" descr="Icon&#10;&#10;Description automatically generated">
              <a:extLst>
                <a:ext uri="{FF2B5EF4-FFF2-40B4-BE49-F238E27FC236}">
                  <a16:creationId xmlns:a16="http://schemas.microsoft.com/office/drawing/2014/main" id="{956F36F9-C9B1-AB4B-87A9-D877E6235DE4}"/>
                </a:ext>
              </a:extLst>
            </p:cNvPr>
            <p:cNvPicPr>
              <a:picLocks noChangeAspect="1"/>
            </p:cNvPicPr>
            <p:nvPr userDrawn="1"/>
          </p:nvPicPr>
          <p:blipFill>
            <a:blip r:embed="rId2"/>
            <a:stretch>
              <a:fillRect/>
            </a:stretch>
          </p:blipFill>
          <p:spPr>
            <a:xfrm flipH="1">
              <a:off x="0" y="6194352"/>
              <a:ext cx="1058868" cy="678338"/>
            </a:xfrm>
            <a:prstGeom prst="rect">
              <a:avLst/>
            </a:prstGeom>
          </p:spPr>
        </p:pic>
        <p:pic>
          <p:nvPicPr>
            <p:cNvPr id="26" name="Picture 25" descr="A picture containing text, sign, tableware, plate&#10;&#10;Description automatically generated">
              <a:extLst>
                <a:ext uri="{FF2B5EF4-FFF2-40B4-BE49-F238E27FC236}">
                  <a16:creationId xmlns:a16="http://schemas.microsoft.com/office/drawing/2014/main" id="{A0C0112C-A949-BE48-9D65-7312EA8EDD53}"/>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278662" y="6218244"/>
              <a:ext cx="1080400" cy="315277"/>
            </a:xfrm>
            <a:prstGeom prst="rect">
              <a:avLst/>
            </a:prstGeom>
          </p:spPr>
        </p:pic>
        <p:pic>
          <p:nvPicPr>
            <p:cNvPr id="29" name="Picture 28" descr="Shape, arrow&#10;&#10;Description automatically generated">
              <a:extLst>
                <a:ext uri="{FF2B5EF4-FFF2-40B4-BE49-F238E27FC236}">
                  <a16:creationId xmlns:a16="http://schemas.microsoft.com/office/drawing/2014/main" id="{D5B5F429-8C66-0B47-905F-044D161E8EB5}"/>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flipH="1">
              <a:off x="1359062" y="6387828"/>
              <a:ext cx="488296" cy="315278"/>
            </a:xfrm>
            <a:prstGeom prst="rect">
              <a:avLst/>
            </a:prstGeom>
          </p:spPr>
        </p:pic>
      </p:grpSp>
    </p:spTree>
    <p:extLst>
      <p:ext uri="{BB962C8B-B14F-4D97-AF65-F5344CB8AC3E}">
        <p14:creationId xmlns:p14="http://schemas.microsoft.com/office/powerpoint/2010/main" val="158710006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Our Journey 2">
    <p:spTree>
      <p:nvGrpSpPr>
        <p:cNvPr id="1" name=""/>
        <p:cNvGrpSpPr/>
        <p:nvPr/>
      </p:nvGrpSpPr>
      <p:grpSpPr>
        <a:xfrm>
          <a:off x="0" y="0"/>
          <a:ext cx="0" cy="0"/>
          <a:chOff x="0" y="0"/>
          <a:chExt cx="0" cy="0"/>
        </a:xfrm>
      </p:grpSpPr>
      <p:cxnSp>
        <p:nvCxnSpPr>
          <p:cNvPr id="7" name="Straight Connector 6">
            <a:extLst>
              <a:ext uri="{FF2B5EF4-FFF2-40B4-BE49-F238E27FC236}">
                <a16:creationId xmlns:a16="http://schemas.microsoft.com/office/drawing/2014/main" id="{9159BEB2-8918-8740-99A7-553D0D414983}"/>
              </a:ext>
            </a:extLst>
          </p:cNvPr>
          <p:cNvCxnSpPr>
            <a:cxnSpLocks/>
          </p:cNvCxnSpPr>
          <p:nvPr userDrawn="1"/>
        </p:nvCxnSpPr>
        <p:spPr>
          <a:xfrm>
            <a:off x="1588" y="3448776"/>
            <a:ext cx="12188825"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15" name="Oval 14">
            <a:extLst>
              <a:ext uri="{FF2B5EF4-FFF2-40B4-BE49-F238E27FC236}">
                <a16:creationId xmlns:a16="http://schemas.microsoft.com/office/drawing/2014/main" id="{7D4A19C4-1947-4349-9457-0ACFFBA4FC07}"/>
              </a:ext>
            </a:extLst>
          </p:cNvPr>
          <p:cNvSpPr/>
          <p:nvPr/>
        </p:nvSpPr>
        <p:spPr>
          <a:xfrm>
            <a:off x="6040275" y="3362570"/>
            <a:ext cx="172412" cy="172412"/>
          </a:xfrm>
          <a:prstGeom prst="ellipse">
            <a:avLst/>
          </a:prstGeom>
          <a:solidFill>
            <a:srgbClr val="FDC56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9" name="Oval 8">
            <a:extLst>
              <a:ext uri="{FF2B5EF4-FFF2-40B4-BE49-F238E27FC236}">
                <a16:creationId xmlns:a16="http://schemas.microsoft.com/office/drawing/2014/main" id="{187DE787-8DE7-3C4E-8EB8-423F070D8AFF}"/>
              </a:ext>
            </a:extLst>
          </p:cNvPr>
          <p:cNvSpPr/>
          <p:nvPr/>
        </p:nvSpPr>
        <p:spPr>
          <a:xfrm>
            <a:off x="2626366" y="3362571"/>
            <a:ext cx="172412" cy="172412"/>
          </a:xfrm>
          <a:prstGeom prst="ellipse">
            <a:avLst/>
          </a:prstGeom>
          <a:solidFill>
            <a:srgbClr val="F16A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19" name="Rectangle 18">
            <a:extLst>
              <a:ext uri="{FF2B5EF4-FFF2-40B4-BE49-F238E27FC236}">
                <a16:creationId xmlns:a16="http://schemas.microsoft.com/office/drawing/2014/main" id="{1B55B83A-4FE7-254B-BB23-DA5834F3C561}"/>
              </a:ext>
            </a:extLst>
          </p:cNvPr>
          <p:cNvSpPr/>
          <p:nvPr userDrawn="1"/>
        </p:nvSpPr>
        <p:spPr>
          <a:xfrm>
            <a:off x="5027413" y="1818770"/>
            <a:ext cx="2198135" cy="230832"/>
          </a:xfrm>
          <a:prstGeom prst="rect">
            <a:avLst/>
          </a:prstGeom>
        </p:spPr>
        <p:txBody>
          <a:bodyPr wrap="square">
            <a:spAutoFit/>
          </a:bodyPr>
          <a:lstStyle/>
          <a:p>
            <a:pPr algn="ctr"/>
            <a:r>
              <a:rPr lang="en-US" sz="900" dirty="0">
                <a:solidFill>
                  <a:schemeClr val="tx2"/>
                </a:solidFill>
                <a:latin typeface="Montserrat Medium" pitchFamily="2" charset="77"/>
                <a:ea typeface="Roboto" panose="02000000000000000000" pitchFamily="2" charset="0"/>
                <a:cs typeface="Lato Light" panose="020F0502020204030203" pitchFamily="34" charset="0"/>
              </a:rPr>
              <a:t>Your Title</a:t>
            </a:r>
          </a:p>
        </p:txBody>
      </p:sp>
      <p:sp>
        <p:nvSpPr>
          <p:cNvPr id="21" name="Oval 20">
            <a:extLst>
              <a:ext uri="{FF2B5EF4-FFF2-40B4-BE49-F238E27FC236}">
                <a16:creationId xmlns:a16="http://schemas.microsoft.com/office/drawing/2014/main" id="{C249088C-C99A-C54C-8067-8456BF21657E}"/>
              </a:ext>
            </a:extLst>
          </p:cNvPr>
          <p:cNvSpPr/>
          <p:nvPr/>
        </p:nvSpPr>
        <p:spPr>
          <a:xfrm>
            <a:off x="9393224" y="3362571"/>
            <a:ext cx="172412" cy="172412"/>
          </a:xfrm>
          <a:prstGeom prst="ellipse">
            <a:avLst/>
          </a:prstGeom>
          <a:solidFill>
            <a:srgbClr val="23385C">
              <a:alpha val="8039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32" name="Text Placeholder 17">
            <a:extLst>
              <a:ext uri="{FF2B5EF4-FFF2-40B4-BE49-F238E27FC236}">
                <a16:creationId xmlns:a16="http://schemas.microsoft.com/office/drawing/2014/main" id="{FF92472D-9633-1B41-8BB1-3CE8FDF598FC}"/>
              </a:ext>
            </a:extLst>
          </p:cNvPr>
          <p:cNvSpPr>
            <a:spLocks noGrp="1"/>
          </p:cNvSpPr>
          <p:nvPr userDrawn="1">
            <p:ph type="body" sz="quarter" idx="19" hasCustomPrompt="1"/>
          </p:nvPr>
        </p:nvSpPr>
        <p:spPr>
          <a:xfrm>
            <a:off x="1459184" y="4206951"/>
            <a:ext cx="2506226" cy="1237497"/>
          </a:xfrm>
        </p:spPr>
        <p:txBody>
          <a:bodyPr/>
          <a:lstStyle>
            <a:lvl1pPr algn="ctr">
              <a:buNone/>
              <a:defRPr sz="1600" b="0" i="0" spc="0">
                <a:solidFill>
                  <a:srgbClr val="23385C"/>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3" name="Text Placeholder 17">
            <a:extLst>
              <a:ext uri="{FF2B5EF4-FFF2-40B4-BE49-F238E27FC236}">
                <a16:creationId xmlns:a16="http://schemas.microsoft.com/office/drawing/2014/main" id="{4FA104B9-3949-7046-BD33-D672B1459790}"/>
              </a:ext>
            </a:extLst>
          </p:cNvPr>
          <p:cNvSpPr>
            <a:spLocks noGrp="1"/>
          </p:cNvSpPr>
          <p:nvPr userDrawn="1">
            <p:ph type="body" sz="quarter" idx="20" hasCustomPrompt="1"/>
          </p:nvPr>
        </p:nvSpPr>
        <p:spPr>
          <a:xfrm>
            <a:off x="4890125" y="1594752"/>
            <a:ext cx="2506226" cy="1237497"/>
          </a:xfrm>
        </p:spPr>
        <p:txBody>
          <a:bodyPr/>
          <a:lstStyle>
            <a:lvl1pPr algn="ctr">
              <a:buNone/>
              <a:defRPr sz="1600" b="0" i="0" spc="0">
                <a:solidFill>
                  <a:srgbClr val="23385C"/>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4" name="Text Placeholder 17">
            <a:extLst>
              <a:ext uri="{FF2B5EF4-FFF2-40B4-BE49-F238E27FC236}">
                <a16:creationId xmlns:a16="http://schemas.microsoft.com/office/drawing/2014/main" id="{4170B2DE-1D76-D746-B4E0-1DF37E4C7538}"/>
              </a:ext>
            </a:extLst>
          </p:cNvPr>
          <p:cNvSpPr>
            <a:spLocks noGrp="1"/>
          </p:cNvSpPr>
          <p:nvPr userDrawn="1">
            <p:ph type="body" sz="quarter" idx="21" hasCustomPrompt="1"/>
          </p:nvPr>
        </p:nvSpPr>
        <p:spPr>
          <a:xfrm>
            <a:off x="8223426" y="4210067"/>
            <a:ext cx="2506226" cy="1237497"/>
          </a:xfrm>
        </p:spPr>
        <p:txBody>
          <a:bodyPr/>
          <a:lstStyle>
            <a:lvl1pPr algn="ctr">
              <a:buNone/>
              <a:defRPr sz="1600" b="0" i="0" spc="0">
                <a:solidFill>
                  <a:srgbClr val="23385C"/>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9" name="Text Placeholder 17">
            <a:extLst>
              <a:ext uri="{FF2B5EF4-FFF2-40B4-BE49-F238E27FC236}">
                <a16:creationId xmlns:a16="http://schemas.microsoft.com/office/drawing/2014/main" id="{00BAA056-DFBD-584F-9273-7D940103359C}"/>
              </a:ext>
            </a:extLst>
          </p:cNvPr>
          <p:cNvSpPr>
            <a:spLocks noGrp="1"/>
          </p:cNvSpPr>
          <p:nvPr>
            <p:ph type="body" sz="quarter" idx="22" hasCustomPrompt="1"/>
          </p:nvPr>
        </p:nvSpPr>
        <p:spPr>
          <a:xfrm>
            <a:off x="1459184" y="2837148"/>
            <a:ext cx="2506226" cy="335052"/>
          </a:xfrm>
        </p:spPr>
        <p:txBody>
          <a:bodyPr/>
          <a:lstStyle>
            <a:lvl1pPr algn="ctr">
              <a:buNone/>
              <a:defRPr sz="2000" b="0" i="0" spc="300">
                <a:solidFill>
                  <a:srgbClr val="F16A4C"/>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2018</a:t>
            </a:r>
            <a:endParaRPr lang="en-US" dirty="0"/>
          </a:p>
        </p:txBody>
      </p:sp>
      <p:sp>
        <p:nvSpPr>
          <p:cNvPr id="40" name="Text Placeholder 17">
            <a:extLst>
              <a:ext uri="{FF2B5EF4-FFF2-40B4-BE49-F238E27FC236}">
                <a16:creationId xmlns:a16="http://schemas.microsoft.com/office/drawing/2014/main" id="{6BF9179A-0AB3-E042-BD2E-A24FBC624C6C}"/>
              </a:ext>
            </a:extLst>
          </p:cNvPr>
          <p:cNvSpPr>
            <a:spLocks noGrp="1"/>
          </p:cNvSpPr>
          <p:nvPr>
            <p:ph type="body" sz="quarter" idx="23" hasCustomPrompt="1"/>
          </p:nvPr>
        </p:nvSpPr>
        <p:spPr>
          <a:xfrm>
            <a:off x="4890125" y="3857054"/>
            <a:ext cx="2506226" cy="335052"/>
          </a:xfrm>
        </p:spPr>
        <p:txBody>
          <a:bodyPr/>
          <a:lstStyle>
            <a:lvl1pPr algn="ctr">
              <a:buNone/>
              <a:defRPr sz="2000" b="0" i="0" spc="300">
                <a:solidFill>
                  <a:srgbClr val="FDC562"/>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2019</a:t>
            </a:r>
            <a:endParaRPr lang="en-US" dirty="0"/>
          </a:p>
        </p:txBody>
      </p:sp>
      <p:sp>
        <p:nvSpPr>
          <p:cNvPr id="41" name="Text Placeholder 17">
            <a:extLst>
              <a:ext uri="{FF2B5EF4-FFF2-40B4-BE49-F238E27FC236}">
                <a16:creationId xmlns:a16="http://schemas.microsoft.com/office/drawing/2014/main" id="{5D05B818-03D6-0C48-A4A4-879D1B8573FA}"/>
              </a:ext>
            </a:extLst>
          </p:cNvPr>
          <p:cNvSpPr>
            <a:spLocks noGrp="1"/>
          </p:cNvSpPr>
          <p:nvPr>
            <p:ph type="body" sz="quarter" idx="24" hasCustomPrompt="1"/>
          </p:nvPr>
        </p:nvSpPr>
        <p:spPr>
          <a:xfrm>
            <a:off x="8223426" y="2825658"/>
            <a:ext cx="2506226" cy="335052"/>
          </a:xfrm>
        </p:spPr>
        <p:txBody>
          <a:bodyPr/>
          <a:lstStyle>
            <a:lvl1pPr algn="ctr">
              <a:buNone/>
              <a:defRPr sz="2000" b="0" i="0" spc="300">
                <a:solidFill>
                  <a:srgbClr val="23385C"/>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2020</a:t>
            </a:r>
            <a:endParaRPr lang="en-US" dirty="0"/>
          </a:p>
        </p:txBody>
      </p:sp>
      <p:grpSp>
        <p:nvGrpSpPr>
          <p:cNvPr id="18" name="Group 17">
            <a:extLst>
              <a:ext uri="{FF2B5EF4-FFF2-40B4-BE49-F238E27FC236}">
                <a16:creationId xmlns:a16="http://schemas.microsoft.com/office/drawing/2014/main" id="{301E90AB-B86D-A74F-A582-BCC29B67393B}"/>
              </a:ext>
            </a:extLst>
          </p:cNvPr>
          <p:cNvGrpSpPr/>
          <p:nvPr userDrawn="1"/>
        </p:nvGrpSpPr>
        <p:grpSpPr>
          <a:xfrm>
            <a:off x="5067451" y="6036885"/>
            <a:ext cx="1765535" cy="1041400"/>
            <a:chOff x="5067451" y="6036885"/>
            <a:chExt cx="1765535" cy="1041400"/>
          </a:xfrm>
        </p:grpSpPr>
        <p:pic>
          <p:nvPicPr>
            <p:cNvPr id="20" name="Picture 19" descr="Icon&#10;&#10;Description automatically generated">
              <a:extLst>
                <a:ext uri="{FF2B5EF4-FFF2-40B4-BE49-F238E27FC236}">
                  <a16:creationId xmlns:a16="http://schemas.microsoft.com/office/drawing/2014/main" id="{83087091-6393-D749-9271-8649D6A7D2EF}"/>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220086" y="6036885"/>
              <a:ext cx="1612900" cy="1041400"/>
            </a:xfrm>
            <a:prstGeom prst="rect">
              <a:avLst/>
            </a:prstGeom>
          </p:spPr>
        </p:pic>
        <p:pic>
          <p:nvPicPr>
            <p:cNvPr id="22" name="Picture 21" descr="A picture containing text, sign, tableware, plate&#10;&#10;Description automatically generated">
              <a:extLst>
                <a:ext uri="{FF2B5EF4-FFF2-40B4-BE49-F238E27FC236}">
                  <a16:creationId xmlns:a16="http://schemas.microsoft.com/office/drawing/2014/main" id="{B829CFAB-95E9-0844-9A9F-C1F86F6E56FB}"/>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555747" y="6218244"/>
              <a:ext cx="1080400" cy="315277"/>
            </a:xfrm>
            <a:prstGeom prst="rect">
              <a:avLst/>
            </a:prstGeom>
          </p:spPr>
        </p:pic>
        <p:pic>
          <p:nvPicPr>
            <p:cNvPr id="23" name="Picture 22" descr="Shape, arrow&#10;&#10;Description automatically generated">
              <a:extLst>
                <a:ext uri="{FF2B5EF4-FFF2-40B4-BE49-F238E27FC236}">
                  <a16:creationId xmlns:a16="http://schemas.microsoft.com/office/drawing/2014/main" id="{376EB386-9840-1F44-8689-5C9E9C165736}"/>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5067451" y="6387828"/>
              <a:ext cx="488296" cy="315278"/>
            </a:xfrm>
            <a:prstGeom prst="rect">
              <a:avLst/>
            </a:prstGeom>
          </p:spPr>
        </p:pic>
      </p:grpSp>
    </p:spTree>
    <p:extLst>
      <p:ext uri="{BB962C8B-B14F-4D97-AF65-F5344CB8AC3E}">
        <p14:creationId xmlns:p14="http://schemas.microsoft.com/office/powerpoint/2010/main" val="394156784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Our Journey 3">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4D99EA92-8C6E-B84F-B459-728079F0C1CC}"/>
              </a:ext>
            </a:extLst>
          </p:cNvPr>
          <p:cNvGrpSpPr/>
          <p:nvPr userDrawn="1"/>
        </p:nvGrpSpPr>
        <p:grpSpPr>
          <a:xfrm flipH="1">
            <a:off x="-87112" y="2832249"/>
            <a:ext cx="10088030" cy="1233055"/>
            <a:chOff x="4201590" y="5664497"/>
            <a:chExt cx="20176060" cy="2466109"/>
          </a:xfrm>
        </p:grpSpPr>
        <p:cxnSp>
          <p:nvCxnSpPr>
            <p:cNvPr id="3" name="Straight Connector 2">
              <a:extLst>
                <a:ext uri="{FF2B5EF4-FFF2-40B4-BE49-F238E27FC236}">
                  <a16:creationId xmlns:a16="http://schemas.microsoft.com/office/drawing/2014/main" id="{E7ED26DD-7AEB-9E44-8FF6-C477D8C00C2B}"/>
                </a:ext>
              </a:extLst>
            </p:cNvPr>
            <p:cNvCxnSpPr>
              <a:cxnSpLocks/>
            </p:cNvCxnSpPr>
            <p:nvPr/>
          </p:nvCxnSpPr>
          <p:spPr>
            <a:xfrm>
              <a:off x="5434644" y="6897551"/>
              <a:ext cx="18943006"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4" name="Oval 3">
              <a:extLst>
                <a:ext uri="{FF2B5EF4-FFF2-40B4-BE49-F238E27FC236}">
                  <a16:creationId xmlns:a16="http://schemas.microsoft.com/office/drawing/2014/main" id="{40BA1181-B947-D246-AEDB-8D5690586889}"/>
                </a:ext>
              </a:extLst>
            </p:cNvPr>
            <p:cNvSpPr/>
            <p:nvPr/>
          </p:nvSpPr>
          <p:spPr>
            <a:xfrm>
              <a:off x="4201590" y="5664497"/>
              <a:ext cx="2466109" cy="2466109"/>
            </a:xfrm>
            <a:prstGeom prst="ellipse">
              <a:avLst/>
            </a:prstGeom>
            <a:solidFill>
              <a:srgbClr val="F16A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5" name="Oval 4">
              <a:extLst>
                <a:ext uri="{FF2B5EF4-FFF2-40B4-BE49-F238E27FC236}">
                  <a16:creationId xmlns:a16="http://schemas.microsoft.com/office/drawing/2014/main" id="{93279403-2DD6-294E-8653-2A42ED9EBD96}"/>
                </a:ext>
              </a:extLst>
            </p:cNvPr>
            <p:cNvSpPr/>
            <p:nvPr/>
          </p:nvSpPr>
          <p:spPr>
            <a:xfrm>
              <a:off x="11936354" y="6725140"/>
              <a:ext cx="344824" cy="344824"/>
            </a:xfrm>
            <a:prstGeom prst="ellipse">
              <a:avLst/>
            </a:prstGeom>
            <a:solidFill>
              <a:srgbClr val="7DCCC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6" name="Oval 5">
              <a:extLst>
                <a:ext uri="{FF2B5EF4-FFF2-40B4-BE49-F238E27FC236}">
                  <a16:creationId xmlns:a16="http://schemas.microsoft.com/office/drawing/2014/main" id="{B1A0B9AD-E1B8-4A47-B627-580D076FD190}"/>
                </a:ext>
              </a:extLst>
            </p:cNvPr>
            <p:cNvSpPr/>
            <p:nvPr/>
          </p:nvSpPr>
          <p:spPr>
            <a:xfrm>
              <a:off x="18764171" y="6725140"/>
              <a:ext cx="344824" cy="344824"/>
            </a:xfrm>
            <a:prstGeom prst="ellipse">
              <a:avLst/>
            </a:prstGeom>
            <a:solidFill>
              <a:srgbClr val="00A4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grpSp>
      <p:sp>
        <p:nvSpPr>
          <p:cNvPr id="20" name="Text Placeholder 17">
            <a:extLst>
              <a:ext uri="{FF2B5EF4-FFF2-40B4-BE49-F238E27FC236}">
                <a16:creationId xmlns:a16="http://schemas.microsoft.com/office/drawing/2014/main" id="{EE27F43F-5131-7247-81C7-14B1147E8D74}"/>
              </a:ext>
            </a:extLst>
          </p:cNvPr>
          <p:cNvSpPr>
            <a:spLocks noGrp="1"/>
          </p:cNvSpPr>
          <p:nvPr>
            <p:ph type="body" sz="quarter" idx="20" hasCustomPrompt="1"/>
          </p:nvPr>
        </p:nvSpPr>
        <p:spPr>
          <a:xfrm>
            <a:off x="1474900" y="1617548"/>
            <a:ext cx="2506226" cy="1237497"/>
          </a:xfrm>
        </p:spPr>
        <p:txBody>
          <a:bodyPr/>
          <a:lstStyle>
            <a:lvl1pPr algn="ctr">
              <a:buNone/>
              <a:defRPr sz="1600" b="0" i="0" spc="0">
                <a:solidFill>
                  <a:srgbClr val="23385C"/>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21" name="Text Placeholder 17">
            <a:extLst>
              <a:ext uri="{FF2B5EF4-FFF2-40B4-BE49-F238E27FC236}">
                <a16:creationId xmlns:a16="http://schemas.microsoft.com/office/drawing/2014/main" id="{FA701368-7F3A-D942-9086-74C5BC9A1AD6}"/>
              </a:ext>
            </a:extLst>
          </p:cNvPr>
          <p:cNvSpPr>
            <a:spLocks noGrp="1"/>
          </p:cNvSpPr>
          <p:nvPr>
            <p:ph type="body" sz="quarter" idx="21" hasCustomPrompt="1"/>
          </p:nvPr>
        </p:nvSpPr>
        <p:spPr>
          <a:xfrm>
            <a:off x="4808201" y="4232863"/>
            <a:ext cx="2506226" cy="1237497"/>
          </a:xfrm>
        </p:spPr>
        <p:txBody>
          <a:bodyPr/>
          <a:lstStyle>
            <a:lvl1pPr algn="ctr">
              <a:buNone/>
              <a:defRPr sz="1600" b="0" i="0" spc="0">
                <a:solidFill>
                  <a:srgbClr val="23385C"/>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22" name="Text Placeholder 17">
            <a:extLst>
              <a:ext uri="{FF2B5EF4-FFF2-40B4-BE49-F238E27FC236}">
                <a16:creationId xmlns:a16="http://schemas.microsoft.com/office/drawing/2014/main" id="{19E93A3E-D93B-6746-924C-B809E688CD72}"/>
              </a:ext>
            </a:extLst>
          </p:cNvPr>
          <p:cNvSpPr>
            <a:spLocks noGrp="1"/>
          </p:cNvSpPr>
          <p:nvPr>
            <p:ph type="body" sz="quarter" idx="22" hasCustomPrompt="1"/>
          </p:nvPr>
        </p:nvSpPr>
        <p:spPr>
          <a:xfrm>
            <a:off x="8767864" y="3228214"/>
            <a:ext cx="1233055" cy="441123"/>
          </a:xfrm>
        </p:spPr>
        <p:txBody>
          <a:bodyPr anchor="ctr"/>
          <a:lstStyle>
            <a:lvl1pPr algn="ctr">
              <a:buNone/>
              <a:defRPr sz="20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END</a:t>
            </a:r>
            <a:endParaRPr lang="en-US" dirty="0"/>
          </a:p>
        </p:txBody>
      </p:sp>
      <p:sp>
        <p:nvSpPr>
          <p:cNvPr id="26" name="Text Placeholder 17">
            <a:extLst>
              <a:ext uri="{FF2B5EF4-FFF2-40B4-BE49-F238E27FC236}">
                <a16:creationId xmlns:a16="http://schemas.microsoft.com/office/drawing/2014/main" id="{14EC00ED-B9B5-564F-A2BD-E9361B35ED61}"/>
              </a:ext>
            </a:extLst>
          </p:cNvPr>
          <p:cNvSpPr>
            <a:spLocks noGrp="1"/>
          </p:cNvSpPr>
          <p:nvPr>
            <p:ph type="body" sz="quarter" idx="24" hasCustomPrompt="1"/>
          </p:nvPr>
        </p:nvSpPr>
        <p:spPr>
          <a:xfrm>
            <a:off x="1466515" y="3842694"/>
            <a:ext cx="2506226" cy="335052"/>
          </a:xfrm>
        </p:spPr>
        <p:txBody>
          <a:bodyPr/>
          <a:lstStyle>
            <a:lvl1pPr algn="ctr">
              <a:buNone/>
              <a:defRPr sz="2000" b="0" i="0" spc="300">
                <a:solidFill>
                  <a:srgbClr val="00A4B8"/>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2021</a:t>
            </a:r>
            <a:endParaRPr lang="en-US" dirty="0"/>
          </a:p>
        </p:txBody>
      </p:sp>
      <p:sp>
        <p:nvSpPr>
          <p:cNvPr id="27" name="Text Placeholder 17">
            <a:extLst>
              <a:ext uri="{FF2B5EF4-FFF2-40B4-BE49-F238E27FC236}">
                <a16:creationId xmlns:a16="http://schemas.microsoft.com/office/drawing/2014/main" id="{3BB708B1-BD9F-3D4B-A3F2-DAAACD7B96FF}"/>
              </a:ext>
            </a:extLst>
          </p:cNvPr>
          <p:cNvSpPr>
            <a:spLocks noGrp="1"/>
          </p:cNvSpPr>
          <p:nvPr>
            <p:ph type="body" sz="quarter" idx="25" hasCustomPrompt="1"/>
          </p:nvPr>
        </p:nvSpPr>
        <p:spPr>
          <a:xfrm>
            <a:off x="4808201" y="2797420"/>
            <a:ext cx="2506226" cy="335052"/>
          </a:xfrm>
        </p:spPr>
        <p:txBody>
          <a:bodyPr/>
          <a:lstStyle>
            <a:lvl1pPr algn="ctr">
              <a:buNone/>
              <a:defRPr sz="2000" b="0" i="0" spc="300">
                <a:solidFill>
                  <a:srgbClr val="7DCCC6"/>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2022</a:t>
            </a:r>
            <a:endParaRPr lang="en-US" dirty="0"/>
          </a:p>
        </p:txBody>
      </p:sp>
      <p:grpSp>
        <p:nvGrpSpPr>
          <p:cNvPr id="14" name="Group 13">
            <a:extLst>
              <a:ext uri="{FF2B5EF4-FFF2-40B4-BE49-F238E27FC236}">
                <a16:creationId xmlns:a16="http://schemas.microsoft.com/office/drawing/2014/main" id="{FD151DD0-93D4-4C4C-AAA3-B93A3D428C5D}"/>
              </a:ext>
            </a:extLst>
          </p:cNvPr>
          <p:cNvGrpSpPr/>
          <p:nvPr userDrawn="1"/>
        </p:nvGrpSpPr>
        <p:grpSpPr>
          <a:xfrm flipH="1">
            <a:off x="10344642" y="6178622"/>
            <a:ext cx="1847358" cy="678338"/>
            <a:chOff x="0" y="6194352"/>
            <a:chExt cx="1847358" cy="678338"/>
          </a:xfrm>
        </p:grpSpPr>
        <p:pic>
          <p:nvPicPr>
            <p:cNvPr id="15" name="Picture 14" descr="Icon&#10;&#10;Description automatically generated">
              <a:extLst>
                <a:ext uri="{FF2B5EF4-FFF2-40B4-BE49-F238E27FC236}">
                  <a16:creationId xmlns:a16="http://schemas.microsoft.com/office/drawing/2014/main" id="{3A6EA9FE-CD34-9547-ADEB-A87192902E78}"/>
                </a:ext>
              </a:extLst>
            </p:cNvPr>
            <p:cNvPicPr>
              <a:picLocks noChangeAspect="1"/>
            </p:cNvPicPr>
            <p:nvPr userDrawn="1"/>
          </p:nvPicPr>
          <p:blipFill>
            <a:blip r:embed="rId2"/>
            <a:stretch>
              <a:fillRect/>
            </a:stretch>
          </p:blipFill>
          <p:spPr>
            <a:xfrm flipH="1">
              <a:off x="0" y="6194352"/>
              <a:ext cx="1058868" cy="678338"/>
            </a:xfrm>
            <a:prstGeom prst="rect">
              <a:avLst/>
            </a:prstGeom>
          </p:spPr>
        </p:pic>
        <p:pic>
          <p:nvPicPr>
            <p:cNvPr id="16" name="Picture 15" descr="A picture containing text, sign, tableware, plate&#10;&#10;Description automatically generated">
              <a:extLst>
                <a:ext uri="{FF2B5EF4-FFF2-40B4-BE49-F238E27FC236}">
                  <a16:creationId xmlns:a16="http://schemas.microsoft.com/office/drawing/2014/main" id="{055165DB-7D31-5048-B513-37877C807EB2}"/>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flipH="1">
              <a:off x="278662" y="6218244"/>
              <a:ext cx="1080400" cy="315277"/>
            </a:xfrm>
            <a:prstGeom prst="rect">
              <a:avLst/>
            </a:prstGeom>
          </p:spPr>
        </p:pic>
        <p:pic>
          <p:nvPicPr>
            <p:cNvPr id="17" name="Picture 16" descr="Shape, arrow&#10;&#10;Description automatically generated">
              <a:extLst>
                <a:ext uri="{FF2B5EF4-FFF2-40B4-BE49-F238E27FC236}">
                  <a16:creationId xmlns:a16="http://schemas.microsoft.com/office/drawing/2014/main" id="{D7CC6910-4BD5-7344-B553-10F4009FC269}"/>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flipH="1">
              <a:off x="1359062" y="6387828"/>
              <a:ext cx="488296" cy="315278"/>
            </a:xfrm>
            <a:prstGeom prst="rect">
              <a:avLst/>
            </a:prstGeom>
          </p:spPr>
        </p:pic>
      </p:grpSp>
    </p:spTree>
    <p:extLst>
      <p:ext uri="{BB962C8B-B14F-4D97-AF65-F5344CB8AC3E}">
        <p14:creationId xmlns:p14="http://schemas.microsoft.com/office/powerpoint/2010/main" val="413343377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2 column text box">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2A7EC3A-FA50-904B-839F-2B92D5166DD5}"/>
              </a:ext>
            </a:extLst>
          </p:cNvPr>
          <p:cNvSpPr/>
          <p:nvPr userDrawn="1"/>
        </p:nvSpPr>
        <p:spPr>
          <a:xfrm>
            <a:off x="0" y="482371"/>
            <a:ext cx="6113604" cy="2855598"/>
          </a:xfrm>
          <a:prstGeom prst="rect">
            <a:avLst/>
          </a:prstGeom>
          <a:solidFill>
            <a:srgbClr val="00A4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Rectangle 2">
            <a:extLst>
              <a:ext uri="{FF2B5EF4-FFF2-40B4-BE49-F238E27FC236}">
                <a16:creationId xmlns:a16="http://schemas.microsoft.com/office/drawing/2014/main" id="{946976CB-0B76-DD49-AA4D-4F230C256467}"/>
              </a:ext>
            </a:extLst>
          </p:cNvPr>
          <p:cNvSpPr/>
          <p:nvPr userDrawn="1"/>
        </p:nvSpPr>
        <p:spPr>
          <a:xfrm>
            <a:off x="6113604" y="482371"/>
            <a:ext cx="6113604" cy="2855598"/>
          </a:xfrm>
          <a:prstGeom prst="rect">
            <a:avLst/>
          </a:prstGeom>
          <a:solidFill>
            <a:srgbClr val="F16A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Text Placeholder 17">
            <a:extLst>
              <a:ext uri="{FF2B5EF4-FFF2-40B4-BE49-F238E27FC236}">
                <a16:creationId xmlns:a16="http://schemas.microsoft.com/office/drawing/2014/main" id="{A80F2D74-8F18-9F49-A166-16ACDC1D1115}"/>
              </a:ext>
            </a:extLst>
          </p:cNvPr>
          <p:cNvSpPr>
            <a:spLocks noGrp="1"/>
          </p:cNvSpPr>
          <p:nvPr>
            <p:ph type="body" sz="quarter" idx="18" hasCustomPrompt="1"/>
          </p:nvPr>
        </p:nvSpPr>
        <p:spPr>
          <a:xfrm>
            <a:off x="633715" y="3843119"/>
            <a:ext cx="4957908" cy="1680348"/>
          </a:xfrm>
        </p:spPr>
        <p:txBody>
          <a:bodyPr/>
          <a:lstStyle>
            <a:lvl1pPr algn="ctr">
              <a:buNone/>
              <a:defRPr sz="2400" b="0" i="0" spc="0">
                <a:solidFill>
                  <a:srgbClr val="23385C"/>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7" name="Text Placeholder 23">
            <a:extLst>
              <a:ext uri="{FF2B5EF4-FFF2-40B4-BE49-F238E27FC236}">
                <a16:creationId xmlns:a16="http://schemas.microsoft.com/office/drawing/2014/main" id="{8C1B99A3-E2FF-264E-947B-7183A27F95CD}"/>
              </a:ext>
            </a:extLst>
          </p:cNvPr>
          <p:cNvSpPr>
            <a:spLocks noGrp="1"/>
          </p:cNvSpPr>
          <p:nvPr>
            <p:ph type="body" sz="quarter" idx="16" hasCustomPrompt="1"/>
          </p:nvPr>
        </p:nvSpPr>
        <p:spPr>
          <a:xfrm>
            <a:off x="633715" y="2505507"/>
            <a:ext cx="4957908" cy="582221"/>
          </a:xfrm>
        </p:spPr>
        <p:txBody>
          <a:bodyPr>
            <a:normAutofit/>
          </a:bodyPr>
          <a:lstStyle>
            <a:lvl1pPr marL="0" indent="0" algn="ctr">
              <a:buNone/>
              <a:defRPr sz="3600" b="0" i="0">
                <a:solidFill>
                  <a:schemeClr val="bg1"/>
                </a:solidFill>
                <a:latin typeface="+mn-lt"/>
              </a:defRPr>
            </a:lvl1pPr>
          </a:lstStyle>
          <a:p>
            <a:pPr lvl="0"/>
            <a:r>
              <a:rPr lang="en-US" dirty="0"/>
              <a:t>Heading</a:t>
            </a:r>
          </a:p>
        </p:txBody>
      </p:sp>
      <p:sp>
        <p:nvSpPr>
          <p:cNvPr id="18" name="Text Placeholder 17">
            <a:extLst>
              <a:ext uri="{FF2B5EF4-FFF2-40B4-BE49-F238E27FC236}">
                <a16:creationId xmlns:a16="http://schemas.microsoft.com/office/drawing/2014/main" id="{02E7D4CC-063A-6D45-92B2-EC8AC4E32AAF}"/>
              </a:ext>
            </a:extLst>
          </p:cNvPr>
          <p:cNvSpPr>
            <a:spLocks noGrp="1"/>
          </p:cNvSpPr>
          <p:nvPr>
            <p:ph type="body" sz="quarter" idx="19" hasCustomPrompt="1"/>
          </p:nvPr>
        </p:nvSpPr>
        <p:spPr>
          <a:xfrm>
            <a:off x="6420771" y="3880875"/>
            <a:ext cx="4957908" cy="1680348"/>
          </a:xfrm>
        </p:spPr>
        <p:txBody>
          <a:bodyPr/>
          <a:lstStyle>
            <a:lvl1pPr algn="ctr">
              <a:buNone/>
              <a:defRPr sz="2400" b="0" i="0" spc="0">
                <a:solidFill>
                  <a:srgbClr val="23385C"/>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9" name="Text Placeholder 23">
            <a:extLst>
              <a:ext uri="{FF2B5EF4-FFF2-40B4-BE49-F238E27FC236}">
                <a16:creationId xmlns:a16="http://schemas.microsoft.com/office/drawing/2014/main" id="{A04C066A-035C-0341-9527-E538DEB47886}"/>
              </a:ext>
            </a:extLst>
          </p:cNvPr>
          <p:cNvSpPr>
            <a:spLocks noGrp="1"/>
          </p:cNvSpPr>
          <p:nvPr>
            <p:ph type="body" sz="quarter" idx="20" hasCustomPrompt="1"/>
          </p:nvPr>
        </p:nvSpPr>
        <p:spPr>
          <a:xfrm>
            <a:off x="6420771" y="2543263"/>
            <a:ext cx="4957908" cy="582221"/>
          </a:xfrm>
        </p:spPr>
        <p:txBody>
          <a:bodyPr>
            <a:normAutofit/>
          </a:bodyPr>
          <a:lstStyle>
            <a:lvl1pPr marL="0" indent="0" algn="ctr">
              <a:buNone/>
              <a:defRPr sz="3600" b="0" i="0">
                <a:solidFill>
                  <a:schemeClr val="bg1"/>
                </a:solidFill>
                <a:latin typeface="+mn-lt"/>
              </a:defRPr>
            </a:lvl1pPr>
          </a:lstStyle>
          <a:p>
            <a:pPr lvl="0"/>
            <a:r>
              <a:rPr lang="en-US" dirty="0"/>
              <a:t>Heading</a:t>
            </a:r>
          </a:p>
        </p:txBody>
      </p:sp>
      <p:grpSp>
        <p:nvGrpSpPr>
          <p:cNvPr id="10" name="Group 9">
            <a:extLst>
              <a:ext uri="{FF2B5EF4-FFF2-40B4-BE49-F238E27FC236}">
                <a16:creationId xmlns:a16="http://schemas.microsoft.com/office/drawing/2014/main" id="{9BF7CEE9-1FAC-8941-96E0-15D619D7E8E0}"/>
              </a:ext>
            </a:extLst>
          </p:cNvPr>
          <p:cNvGrpSpPr/>
          <p:nvPr userDrawn="1"/>
        </p:nvGrpSpPr>
        <p:grpSpPr>
          <a:xfrm flipH="1">
            <a:off x="10344642" y="6178622"/>
            <a:ext cx="1847358" cy="678338"/>
            <a:chOff x="0" y="6194352"/>
            <a:chExt cx="1847358" cy="678338"/>
          </a:xfrm>
        </p:grpSpPr>
        <p:pic>
          <p:nvPicPr>
            <p:cNvPr id="11" name="Picture 10" descr="Icon&#10;&#10;Description automatically generated">
              <a:extLst>
                <a:ext uri="{FF2B5EF4-FFF2-40B4-BE49-F238E27FC236}">
                  <a16:creationId xmlns:a16="http://schemas.microsoft.com/office/drawing/2014/main" id="{6FDE962F-AFD8-D14B-96CE-289FE41B14F5}"/>
                </a:ext>
              </a:extLst>
            </p:cNvPr>
            <p:cNvPicPr>
              <a:picLocks noChangeAspect="1"/>
            </p:cNvPicPr>
            <p:nvPr userDrawn="1"/>
          </p:nvPicPr>
          <p:blipFill>
            <a:blip r:embed="rId2"/>
            <a:stretch>
              <a:fillRect/>
            </a:stretch>
          </p:blipFill>
          <p:spPr>
            <a:xfrm flipH="1">
              <a:off x="0" y="6194352"/>
              <a:ext cx="1058868" cy="678338"/>
            </a:xfrm>
            <a:prstGeom prst="rect">
              <a:avLst/>
            </a:prstGeom>
          </p:spPr>
        </p:pic>
        <p:pic>
          <p:nvPicPr>
            <p:cNvPr id="12" name="Picture 11" descr="A picture containing text, sign, tableware, plate&#10;&#10;Description automatically generated">
              <a:extLst>
                <a:ext uri="{FF2B5EF4-FFF2-40B4-BE49-F238E27FC236}">
                  <a16:creationId xmlns:a16="http://schemas.microsoft.com/office/drawing/2014/main" id="{F78A9A10-FF2F-AB41-95F0-23F4ED67C175}"/>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flipH="1">
              <a:off x="278662" y="6218244"/>
              <a:ext cx="1080400" cy="315277"/>
            </a:xfrm>
            <a:prstGeom prst="rect">
              <a:avLst/>
            </a:prstGeom>
          </p:spPr>
        </p:pic>
        <p:pic>
          <p:nvPicPr>
            <p:cNvPr id="13" name="Picture 12" descr="Shape, arrow&#10;&#10;Description automatically generated">
              <a:extLst>
                <a:ext uri="{FF2B5EF4-FFF2-40B4-BE49-F238E27FC236}">
                  <a16:creationId xmlns:a16="http://schemas.microsoft.com/office/drawing/2014/main" id="{548FB04C-864B-5641-92EA-DB297F82C6A3}"/>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flipH="1">
              <a:off x="1359062" y="6387828"/>
              <a:ext cx="488296" cy="315278"/>
            </a:xfrm>
            <a:prstGeom prst="rect">
              <a:avLst/>
            </a:prstGeom>
          </p:spPr>
        </p:pic>
      </p:grpSp>
    </p:spTree>
    <p:extLst>
      <p:ext uri="{BB962C8B-B14F-4D97-AF65-F5344CB8AC3E}">
        <p14:creationId xmlns:p14="http://schemas.microsoft.com/office/powerpoint/2010/main" val="13877203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Calendar graph">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BF295640-5B5F-6E47-808F-2F2FB8B377B6}"/>
              </a:ext>
            </a:extLst>
          </p:cNvPr>
          <p:cNvGrpSpPr/>
          <p:nvPr userDrawn="1"/>
        </p:nvGrpSpPr>
        <p:grpSpPr>
          <a:xfrm>
            <a:off x="13492" y="1875084"/>
            <a:ext cx="12165015" cy="3041254"/>
            <a:chOff x="0" y="4738255"/>
            <a:chExt cx="21169744" cy="5292436"/>
          </a:xfrm>
        </p:grpSpPr>
        <p:sp>
          <p:nvSpPr>
            <p:cNvPr id="3" name="Rectangle 2">
              <a:extLst>
                <a:ext uri="{FF2B5EF4-FFF2-40B4-BE49-F238E27FC236}">
                  <a16:creationId xmlns:a16="http://schemas.microsoft.com/office/drawing/2014/main" id="{2C287D99-39F7-274E-881D-B1205E86882D}"/>
                </a:ext>
              </a:extLst>
            </p:cNvPr>
            <p:cNvSpPr/>
            <p:nvPr/>
          </p:nvSpPr>
          <p:spPr>
            <a:xfrm>
              <a:off x="0" y="4738255"/>
              <a:ext cx="5292436" cy="5292436"/>
            </a:xfrm>
            <a:prstGeom prst="rect">
              <a:avLst/>
            </a:prstGeom>
            <a:solidFill>
              <a:srgbClr val="23385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3">
              <a:extLst>
                <a:ext uri="{FF2B5EF4-FFF2-40B4-BE49-F238E27FC236}">
                  <a16:creationId xmlns:a16="http://schemas.microsoft.com/office/drawing/2014/main" id="{A7255414-C2BD-294E-A843-C1E85CBB702D}"/>
                </a:ext>
              </a:extLst>
            </p:cNvPr>
            <p:cNvSpPr/>
            <p:nvPr/>
          </p:nvSpPr>
          <p:spPr>
            <a:xfrm>
              <a:off x="5292436" y="4738255"/>
              <a:ext cx="5292436" cy="5292436"/>
            </a:xfrm>
            <a:prstGeom prst="rect">
              <a:avLst/>
            </a:prstGeom>
            <a:solidFill>
              <a:srgbClr val="00A4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C2AF4D0D-CD86-1943-BD02-89B10E71AB04}"/>
                </a:ext>
              </a:extLst>
            </p:cNvPr>
            <p:cNvSpPr/>
            <p:nvPr/>
          </p:nvSpPr>
          <p:spPr>
            <a:xfrm>
              <a:off x="10584872" y="4738255"/>
              <a:ext cx="5292436" cy="5292436"/>
            </a:xfrm>
            <a:prstGeom prst="rect">
              <a:avLst/>
            </a:prstGeom>
            <a:solidFill>
              <a:srgbClr val="7DCCC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AB3D836D-4100-D44A-83B0-51B97203CAA2}"/>
                </a:ext>
              </a:extLst>
            </p:cNvPr>
            <p:cNvSpPr/>
            <p:nvPr/>
          </p:nvSpPr>
          <p:spPr>
            <a:xfrm>
              <a:off x="15877308" y="4738255"/>
              <a:ext cx="5292436" cy="5292436"/>
            </a:xfrm>
            <a:prstGeom prst="rect">
              <a:avLst/>
            </a:prstGeom>
            <a:solidFill>
              <a:srgbClr val="F16A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35" name="Text Placeholder 17">
            <a:extLst>
              <a:ext uri="{FF2B5EF4-FFF2-40B4-BE49-F238E27FC236}">
                <a16:creationId xmlns:a16="http://schemas.microsoft.com/office/drawing/2014/main" id="{40B2C6C4-135F-5946-B876-EA9B72EF097A}"/>
              </a:ext>
            </a:extLst>
          </p:cNvPr>
          <p:cNvSpPr>
            <a:spLocks noGrp="1"/>
          </p:cNvSpPr>
          <p:nvPr>
            <p:ph type="body" sz="quarter" idx="18" hasCustomPrompt="1"/>
          </p:nvPr>
        </p:nvSpPr>
        <p:spPr>
          <a:xfrm>
            <a:off x="3054743" y="2963737"/>
            <a:ext cx="3024340" cy="442916"/>
          </a:xfrm>
        </p:spPr>
        <p:txBody>
          <a:bodyPr/>
          <a:lstStyle>
            <a:lvl1pPr algn="ctr">
              <a:buNone/>
              <a:defRPr sz="20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February</a:t>
            </a:r>
            <a:endParaRPr lang="en-US" dirty="0"/>
          </a:p>
        </p:txBody>
      </p:sp>
      <p:sp>
        <p:nvSpPr>
          <p:cNvPr id="36" name="Text Placeholder 23">
            <a:extLst>
              <a:ext uri="{FF2B5EF4-FFF2-40B4-BE49-F238E27FC236}">
                <a16:creationId xmlns:a16="http://schemas.microsoft.com/office/drawing/2014/main" id="{BDA90A0E-F434-DE4E-802E-4F8D96708411}"/>
              </a:ext>
            </a:extLst>
          </p:cNvPr>
          <p:cNvSpPr>
            <a:spLocks noGrp="1"/>
          </p:cNvSpPr>
          <p:nvPr>
            <p:ph type="body" sz="quarter" idx="16" hasCustomPrompt="1"/>
          </p:nvPr>
        </p:nvSpPr>
        <p:spPr>
          <a:xfrm>
            <a:off x="3059026" y="2332384"/>
            <a:ext cx="3049353" cy="582221"/>
          </a:xfrm>
        </p:spPr>
        <p:txBody>
          <a:bodyPr>
            <a:normAutofit/>
          </a:bodyPr>
          <a:lstStyle>
            <a:lvl1pPr marL="0" indent="0" algn="ctr">
              <a:buNone/>
              <a:defRPr sz="4000" b="1" i="0">
                <a:solidFill>
                  <a:schemeClr val="bg1"/>
                </a:solidFill>
                <a:latin typeface="+mn-lt"/>
              </a:defRPr>
            </a:lvl1pPr>
          </a:lstStyle>
          <a:p>
            <a:pPr lvl="0"/>
            <a:r>
              <a:rPr lang="en-US" dirty="0"/>
              <a:t>4</a:t>
            </a:r>
          </a:p>
        </p:txBody>
      </p:sp>
      <p:sp>
        <p:nvSpPr>
          <p:cNvPr id="37" name="Text Placeholder 17">
            <a:extLst>
              <a:ext uri="{FF2B5EF4-FFF2-40B4-BE49-F238E27FC236}">
                <a16:creationId xmlns:a16="http://schemas.microsoft.com/office/drawing/2014/main" id="{E4E3947D-3C0D-864E-A378-E86B96AB3AB7}"/>
              </a:ext>
            </a:extLst>
          </p:cNvPr>
          <p:cNvSpPr>
            <a:spLocks noGrp="1"/>
          </p:cNvSpPr>
          <p:nvPr>
            <p:ph type="body" sz="quarter" idx="19" hasCustomPrompt="1"/>
          </p:nvPr>
        </p:nvSpPr>
        <p:spPr>
          <a:xfrm>
            <a:off x="3069574" y="3694013"/>
            <a:ext cx="3024340" cy="442916"/>
          </a:xfrm>
        </p:spPr>
        <p:txBody>
          <a:bodyPr/>
          <a:lstStyle>
            <a:lvl1pPr algn="ctr">
              <a:buNone/>
              <a:defRPr sz="16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8" name="Text Placeholder 17">
            <a:extLst>
              <a:ext uri="{FF2B5EF4-FFF2-40B4-BE49-F238E27FC236}">
                <a16:creationId xmlns:a16="http://schemas.microsoft.com/office/drawing/2014/main" id="{7A61D601-8E58-BD42-BBBF-581E5B432135}"/>
              </a:ext>
            </a:extLst>
          </p:cNvPr>
          <p:cNvSpPr>
            <a:spLocks noGrp="1"/>
          </p:cNvSpPr>
          <p:nvPr>
            <p:ph type="body" sz="quarter" idx="20" hasCustomPrompt="1"/>
          </p:nvPr>
        </p:nvSpPr>
        <p:spPr>
          <a:xfrm>
            <a:off x="-979" y="2966833"/>
            <a:ext cx="3024340" cy="442916"/>
          </a:xfrm>
        </p:spPr>
        <p:txBody>
          <a:bodyPr/>
          <a:lstStyle>
            <a:lvl1pPr algn="ctr">
              <a:buNone/>
              <a:defRPr sz="20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January</a:t>
            </a:r>
            <a:endParaRPr lang="en-US" dirty="0"/>
          </a:p>
        </p:txBody>
      </p:sp>
      <p:sp>
        <p:nvSpPr>
          <p:cNvPr id="39" name="Text Placeholder 23">
            <a:extLst>
              <a:ext uri="{FF2B5EF4-FFF2-40B4-BE49-F238E27FC236}">
                <a16:creationId xmlns:a16="http://schemas.microsoft.com/office/drawing/2014/main" id="{FBF15F1B-8908-F446-91BA-B6025A5D96A4}"/>
              </a:ext>
            </a:extLst>
          </p:cNvPr>
          <p:cNvSpPr>
            <a:spLocks noGrp="1"/>
          </p:cNvSpPr>
          <p:nvPr>
            <p:ph type="body" sz="quarter" idx="21" hasCustomPrompt="1"/>
          </p:nvPr>
        </p:nvSpPr>
        <p:spPr>
          <a:xfrm>
            <a:off x="3304" y="2335480"/>
            <a:ext cx="3049353" cy="582221"/>
          </a:xfrm>
        </p:spPr>
        <p:txBody>
          <a:bodyPr>
            <a:normAutofit/>
          </a:bodyPr>
          <a:lstStyle>
            <a:lvl1pPr marL="0" indent="0" algn="ctr">
              <a:buNone/>
              <a:defRPr sz="4000" b="1" i="0">
                <a:solidFill>
                  <a:schemeClr val="bg1"/>
                </a:solidFill>
                <a:latin typeface="+mn-lt"/>
              </a:defRPr>
            </a:lvl1pPr>
          </a:lstStyle>
          <a:p>
            <a:pPr lvl="0"/>
            <a:r>
              <a:rPr lang="en-US" dirty="0"/>
              <a:t>20</a:t>
            </a:r>
          </a:p>
        </p:txBody>
      </p:sp>
      <p:sp>
        <p:nvSpPr>
          <p:cNvPr id="40" name="Text Placeholder 17">
            <a:extLst>
              <a:ext uri="{FF2B5EF4-FFF2-40B4-BE49-F238E27FC236}">
                <a16:creationId xmlns:a16="http://schemas.microsoft.com/office/drawing/2014/main" id="{8DA24536-E652-E647-BC3C-200CC5578281}"/>
              </a:ext>
            </a:extLst>
          </p:cNvPr>
          <p:cNvSpPr>
            <a:spLocks noGrp="1"/>
          </p:cNvSpPr>
          <p:nvPr>
            <p:ph type="body" sz="quarter" idx="22" hasCustomPrompt="1"/>
          </p:nvPr>
        </p:nvSpPr>
        <p:spPr>
          <a:xfrm>
            <a:off x="13852" y="3697109"/>
            <a:ext cx="3024340" cy="442916"/>
          </a:xfrm>
        </p:spPr>
        <p:txBody>
          <a:bodyPr/>
          <a:lstStyle>
            <a:lvl1pPr algn="ctr">
              <a:buNone/>
              <a:defRPr sz="16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41" name="Text Placeholder 17">
            <a:extLst>
              <a:ext uri="{FF2B5EF4-FFF2-40B4-BE49-F238E27FC236}">
                <a16:creationId xmlns:a16="http://schemas.microsoft.com/office/drawing/2014/main" id="{87F5E8E1-032A-ED43-93E9-DB20B4563FF8}"/>
              </a:ext>
            </a:extLst>
          </p:cNvPr>
          <p:cNvSpPr>
            <a:spLocks noGrp="1"/>
          </p:cNvSpPr>
          <p:nvPr>
            <p:ph type="body" sz="quarter" idx="23" hasCustomPrompt="1"/>
          </p:nvPr>
        </p:nvSpPr>
        <p:spPr>
          <a:xfrm>
            <a:off x="9124512" y="2950422"/>
            <a:ext cx="3024340" cy="442916"/>
          </a:xfrm>
        </p:spPr>
        <p:txBody>
          <a:bodyPr/>
          <a:lstStyle>
            <a:lvl1pPr algn="ctr">
              <a:buNone/>
              <a:defRPr sz="20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April</a:t>
            </a:r>
            <a:endParaRPr lang="en-US" dirty="0"/>
          </a:p>
        </p:txBody>
      </p:sp>
      <p:sp>
        <p:nvSpPr>
          <p:cNvPr id="42" name="Text Placeholder 23">
            <a:extLst>
              <a:ext uri="{FF2B5EF4-FFF2-40B4-BE49-F238E27FC236}">
                <a16:creationId xmlns:a16="http://schemas.microsoft.com/office/drawing/2014/main" id="{76204B1D-FD93-534C-86DB-6D09C9545691}"/>
              </a:ext>
            </a:extLst>
          </p:cNvPr>
          <p:cNvSpPr>
            <a:spLocks noGrp="1"/>
          </p:cNvSpPr>
          <p:nvPr>
            <p:ph type="body" sz="quarter" idx="24" hasCustomPrompt="1"/>
          </p:nvPr>
        </p:nvSpPr>
        <p:spPr>
          <a:xfrm>
            <a:off x="9128795" y="2319069"/>
            <a:ext cx="3049353" cy="582221"/>
          </a:xfrm>
        </p:spPr>
        <p:txBody>
          <a:bodyPr>
            <a:normAutofit/>
          </a:bodyPr>
          <a:lstStyle>
            <a:lvl1pPr marL="0" indent="0" algn="ctr">
              <a:buNone/>
              <a:defRPr sz="4000" b="1" i="0">
                <a:solidFill>
                  <a:schemeClr val="bg1"/>
                </a:solidFill>
                <a:latin typeface="+mn-lt"/>
              </a:defRPr>
            </a:lvl1pPr>
          </a:lstStyle>
          <a:p>
            <a:pPr lvl="0"/>
            <a:r>
              <a:rPr lang="en-US" dirty="0"/>
              <a:t>2</a:t>
            </a:r>
          </a:p>
        </p:txBody>
      </p:sp>
      <p:sp>
        <p:nvSpPr>
          <p:cNvPr id="43" name="Text Placeholder 17">
            <a:extLst>
              <a:ext uri="{FF2B5EF4-FFF2-40B4-BE49-F238E27FC236}">
                <a16:creationId xmlns:a16="http://schemas.microsoft.com/office/drawing/2014/main" id="{F4D63AE9-5CEC-9F4B-96A5-3F0DB00BF3E5}"/>
              </a:ext>
            </a:extLst>
          </p:cNvPr>
          <p:cNvSpPr>
            <a:spLocks noGrp="1"/>
          </p:cNvSpPr>
          <p:nvPr>
            <p:ph type="body" sz="quarter" idx="25" hasCustomPrompt="1"/>
          </p:nvPr>
        </p:nvSpPr>
        <p:spPr>
          <a:xfrm>
            <a:off x="9139343" y="3680698"/>
            <a:ext cx="3024340" cy="442916"/>
          </a:xfrm>
        </p:spPr>
        <p:txBody>
          <a:bodyPr/>
          <a:lstStyle>
            <a:lvl1pPr algn="ctr">
              <a:buNone/>
              <a:defRPr sz="16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44" name="Text Placeholder 17">
            <a:extLst>
              <a:ext uri="{FF2B5EF4-FFF2-40B4-BE49-F238E27FC236}">
                <a16:creationId xmlns:a16="http://schemas.microsoft.com/office/drawing/2014/main" id="{18449C84-980B-324B-B217-BB2EDFA5B227}"/>
              </a:ext>
            </a:extLst>
          </p:cNvPr>
          <p:cNvSpPr>
            <a:spLocks noGrp="1"/>
          </p:cNvSpPr>
          <p:nvPr>
            <p:ph type="body" sz="quarter" idx="26" hasCustomPrompt="1"/>
          </p:nvPr>
        </p:nvSpPr>
        <p:spPr>
          <a:xfrm>
            <a:off x="6068790" y="2953518"/>
            <a:ext cx="3024340" cy="442916"/>
          </a:xfrm>
        </p:spPr>
        <p:txBody>
          <a:bodyPr/>
          <a:lstStyle>
            <a:lvl1pPr algn="ctr">
              <a:buNone/>
              <a:defRPr sz="20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March</a:t>
            </a:r>
            <a:endParaRPr lang="en-US" dirty="0"/>
          </a:p>
        </p:txBody>
      </p:sp>
      <p:sp>
        <p:nvSpPr>
          <p:cNvPr id="45" name="Text Placeholder 23">
            <a:extLst>
              <a:ext uri="{FF2B5EF4-FFF2-40B4-BE49-F238E27FC236}">
                <a16:creationId xmlns:a16="http://schemas.microsoft.com/office/drawing/2014/main" id="{DB432D93-6FEA-AC42-83B9-779DFF3A77AA}"/>
              </a:ext>
            </a:extLst>
          </p:cNvPr>
          <p:cNvSpPr>
            <a:spLocks noGrp="1"/>
          </p:cNvSpPr>
          <p:nvPr>
            <p:ph type="body" sz="quarter" idx="27" hasCustomPrompt="1"/>
          </p:nvPr>
        </p:nvSpPr>
        <p:spPr>
          <a:xfrm>
            <a:off x="6073073" y="2322165"/>
            <a:ext cx="3049353" cy="582221"/>
          </a:xfrm>
        </p:spPr>
        <p:txBody>
          <a:bodyPr>
            <a:normAutofit/>
          </a:bodyPr>
          <a:lstStyle>
            <a:lvl1pPr marL="0" indent="0" algn="ctr">
              <a:buNone/>
              <a:defRPr sz="4000" b="1" i="0">
                <a:solidFill>
                  <a:schemeClr val="bg1"/>
                </a:solidFill>
                <a:latin typeface="+mn-lt"/>
              </a:defRPr>
            </a:lvl1pPr>
          </a:lstStyle>
          <a:p>
            <a:pPr lvl="0"/>
            <a:r>
              <a:rPr lang="en-US" dirty="0"/>
              <a:t>17</a:t>
            </a:r>
          </a:p>
        </p:txBody>
      </p:sp>
      <p:sp>
        <p:nvSpPr>
          <p:cNvPr id="46" name="Text Placeholder 17">
            <a:extLst>
              <a:ext uri="{FF2B5EF4-FFF2-40B4-BE49-F238E27FC236}">
                <a16:creationId xmlns:a16="http://schemas.microsoft.com/office/drawing/2014/main" id="{23980425-5596-AE4F-A5E0-1E8D36188DD0}"/>
              </a:ext>
            </a:extLst>
          </p:cNvPr>
          <p:cNvSpPr>
            <a:spLocks noGrp="1"/>
          </p:cNvSpPr>
          <p:nvPr>
            <p:ph type="body" sz="quarter" idx="28" hasCustomPrompt="1"/>
          </p:nvPr>
        </p:nvSpPr>
        <p:spPr>
          <a:xfrm>
            <a:off x="6083621" y="3683794"/>
            <a:ext cx="3024340" cy="442916"/>
          </a:xfrm>
        </p:spPr>
        <p:txBody>
          <a:bodyPr/>
          <a:lstStyle>
            <a:lvl1pPr algn="ctr">
              <a:buNone/>
              <a:defRPr sz="16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25" name="Text Placeholder 23">
            <a:extLst>
              <a:ext uri="{FF2B5EF4-FFF2-40B4-BE49-F238E27FC236}">
                <a16:creationId xmlns:a16="http://schemas.microsoft.com/office/drawing/2014/main" id="{931F17A9-1990-CB4F-B6F6-4BB13F4AD5DC}"/>
              </a:ext>
            </a:extLst>
          </p:cNvPr>
          <p:cNvSpPr>
            <a:spLocks noGrp="1"/>
          </p:cNvSpPr>
          <p:nvPr>
            <p:ph type="body" sz="quarter" idx="29" hasCustomPrompt="1"/>
          </p:nvPr>
        </p:nvSpPr>
        <p:spPr>
          <a:xfrm>
            <a:off x="10764" y="422138"/>
            <a:ext cx="12181236" cy="582221"/>
          </a:xfrm>
        </p:spPr>
        <p:txBody>
          <a:bodyPr>
            <a:normAutofit/>
          </a:bodyPr>
          <a:lstStyle>
            <a:lvl1pPr marL="0" indent="0" algn="ctr">
              <a:buNone/>
              <a:defRPr sz="3600" b="0" i="0">
                <a:solidFill>
                  <a:srgbClr val="23385C"/>
                </a:solidFill>
                <a:latin typeface="+mn-lt"/>
              </a:defRPr>
            </a:lvl1pPr>
          </a:lstStyle>
          <a:p>
            <a:pPr lvl="0"/>
            <a:r>
              <a:rPr lang="en-US" dirty="0"/>
              <a:t>Heading</a:t>
            </a:r>
          </a:p>
        </p:txBody>
      </p:sp>
      <p:grpSp>
        <p:nvGrpSpPr>
          <p:cNvPr id="26" name="Group 25">
            <a:extLst>
              <a:ext uri="{FF2B5EF4-FFF2-40B4-BE49-F238E27FC236}">
                <a16:creationId xmlns:a16="http://schemas.microsoft.com/office/drawing/2014/main" id="{AC475032-DAB7-304F-BF53-A3C3404916B5}"/>
              </a:ext>
            </a:extLst>
          </p:cNvPr>
          <p:cNvGrpSpPr/>
          <p:nvPr userDrawn="1"/>
        </p:nvGrpSpPr>
        <p:grpSpPr>
          <a:xfrm>
            <a:off x="5067451" y="6036885"/>
            <a:ext cx="1765535" cy="1041400"/>
            <a:chOff x="5067451" y="6036885"/>
            <a:chExt cx="1765535" cy="1041400"/>
          </a:xfrm>
        </p:grpSpPr>
        <p:pic>
          <p:nvPicPr>
            <p:cNvPr id="27" name="Picture 26" descr="Icon&#10;&#10;Description automatically generated">
              <a:extLst>
                <a:ext uri="{FF2B5EF4-FFF2-40B4-BE49-F238E27FC236}">
                  <a16:creationId xmlns:a16="http://schemas.microsoft.com/office/drawing/2014/main" id="{7772EBA6-F1EE-3349-870B-DA8A0907A28F}"/>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220086" y="6036885"/>
              <a:ext cx="1612900" cy="1041400"/>
            </a:xfrm>
            <a:prstGeom prst="rect">
              <a:avLst/>
            </a:prstGeom>
          </p:spPr>
        </p:pic>
        <p:pic>
          <p:nvPicPr>
            <p:cNvPr id="28" name="Picture 27" descr="A picture containing text, sign, tableware, plate&#10;&#10;Description automatically generated">
              <a:extLst>
                <a:ext uri="{FF2B5EF4-FFF2-40B4-BE49-F238E27FC236}">
                  <a16:creationId xmlns:a16="http://schemas.microsoft.com/office/drawing/2014/main" id="{AB75FCCC-38AC-A147-87ED-B00DBF1BE25D}"/>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555747" y="6218244"/>
              <a:ext cx="1080400" cy="315277"/>
            </a:xfrm>
            <a:prstGeom prst="rect">
              <a:avLst/>
            </a:prstGeom>
          </p:spPr>
        </p:pic>
        <p:pic>
          <p:nvPicPr>
            <p:cNvPr id="29" name="Picture 28" descr="Shape, arrow&#10;&#10;Description automatically generated">
              <a:extLst>
                <a:ext uri="{FF2B5EF4-FFF2-40B4-BE49-F238E27FC236}">
                  <a16:creationId xmlns:a16="http://schemas.microsoft.com/office/drawing/2014/main" id="{8D82AE2D-D776-E640-A44F-4D690A0FE5E6}"/>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5067451" y="6387828"/>
              <a:ext cx="488296" cy="315278"/>
            </a:xfrm>
            <a:prstGeom prst="rect">
              <a:avLst/>
            </a:prstGeom>
          </p:spPr>
        </p:pic>
      </p:grpSp>
    </p:spTree>
    <p:extLst>
      <p:ext uri="{BB962C8B-B14F-4D97-AF65-F5344CB8AC3E}">
        <p14:creationId xmlns:p14="http://schemas.microsoft.com/office/powerpoint/2010/main" val="50406583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3 point icon graph">
    <p:spTree>
      <p:nvGrpSpPr>
        <p:cNvPr id="1" name=""/>
        <p:cNvGrpSpPr/>
        <p:nvPr/>
      </p:nvGrpSpPr>
      <p:grpSpPr>
        <a:xfrm>
          <a:off x="0" y="0"/>
          <a:ext cx="0" cy="0"/>
          <a:chOff x="0" y="0"/>
          <a:chExt cx="0" cy="0"/>
        </a:xfrm>
      </p:grpSpPr>
      <p:sp>
        <p:nvSpPr>
          <p:cNvPr id="4" name="Freeform: Shape 4232">
            <a:extLst>
              <a:ext uri="{FF2B5EF4-FFF2-40B4-BE49-F238E27FC236}">
                <a16:creationId xmlns:a16="http://schemas.microsoft.com/office/drawing/2014/main" id="{622070F6-FB1F-9148-9EB4-D8EF592B6C8A}"/>
              </a:ext>
            </a:extLst>
          </p:cNvPr>
          <p:cNvSpPr/>
          <p:nvPr userDrawn="1"/>
        </p:nvSpPr>
        <p:spPr>
          <a:xfrm>
            <a:off x="2224249" y="1546728"/>
            <a:ext cx="1521426" cy="2214649"/>
          </a:xfrm>
          <a:custGeom>
            <a:avLst/>
            <a:gdLst/>
            <a:ahLst/>
            <a:cxnLst>
              <a:cxn ang="3cd4">
                <a:pos x="hc" y="t"/>
              </a:cxn>
              <a:cxn ang="cd2">
                <a:pos x="l" y="vc"/>
              </a:cxn>
              <a:cxn ang="cd4">
                <a:pos x="hc" y="b"/>
              </a:cxn>
              <a:cxn ang="0">
                <a:pos x="r" y="vc"/>
              </a:cxn>
            </a:cxnLst>
            <a:rect l="l" t="t" r="r" b="b"/>
            <a:pathLst>
              <a:path w="914" h="1330">
                <a:moveTo>
                  <a:pt x="456" y="219"/>
                </a:moveTo>
                <a:cubicBezTo>
                  <a:pt x="327" y="219"/>
                  <a:pt x="220" y="325"/>
                  <a:pt x="220" y="455"/>
                </a:cubicBezTo>
                <a:cubicBezTo>
                  <a:pt x="220" y="587"/>
                  <a:pt x="327" y="692"/>
                  <a:pt x="456" y="692"/>
                </a:cubicBezTo>
                <a:cubicBezTo>
                  <a:pt x="587" y="692"/>
                  <a:pt x="693" y="587"/>
                  <a:pt x="693" y="455"/>
                </a:cubicBezTo>
                <a:cubicBezTo>
                  <a:pt x="693" y="325"/>
                  <a:pt x="587" y="219"/>
                  <a:pt x="456" y="219"/>
                </a:cubicBezTo>
                <a:close/>
                <a:moveTo>
                  <a:pt x="456" y="0"/>
                </a:moveTo>
                <a:cubicBezTo>
                  <a:pt x="709" y="0"/>
                  <a:pt x="914" y="203"/>
                  <a:pt x="914" y="455"/>
                </a:cubicBezTo>
                <a:cubicBezTo>
                  <a:pt x="914" y="705"/>
                  <a:pt x="714" y="907"/>
                  <a:pt x="466" y="913"/>
                </a:cubicBezTo>
                <a:lnTo>
                  <a:pt x="466" y="1276"/>
                </a:lnTo>
                <a:cubicBezTo>
                  <a:pt x="477" y="1280"/>
                  <a:pt x="485" y="1289"/>
                  <a:pt x="485" y="1303"/>
                </a:cubicBezTo>
                <a:cubicBezTo>
                  <a:pt x="485" y="1316"/>
                  <a:pt x="473" y="1330"/>
                  <a:pt x="456" y="1330"/>
                </a:cubicBezTo>
                <a:cubicBezTo>
                  <a:pt x="442" y="1330"/>
                  <a:pt x="429" y="1316"/>
                  <a:pt x="429" y="1303"/>
                </a:cubicBezTo>
                <a:cubicBezTo>
                  <a:pt x="429" y="1289"/>
                  <a:pt x="438" y="1280"/>
                  <a:pt x="449" y="1276"/>
                </a:cubicBezTo>
                <a:lnTo>
                  <a:pt x="449" y="913"/>
                </a:lnTo>
                <a:cubicBezTo>
                  <a:pt x="200" y="907"/>
                  <a:pt x="0" y="705"/>
                  <a:pt x="0" y="455"/>
                </a:cubicBezTo>
                <a:cubicBezTo>
                  <a:pt x="0" y="203"/>
                  <a:pt x="204" y="0"/>
                  <a:pt x="456" y="0"/>
                </a:cubicBezTo>
                <a:close/>
              </a:path>
            </a:pathLst>
          </a:custGeom>
          <a:solidFill>
            <a:srgbClr val="23385C"/>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5" name="Freeform: Shape 4237">
            <a:extLst>
              <a:ext uri="{FF2B5EF4-FFF2-40B4-BE49-F238E27FC236}">
                <a16:creationId xmlns:a16="http://schemas.microsoft.com/office/drawing/2014/main" id="{D8A1DBA4-C804-2D47-9911-EC8677BC17CE}"/>
              </a:ext>
            </a:extLst>
          </p:cNvPr>
          <p:cNvSpPr/>
          <p:nvPr userDrawn="1"/>
        </p:nvSpPr>
        <p:spPr>
          <a:xfrm>
            <a:off x="2267348" y="1588163"/>
            <a:ext cx="1433560" cy="1433557"/>
          </a:xfrm>
          <a:custGeom>
            <a:avLst/>
            <a:gdLst/>
            <a:ahLst/>
            <a:cxnLst>
              <a:cxn ang="3cd4">
                <a:pos x="hc" y="t"/>
              </a:cxn>
              <a:cxn ang="cd2">
                <a:pos x="l" y="vc"/>
              </a:cxn>
              <a:cxn ang="cd4">
                <a:pos x="hc" y="b"/>
              </a:cxn>
              <a:cxn ang="0">
                <a:pos x="r" y="vc"/>
              </a:cxn>
            </a:cxnLst>
            <a:rect l="l" t="t" r="r" b="b"/>
            <a:pathLst>
              <a:path w="473" h="473">
                <a:moveTo>
                  <a:pt x="236" y="0"/>
                </a:moveTo>
                <a:cubicBezTo>
                  <a:pt x="107" y="0"/>
                  <a:pt x="0" y="106"/>
                  <a:pt x="0" y="236"/>
                </a:cubicBezTo>
                <a:cubicBezTo>
                  <a:pt x="0" y="368"/>
                  <a:pt x="107" y="473"/>
                  <a:pt x="236" y="473"/>
                </a:cubicBezTo>
                <a:cubicBezTo>
                  <a:pt x="367" y="473"/>
                  <a:pt x="473" y="368"/>
                  <a:pt x="473" y="236"/>
                </a:cubicBezTo>
                <a:cubicBezTo>
                  <a:pt x="473" y="106"/>
                  <a:pt x="367" y="0"/>
                  <a:pt x="236" y="0"/>
                </a:cubicBezTo>
                <a:close/>
              </a:path>
            </a:pathLst>
          </a:custGeom>
          <a:solidFill>
            <a:srgbClr val="23385C"/>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6" name="Freeform: Shape 4233">
            <a:extLst>
              <a:ext uri="{FF2B5EF4-FFF2-40B4-BE49-F238E27FC236}">
                <a16:creationId xmlns:a16="http://schemas.microsoft.com/office/drawing/2014/main" id="{A2B5C452-54BF-9B4F-A43E-38B402D1B95F}"/>
              </a:ext>
            </a:extLst>
          </p:cNvPr>
          <p:cNvSpPr/>
          <p:nvPr userDrawn="1"/>
        </p:nvSpPr>
        <p:spPr>
          <a:xfrm>
            <a:off x="5347276" y="1593028"/>
            <a:ext cx="1519759" cy="2214649"/>
          </a:xfrm>
          <a:custGeom>
            <a:avLst/>
            <a:gdLst/>
            <a:ahLst/>
            <a:cxnLst>
              <a:cxn ang="3cd4">
                <a:pos x="hc" y="t"/>
              </a:cxn>
              <a:cxn ang="cd2">
                <a:pos x="l" y="vc"/>
              </a:cxn>
              <a:cxn ang="cd4">
                <a:pos x="hc" y="b"/>
              </a:cxn>
              <a:cxn ang="0">
                <a:pos x="r" y="vc"/>
              </a:cxn>
            </a:cxnLst>
            <a:rect l="l" t="t" r="r" b="b"/>
            <a:pathLst>
              <a:path w="913" h="1330">
                <a:moveTo>
                  <a:pt x="455" y="219"/>
                </a:moveTo>
                <a:cubicBezTo>
                  <a:pt x="325" y="219"/>
                  <a:pt x="219" y="325"/>
                  <a:pt x="219" y="455"/>
                </a:cubicBezTo>
                <a:cubicBezTo>
                  <a:pt x="219" y="587"/>
                  <a:pt x="325" y="692"/>
                  <a:pt x="455" y="692"/>
                </a:cubicBezTo>
                <a:cubicBezTo>
                  <a:pt x="587" y="692"/>
                  <a:pt x="692" y="587"/>
                  <a:pt x="692" y="455"/>
                </a:cubicBezTo>
                <a:cubicBezTo>
                  <a:pt x="692" y="325"/>
                  <a:pt x="587" y="219"/>
                  <a:pt x="455" y="219"/>
                </a:cubicBezTo>
                <a:close/>
                <a:moveTo>
                  <a:pt x="455" y="0"/>
                </a:moveTo>
                <a:cubicBezTo>
                  <a:pt x="708" y="0"/>
                  <a:pt x="913" y="203"/>
                  <a:pt x="913" y="455"/>
                </a:cubicBezTo>
                <a:cubicBezTo>
                  <a:pt x="913" y="705"/>
                  <a:pt x="713" y="907"/>
                  <a:pt x="465" y="913"/>
                </a:cubicBezTo>
                <a:lnTo>
                  <a:pt x="465" y="1276"/>
                </a:lnTo>
                <a:cubicBezTo>
                  <a:pt x="476" y="1280"/>
                  <a:pt x="484" y="1289"/>
                  <a:pt x="484" y="1303"/>
                </a:cubicBezTo>
                <a:cubicBezTo>
                  <a:pt x="484" y="1316"/>
                  <a:pt x="471" y="1330"/>
                  <a:pt x="455" y="1330"/>
                </a:cubicBezTo>
                <a:cubicBezTo>
                  <a:pt x="441" y="1330"/>
                  <a:pt x="429" y="1316"/>
                  <a:pt x="429" y="1303"/>
                </a:cubicBezTo>
                <a:cubicBezTo>
                  <a:pt x="429" y="1289"/>
                  <a:pt x="435" y="1280"/>
                  <a:pt x="446" y="1276"/>
                </a:cubicBezTo>
                <a:lnTo>
                  <a:pt x="446" y="913"/>
                </a:lnTo>
                <a:cubicBezTo>
                  <a:pt x="199" y="907"/>
                  <a:pt x="0" y="705"/>
                  <a:pt x="0" y="455"/>
                </a:cubicBezTo>
                <a:cubicBezTo>
                  <a:pt x="0" y="203"/>
                  <a:pt x="203" y="0"/>
                  <a:pt x="455" y="0"/>
                </a:cubicBezTo>
                <a:close/>
              </a:path>
            </a:pathLst>
          </a:custGeom>
          <a:solidFill>
            <a:srgbClr val="00A4B8"/>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7" name="Freeform: Shape 4238">
            <a:extLst>
              <a:ext uri="{FF2B5EF4-FFF2-40B4-BE49-F238E27FC236}">
                <a16:creationId xmlns:a16="http://schemas.microsoft.com/office/drawing/2014/main" id="{444A958E-CFA7-B64E-92C8-D832683C4A94}"/>
              </a:ext>
            </a:extLst>
          </p:cNvPr>
          <p:cNvSpPr/>
          <p:nvPr userDrawn="1"/>
        </p:nvSpPr>
        <p:spPr>
          <a:xfrm>
            <a:off x="5388709" y="1634463"/>
            <a:ext cx="1433560" cy="1433557"/>
          </a:xfrm>
          <a:custGeom>
            <a:avLst/>
            <a:gdLst/>
            <a:ahLst/>
            <a:cxnLst>
              <a:cxn ang="3cd4">
                <a:pos x="hc" y="t"/>
              </a:cxn>
              <a:cxn ang="cd2">
                <a:pos x="l" y="vc"/>
              </a:cxn>
              <a:cxn ang="cd4">
                <a:pos x="hc" y="b"/>
              </a:cxn>
              <a:cxn ang="0">
                <a:pos x="r" y="vc"/>
              </a:cxn>
            </a:cxnLst>
            <a:rect l="l" t="t" r="r" b="b"/>
            <a:pathLst>
              <a:path w="473" h="473">
                <a:moveTo>
                  <a:pt x="236" y="0"/>
                </a:moveTo>
                <a:cubicBezTo>
                  <a:pt x="106" y="0"/>
                  <a:pt x="0" y="106"/>
                  <a:pt x="0" y="236"/>
                </a:cubicBezTo>
                <a:cubicBezTo>
                  <a:pt x="0" y="368"/>
                  <a:pt x="106" y="473"/>
                  <a:pt x="236" y="473"/>
                </a:cubicBezTo>
                <a:cubicBezTo>
                  <a:pt x="368" y="473"/>
                  <a:pt x="473" y="368"/>
                  <a:pt x="473" y="236"/>
                </a:cubicBezTo>
                <a:cubicBezTo>
                  <a:pt x="473" y="106"/>
                  <a:pt x="368" y="0"/>
                  <a:pt x="236" y="0"/>
                </a:cubicBezTo>
                <a:close/>
              </a:path>
            </a:pathLst>
          </a:custGeom>
          <a:solidFill>
            <a:srgbClr val="00A4B8"/>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12" name="Freeform: Shape 4234">
            <a:extLst>
              <a:ext uri="{FF2B5EF4-FFF2-40B4-BE49-F238E27FC236}">
                <a16:creationId xmlns:a16="http://schemas.microsoft.com/office/drawing/2014/main" id="{473A5FB1-762F-F846-BB1E-727584AF3C5F}"/>
              </a:ext>
            </a:extLst>
          </p:cNvPr>
          <p:cNvSpPr/>
          <p:nvPr userDrawn="1"/>
        </p:nvSpPr>
        <p:spPr>
          <a:xfrm>
            <a:off x="8744267" y="1599278"/>
            <a:ext cx="1521426" cy="2214649"/>
          </a:xfrm>
          <a:custGeom>
            <a:avLst/>
            <a:gdLst/>
            <a:ahLst/>
            <a:cxnLst>
              <a:cxn ang="3cd4">
                <a:pos x="hc" y="t"/>
              </a:cxn>
              <a:cxn ang="cd2">
                <a:pos x="l" y="vc"/>
              </a:cxn>
              <a:cxn ang="cd4">
                <a:pos x="hc" y="b"/>
              </a:cxn>
              <a:cxn ang="0">
                <a:pos x="r" y="vc"/>
              </a:cxn>
            </a:cxnLst>
            <a:rect l="l" t="t" r="r" b="b"/>
            <a:pathLst>
              <a:path w="914" h="1330">
                <a:moveTo>
                  <a:pt x="457" y="219"/>
                </a:moveTo>
                <a:cubicBezTo>
                  <a:pt x="327" y="219"/>
                  <a:pt x="222" y="325"/>
                  <a:pt x="222" y="455"/>
                </a:cubicBezTo>
                <a:cubicBezTo>
                  <a:pt x="222" y="587"/>
                  <a:pt x="327" y="692"/>
                  <a:pt x="457" y="692"/>
                </a:cubicBezTo>
                <a:cubicBezTo>
                  <a:pt x="587" y="692"/>
                  <a:pt x="694" y="587"/>
                  <a:pt x="694" y="455"/>
                </a:cubicBezTo>
                <a:cubicBezTo>
                  <a:pt x="694" y="325"/>
                  <a:pt x="587" y="219"/>
                  <a:pt x="457" y="219"/>
                </a:cubicBezTo>
                <a:close/>
                <a:moveTo>
                  <a:pt x="457" y="0"/>
                </a:moveTo>
                <a:cubicBezTo>
                  <a:pt x="710" y="0"/>
                  <a:pt x="914" y="203"/>
                  <a:pt x="914" y="455"/>
                </a:cubicBezTo>
                <a:cubicBezTo>
                  <a:pt x="914" y="705"/>
                  <a:pt x="714" y="907"/>
                  <a:pt x="466" y="913"/>
                </a:cubicBezTo>
                <a:lnTo>
                  <a:pt x="466" y="1276"/>
                </a:lnTo>
                <a:cubicBezTo>
                  <a:pt x="477" y="1280"/>
                  <a:pt x="484" y="1289"/>
                  <a:pt x="484" y="1303"/>
                </a:cubicBezTo>
                <a:cubicBezTo>
                  <a:pt x="484" y="1316"/>
                  <a:pt x="472" y="1330"/>
                  <a:pt x="457" y="1330"/>
                </a:cubicBezTo>
                <a:cubicBezTo>
                  <a:pt x="441" y="1330"/>
                  <a:pt x="429" y="1316"/>
                  <a:pt x="429" y="1303"/>
                </a:cubicBezTo>
                <a:cubicBezTo>
                  <a:pt x="429" y="1289"/>
                  <a:pt x="437" y="1280"/>
                  <a:pt x="448" y="1276"/>
                </a:cubicBezTo>
                <a:lnTo>
                  <a:pt x="448" y="913"/>
                </a:lnTo>
                <a:cubicBezTo>
                  <a:pt x="200" y="907"/>
                  <a:pt x="0" y="705"/>
                  <a:pt x="0" y="455"/>
                </a:cubicBezTo>
                <a:cubicBezTo>
                  <a:pt x="0" y="203"/>
                  <a:pt x="205" y="0"/>
                  <a:pt x="457" y="0"/>
                </a:cubicBezTo>
                <a:close/>
              </a:path>
            </a:pathLst>
          </a:custGeom>
          <a:solidFill>
            <a:srgbClr val="7DCCC6"/>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13" name="Freeform: Shape 4239">
            <a:extLst>
              <a:ext uri="{FF2B5EF4-FFF2-40B4-BE49-F238E27FC236}">
                <a16:creationId xmlns:a16="http://schemas.microsoft.com/office/drawing/2014/main" id="{C85CF623-BF5F-8445-9C36-B325D84F9DE3}"/>
              </a:ext>
            </a:extLst>
          </p:cNvPr>
          <p:cNvSpPr/>
          <p:nvPr userDrawn="1"/>
        </p:nvSpPr>
        <p:spPr>
          <a:xfrm>
            <a:off x="8791385" y="1640713"/>
            <a:ext cx="1430522" cy="1433557"/>
          </a:xfrm>
          <a:custGeom>
            <a:avLst/>
            <a:gdLst/>
            <a:ahLst/>
            <a:cxnLst>
              <a:cxn ang="3cd4">
                <a:pos x="hc" y="t"/>
              </a:cxn>
              <a:cxn ang="cd2">
                <a:pos x="l" y="vc"/>
              </a:cxn>
              <a:cxn ang="cd4">
                <a:pos x="hc" y="b"/>
              </a:cxn>
              <a:cxn ang="0">
                <a:pos x="r" y="vc"/>
              </a:cxn>
            </a:cxnLst>
            <a:rect l="l" t="t" r="r" b="b"/>
            <a:pathLst>
              <a:path w="472" h="473">
                <a:moveTo>
                  <a:pt x="235" y="0"/>
                </a:moveTo>
                <a:cubicBezTo>
                  <a:pt x="105" y="0"/>
                  <a:pt x="0" y="106"/>
                  <a:pt x="0" y="236"/>
                </a:cubicBezTo>
                <a:cubicBezTo>
                  <a:pt x="0" y="368"/>
                  <a:pt x="105" y="473"/>
                  <a:pt x="235" y="473"/>
                </a:cubicBezTo>
                <a:cubicBezTo>
                  <a:pt x="365" y="473"/>
                  <a:pt x="472" y="368"/>
                  <a:pt x="472" y="236"/>
                </a:cubicBezTo>
                <a:cubicBezTo>
                  <a:pt x="472" y="106"/>
                  <a:pt x="365" y="0"/>
                  <a:pt x="235" y="0"/>
                </a:cubicBezTo>
                <a:close/>
              </a:path>
            </a:pathLst>
          </a:custGeom>
          <a:solidFill>
            <a:srgbClr val="7DCCC6"/>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51" name="Text Placeholder 17">
            <a:extLst>
              <a:ext uri="{FF2B5EF4-FFF2-40B4-BE49-F238E27FC236}">
                <a16:creationId xmlns:a16="http://schemas.microsoft.com/office/drawing/2014/main" id="{B9635948-5A8E-DA49-8402-87460CCA36C0}"/>
              </a:ext>
            </a:extLst>
          </p:cNvPr>
          <p:cNvSpPr>
            <a:spLocks noGrp="1"/>
          </p:cNvSpPr>
          <p:nvPr>
            <p:ph type="body" sz="quarter" idx="30" hasCustomPrompt="1"/>
          </p:nvPr>
        </p:nvSpPr>
        <p:spPr>
          <a:xfrm>
            <a:off x="1967843" y="4647272"/>
            <a:ext cx="2061046" cy="1237497"/>
          </a:xfrm>
        </p:spPr>
        <p:txBody>
          <a:bodyPr/>
          <a:lstStyle>
            <a:lvl1pPr algn="ctr">
              <a:buNone/>
              <a:defRPr sz="1500" b="0" i="0" spc="0">
                <a:solidFill>
                  <a:srgbClr val="23385C"/>
                </a:solidFill>
                <a:latin typeface="Montserrat Light" pitchFamily="2" charset="77"/>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52" name="Text Placeholder 17">
            <a:extLst>
              <a:ext uri="{FF2B5EF4-FFF2-40B4-BE49-F238E27FC236}">
                <a16:creationId xmlns:a16="http://schemas.microsoft.com/office/drawing/2014/main" id="{F8D16C6E-0FEF-E949-9F8E-AD42CE6382AE}"/>
              </a:ext>
            </a:extLst>
          </p:cNvPr>
          <p:cNvSpPr>
            <a:spLocks noGrp="1"/>
          </p:cNvSpPr>
          <p:nvPr>
            <p:ph type="body" sz="quarter" idx="31" hasCustomPrompt="1"/>
          </p:nvPr>
        </p:nvSpPr>
        <p:spPr>
          <a:xfrm>
            <a:off x="1955146" y="4152598"/>
            <a:ext cx="2061046" cy="335052"/>
          </a:xfrm>
        </p:spPr>
        <p:txBody>
          <a:bodyPr/>
          <a:lstStyle>
            <a:lvl1pPr algn="ctr">
              <a:buNone/>
              <a:defRPr sz="2000" b="0" i="0" spc="0">
                <a:solidFill>
                  <a:srgbClr val="23385C"/>
                </a:solidFill>
                <a:latin typeface="Montserrat" pitchFamily="2" charset="77"/>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 One</a:t>
            </a:r>
            <a:endParaRPr lang="en-US" dirty="0"/>
          </a:p>
        </p:txBody>
      </p:sp>
      <p:sp>
        <p:nvSpPr>
          <p:cNvPr id="53" name="Text Placeholder 17">
            <a:extLst>
              <a:ext uri="{FF2B5EF4-FFF2-40B4-BE49-F238E27FC236}">
                <a16:creationId xmlns:a16="http://schemas.microsoft.com/office/drawing/2014/main" id="{125FFF2B-E58E-DA48-B8D2-900F36A687BE}"/>
              </a:ext>
            </a:extLst>
          </p:cNvPr>
          <p:cNvSpPr>
            <a:spLocks noGrp="1"/>
          </p:cNvSpPr>
          <p:nvPr>
            <p:ph type="body" sz="quarter" idx="32" hasCustomPrompt="1"/>
          </p:nvPr>
        </p:nvSpPr>
        <p:spPr>
          <a:xfrm>
            <a:off x="5090305" y="4685118"/>
            <a:ext cx="2061046" cy="1237497"/>
          </a:xfrm>
        </p:spPr>
        <p:txBody>
          <a:bodyPr/>
          <a:lstStyle>
            <a:lvl1pPr algn="ctr">
              <a:buNone/>
              <a:defRPr sz="1500" b="0" i="0" spc="0">
                <a:solidFill>
                  <a:srgbClr val="23385C"/>
                </a:solidFill>
                <a:latin typeface="Montserrat Light" pitchFamily="2" charset="77"/>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54" name="Text Placeholder 17">
            <a:extLst>
              <a:ext uri="{FF2B5EF4-FFF2-40B4-BE49-F238E27FC236}">
                <a16:creationId xmlns:a16="http://schemas.microsoft.com/office/drawing/2014/main" id="{03C080F9-4843-5C45-9B7C-3FF59B8138FD}"/>
              </a:ext>
            </a:extLst>
          </p:cNvPr>
          <p:cNvSpPr>
            <a:spLocks noGrp="1"/>
          </p:cNvSpPr>
          <p:nvPr>
            <p:ph type="body" sz="quarter" idx="33" hasCustomPrompt="1"/>
          </p:nvPr>
        </p:nvSpPr>
        <p:spPr>
          <a:xfrm>
            <a:off x="5077608" y="4190444"/>
            <a:ext cx="2061046" cy="335052"/>
          </a:xfrm>
        </p:spPr>
        <p:txBody>
          <a:bodyPr/>
          <a:lstStyle>
            <a:lvl1pPr algn="ctr">
              <a:buNone/>
              <a:defRPr sz="2000" b="0" i="0" spc="0">
                <a:solidFill>
                  <a:srgbClr val="00A4B8"/>
                </a:solidFill>
                <a:latin typeface="Montserrat" pitchFamily="2" charset="77"/>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 One</a:t>
            </a:r>
            <a:endParaRPr lang="en-US" dirty="0"/>
          </a:p>
        </p:txBody>
      </p:sp>
      <p:sp>
        <p:nvSpPr>
          <p:cNvPr id="55" name="Text Placeholder 17">
            <a:extLst>
              <a:ext uri="{FF2B5EF4-FFF2-40B4-BE49-F238E27FC236}">
                <a16:creationId xmlns:a16="http://schemas.microsoft.com/office/drawing/2014/main" id="{B3393FE8-8E7A-8648-9B7F-DD063536F365}"/>
              </a:ext>
            </a:extLst>
          </p:cNvPr>
          <p:cNvSpPr>
            <a:spLocks noGrp="1"/>
          </p:cNvSpPr>
          <p:nvPr>
            <p:ph type="body" sz="quarter" idx="34" hasCustomPrompt="1"/>
          </p:nvPr>
        </p:nvSpPr>
        <p:spPr>
          <a:xfrm>
            <a:off x="8490663" y="4685118"/>
            <a:ext cx="2061046" cy="1237497"/>
          </a:xfrm>
        </p:spPr>
        <p:txBody>
          <a:bodyPr/>
          <a:lstStyle>
            <a:lvl1pPr algn="ctr">
              <a:buNone/>
              <a:defRPr sz="1500" b="0" i="0" spc="0">
                <a:solidFill>
                  <a:srgbClr val="23385C"/>
                </a:solidFill>
                <a:latin typeface="Montserrat Light" pitchFamily="2" charset="77"/>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56" name="Text Placeholder 17">
            <a:extLst>
              <a:ext uri="{FF2B5EF4-FFF2-40B4-BE49-F238E27FC236}">
                <a16:creationId xmlns:a16="http://schemas.microsoft.com/office/drawing/2014/main" id="{FA8BB5AD-0DE3-1B4E-A424-802043EDCCCF}"/>
              </a:ext>
            </a:extLst>
          </p:cNvPr>
          <p:cNvSpPr>
            <a:spLocks noGrp="1"/>
          </p:cNvSpPr>
          <p:nvPr>
            <p:ph type="body" sz="quarter" idx="35" hasCustomPrompt="1"/>
          </p:nvPr>
        </p:nvSpPr>
        <p:spPr>
          <a:xfrm>
            <a:off x="8477966" y="4190444"/>
            <a:ext cx="2061046" cy="335052"/>
          </a:xfrm>
        </p:spPr>
        <p:txBody>
          <a:bodyPr/>
          <a:lstStyle>
            <a:lvl1pPr algn="ctr">
              <a:buNone/>
              <a:defRPr sz="2000" b="0" i="0" spc="0">
                <a:solidFill>
                  <a:srgbClr val="7DCCC6"/>
                </a:solidFill>
                <a:latin typeface="Montserrat" pitchFamily="2" charset="77"/>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 One</a:t>
            </a:r>
            <a:endParaRPr lang="en-US" dirty="0"/>
          </a:p>
        </p:txBody>
      </p:sp>
      <p:sp>
        <p:nvSpPr>
          <p:cNvPr id="21" name="Text Placeholder 23">
            <a:extLst>
              <a:ext uri="{FF2B5EF4-FFF2-40B4-BE49-F238E27FC236}">
                <a16:creationId xmlns:a16="http://schemas.microsoft.com/office/drawing/2014/main" id="{C979FF8E-2FF0-A342-B688-0AFAC421133E}"/>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23385C"/>
                </a:solidFill>
                <a:latin typeface="+mn-lt"/>
              </a:defRPr>
            </a:lvl1pPr>
          </a:lstStyle>
          <a:p>
            <a:pPr lvl="0"/>
            <a:r>
              <a:rPr lang="en-US" dirty="0"/>
              <a:t>Heading</a:t>
            </a:r>
          </a:p>
        </p:txBody>
      </p:sp>
      <p:grpSp>
        <p:nvGrpSpPr>
          <p:cNvPr id="22" name="Group 21">
            <a:extLst>
              <a:ext uri="{FF2B5EF4-FFF2-40B4-BE49-F238E27FC236}">
                <a16:creationId xmlns:a16="http://schemas.microsoft.com/office/drawing/2014/main" id="{D1B88B6A-8D11-514C-B2D6-79146707A8E8}"/>
              </a:ext>
            </a:extLst>
          </p:cNvPr>
          <p:cNvGrpSpPr/>
          <p:nvPr userDrawn="1"/>
        </p:nvGrpSpPr>
        <p:grpSpPr>
          <a:xfrm>
            <a:off x="5067451" y="6036885"/>
            <a:ext cx="1765535" cy="1041400"/>
            <a:chOff x="5067451" y="6036885"/>
            <a:chExt cx="1765535" cy="1041400"/>
          </a:xfrm>
        </p:grpSpPr>
        <p:pic>
          <p:nvPicPr>
            <p:cNvPr id="23" name="Picture 22" descr="Icon&#10;&#10;Description automatically generated">
              <a:extLst>
                <a:ext uri="{FF2B5EF4-FFF2-40B4-BE49-F238E27FC236}">
                  <a16:creationId xmlns:a16="http://schemas.microsoft.com/office/drawing/2014/main" id="{D8C5B22D-3390-3A40-A1D5-3774D41C6C3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220086" y="6036885"/>
              <a:ext cx="1612900" cy="1041400"/>
            </a:xfrm>
            <a:prstGeom prst="rect">
              <a:avLst/>
            </a:prstGeom>
          </p:spPr>
        </p:pic>
        <p:pic>
          <p:nvPicPr>
            <p:cNvPr id="24" name="Picture 23" descr="A picture containing text, sign, tableware, plate&#10;&#10;Description automatically generated">
              <a:extLst>
                <a:ext uri="{FF2B5EF4-FFF2-40B4-BE49-F238E27FC236}">
                  <a16:creationId xmlns:a16="http://schemas.microsoft.com/office/drawing/2014/main" id="{ED964094-6516-9044-B1BD-5934D68608EC}"/>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555747" y="6218244"/>
              <a:ext cx="1080400" cy="315277"/>
            </a:xfrm>
            <a:prstGeom prst="rect">
              <a:avLst/>
            </a:prstGeom>
          </p:spPr>
        </p:pic>
        <p:pic>
          <p:nvPicPr>
            <p:cNvPr id="25" name="Picture 24" descr="Shape, arrow&#10;&#10;Description automatically generated">
              <a:extLst>
                <a:ext uri="{FF2B5EF4-FFF2-40B4-BE49-F238E27FC236}">
                  <a16:creationId xmlns:a16="http://schemas.microsoft.com/office/drawing/2014/main" id="{5300CC89-2E33-FC40-B06A-D37A4DE8FB99}"/>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5067451" y="6387828"/>
              <a:ext cx="488296" cy="315278"/>
            </a:xfrm>
            <a:prstGeom prst="rect">
              <a:avLst/>
            </a:prstGeom>
          </p:spPr>
        </p:pic>
      </p:grpSp>
    </p:spTree>
    <p:extLst>
      <p:ext uri="{BB962C8B-B14F-4D97-AF65-F5344CB8AC3E}">
        <p14:creationId xmlns:p14="http://schemas.microsoft.com/office/powerpoint/2010/main" val="406825486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5 point icon graph A">
    <p:spTree>
      <p:nvGrpSpPr>
        <p:cNvPr id="1" name=""/>
        <p:cNvGrpSpPr/>
        <p:nvPr/>
      </p:nvGrpSpPr>
      <p:grpSpPr>
        <a:xfrm>
          <a:off x="0" y="0"/>
          <a:ext cx="0" cy="0"/>
          <a:chOff x="0" y="0"/>
          <a:chExt cx="0" cy="0"/>
        </a:xfrm>
      </p:grpSpPr>
      <p:sp>
        <p:nvSpPr>
          <p:cNvPr id="4" name="Freeform: Shape 4232">
            <a:extLst>
              <a:ext uri="{FF2B5EF4-FFF2-40B4-BE49-F238E27FC236}">
                <a16:creationId xmlns:a16="http://schemas.microsoft.com/office/drawing/2014/main" id="{622070F6-FB1F-9148-9EB4-D8EF592B6C8A}"/>
              </a:ext>
            </a:extLst>
          </p:cNvPr>
          <p:cNvSpPr/>
          <p:nvPr userDrawn="1"/>
        </p:nvSpPr>
        <p:spPr>
          <a:xfrm>
            <a:off x="3193681" y="1544244"/>
            <a:ext cx="1521426" cy="2214649"/>
          </a:xfrm>
          <a:custGeom>
            <a:avLst/>
            <a:gdLst/>
            <a:ahLst/>
            <a:cxnLst>
              <a:cxn ang="3cd4">
                <a:pos x="hc" y="t"/>
              </a:cxn>
              <a:cxn ang="cd2">
                <a:pos x="l" y="vc"/>
              </a:cxn>
              <a:cxn ang="cd4">
                <a:pos x="hc" y="b"/>
              </a:cxn>
              <a:cxn ang="0">
                <a:pos x="r" y="vc"/>
              </a:cxn>
            </a:cxnLst>
            <a:rect l="l" t="t" r="r" b="b"/>
            <a:pathLst>
              <a:path w="914" h="1330">
                <a:moveTo>
                  <a:pt x="456" y="219"/>
                </a:moveTo>
                <a:cubicBezTo>
                  <a:pt x="327" y="219"/>
                  <a:pt x="220" y="325"/>
                  <a:pt x="220" y="455"/>
                </a:cubicBezTo>
                <a:cubicBezTo>
                  <a:pt x="220" y="587"/>
                  <a:pt x="327" y="692"/>
                  <a:pt x="456" y="692"/>
                </a:cubicBezTo>
                <a:cubicBezTo>
                  <a:pt x="587" y="692"/>
                  <a:pt x="693" y="587"/>
                  <a:pt x="693" y="455"/>
                </a:cubicBezTo>
                <a:cubicBezTo>
                  <a:pt x="693" y="325"/>
                  <a:pt x="587" y="219"/>
                  <a:pt x="456" y="219"/>
                </a:cubicBezTo>
                <a:close/>
                <a:moveTo>
                  <a:pt x="456" y="0"/>
                </a:moveTo>
                <a:cubicBezTo>
                  <a:pt x="709" y="0"/>
                  <a:pt x="914" y="203"/>
                  <a:pt x="914" y="455"/>
                </a:cubicBezTo>
                <a:cubicBezTo>
                  <a:pt x="914" y="705"/>
                  <a:pt x="714" y="907"/>
                  <a:pt x="466" y="913"/>
                </a:cubicBezTo>
                <a:lnTo>
                  <a:pt x="466" y="1276"/>
                </a:lnTo>
                <a:cubicBezTo>
                  <a:pt x="477" y="1280"/>
                  <a:pt x="485" y="1289"/>
                  <a:pt x="485" y="1303"/>
                </a:cubicBezTo>
                <a:cubicBezTo>
                  <a:pt x="485" y="1316"/>
                  <a:pt x="473" y="1330"/>
                  <a:pt x="456" y="1330"/>
                </a:cubicBezTo>
                <a:cubicBezTo>
                  <a:pt x="442" y="1330"/>
                  <a:pt x="429" y="1316"/>
                  <a:pt x="429" y="1303"/>
                </a:cubicBezTo>
                <a:cubicBezTo>
                  <a:pt x="429" y="1289"/>
                  <a:pt x="438" y="1280"/>
                  <a:pt x="449" y="1276"/>
                </a:cubicBezTo>
                <a:lnTo>
                  <a:pt x="449" y="913"/>
                </a:lnTo>
                <a:cubicBezTo>
                  <a:pt x="200" y="907"/>
                  <a:pt x="0" y="705"/>
                  <a:pt x="0" y="455"/>
                </a:cubicBezTo>
                <a:cubicBezTo>
                  <a:pt x="0" y="203"/>
                  <a:pt x="204" y="0"/>
                  <a:pt x="456" y="0"/>
                </a:cubicBezTo>
                <a:close/>
              </a:path>
            </a:pathLst>
          </a:custGeom>
          <a:solidFill>
            <a:srgbClr val="00A4B8"/>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5" name="Freeform: Shape 4237">
            <a:extLst>
              <a:ext uri="{FF2B5EF4-FFF2-40B4-BE49-F238E27FC236}">
                <a16:creationId xmlns:a16="http://schemas.microsoft.com/office/drawing/2014/main" id="{D8A1DBA4-C804-2D47-9911-EC8677BC17CE}"/>
              </a:ext>
            </a:extLst>
          </p:cNvPr>
          <p:cNvSpPr/>
          <p:nvPr userDrawn="1"/>
        </p:nvSpPr>
        <p:spPr>
          <a:xfrm>
            <a:off x="3236780" y="1585679"/>
            <a:ext cx="1433560" cy="1433557"/>
          </a:xfrm>
          <a:custGeom>
            <a:avLst/>
            <a:gdLst/>
            <a:ahLst/>
            <a:cxnLst>
              <a:cxn ang="3cd4">
                <a:pos x="hc" y="t"/>
              </a:cxn>
              <a:cxn ang="cd2">
                <a:pos x="l" y="vc"/>
              </a:cxn>
              <a:cxn ang="cd4">
                <a:pos x="hc" y="b"/>
              </a:cxn>
              <a:cxn ang="0">
                <a:pos x="r" y="vc"/>
              </a:cxn>
            </a:cxnLst>
            <a:rect l="l" t="t" r="r" b="b"/>
            <a:pathLst>
              <a:path w="473" h="473">
                <a:moveTo>
                  <a:pt x="236" y="0"/>
                </a:moveTo>
                <a:cubicBezTo>
                  <a:pt x="107" y="0"/>
                  <a:pt x="0" y="106"/>
                  <a:pt x="0" y="236"/>
                </a:cubicBezTo>
                <a:cubicBezTo>
                  <a:pt x="0" y="368"/>
                  <a:pt x="107" y="473"/>
                  <a:pt x="236" y="473"/>
                </a:cubicBezTo>
                <a:cubicBezTo>
                  <a:pt x="367" y="473"/>
                  <a:pt x="473" y="368"/>
                  <a:pt x="473" y="236"/>
                </a:cubicBezTo>
                <a:cubicBezTo>
                  <a:pt x="473" y="106"/>
                  <a:pt x="367" y="0"/>
                  <a:pt x="236" y="0"/>
                </a:cubicBezTo>
                <a:close/>
              </a:path>
            </a:pathLst>
          </a:custGeom>
          <a:solidFill>
            <a:srgbClr val="00A4B8"/>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6" name="Freeform: Shape 4233">
            <a:extLst>
              <a:ext uri="{FF2B5EF4-FFF2-40B4-BE49-F238E27FC236}">
                <a16:creationId xmlns:a16="http://schemas.microsoft.com/office/drawing/2014/main" id="{A2B5C452-54BF-9B4F-A43E-38B402D1B95F}"/>
              </a:ext>
            </a:extLst>
          </p:cNvPr>
          <p:cNvSpPr/>
          <p:nvPr userDrawn="1"/>
        </p:nvSpPr>
        <p:spPr>
          <a:xfrm>
            <a:off x="5357993" y="1544244"/>
            <a:ext cx="1519759" cy="2214649"/>
          </a:xfrm>
          <a:custGeom>
            <a:avLst/>
            <a:gdLst/>
            <a:ahLst/>
            <a:cxnLst>
              <a:cxn ang="3cd4">
                <a:pos x="hc" y="t"/>
              </a:cxn>
              <a:cxn ang="cd2">
                <a:pos x="l" y="vc"/>
              </a:cxn>
              <a:cxn ang="cd4">
                <a:pos x="hc" y="b"/>
              </a:cxn>
              <a:cxn ang="0">
                <a:pos x="r" y="vc"/>
              </a:cxn>
            </a:cxnLst>
            <a:rect l="l" t="t" r="r" b="b"/>
            <a:pathLst>
              <a:path w="913" h="1330">
                <a:moveTo>
                  <a:pt x="455" y="219"/>
                </a:moveTo>
                <a:cubicBezTo>
                  <a:pt x="325" y="219"/>
                  <a:pt x="219" y="325"/>
                  <a:pt x="219" y="455"/>
                </a:cubicBezTo>
                <a:cubicBezTo>
                  <a:pt x="219" y="587"/>
                  <a:pt x="325" y="692"/>
                  <a:pt x="455" y="692"/>
                </a:cubicBezTo>
                <a:cubicBezTo>
                  <a:pt x="587" y="692"/>
                  <a:pt x="692" y="587"/>
                  <a:pt x="692" y="455"/>
                </a:cubicBezTo>
                <a:cubicBezTo>
                  <a:pt x="692" y="325"/>
                  <a:pt x="587" y="219"/>
                  <a:pt x="455" y="219"/>
                </a:cubicBezTo>
                <a:close/>
                <a:moveTo>
                  <a:pt x="455" y="0"/>
                </a:moveTo>
                <a:cubicBezTo>
                  <a:pt x="708" y="0"/>
                  <a:pt x="913" y="203"/>
                  <a:pt x="913" y="455"/>
                </a:cubicBezTo>
                <a:cubicBezTo>
                  <a:pt x="913" y="705"/>
                  <a:pt x="713" y="907"/>
                  <a:pt x="465" y="913"/>
                </a:cubicBezTo>
                <a:lnTo>
                  <a:pt x="465" y="1276"/>
                </a:lnTo>
                <a:cubicBezTo>
                  <a:pt x="476" y="1280"/>
                  <a:pt x="484" y="1289"/>
                  <a:pt x="484" y="1303"/>
                </a:cubicBezTo>
                <a:cubicBezTo>
                  <a:pt x="484" y="1316"/>
                  <a:pt x="471" y="1330"/>
                  <a:pt x="455" y="1330"/>
                </a:cubicBezTo>
                <a:cubicBezTo>
                  <a:pt x="441" y="1330"/>
                  <a:pt x="429" y="1316"/>
                  <a:pt x="429" y="1303"/>
                </a:cubicBezTo>
                <a:cubicBezTo>
                  <a:pt x="429" y="1289"/>
                  <a:pt x="435" y="1280"/>
                  <a:pt x="446" y="1276"/>
                </a:cubicBezTo>
                <a:lnTo>
                  <a:pt x="446" y="913"/>
                </a:lnTo>
                <a:cubicBezTo>
                  <a:pt x="199" y="907"/>
                  <a:pt x="0" y="705"/>
                  <a:pt x="0" y="455"/>
                </a:cubicBezTo>
                <a:cubicBezTo>
                  <a:pt x="0" y="203"/>
                  <a:pt x="203" y="0"/>
                  <a:pt x="455" y="0"/>
                </a:cubicBezTo>
                <a:close/>
              </a:path>
            </a:pathLst>
          </a:custGeom>
          <a:solidFill>
            <a:srgbClr val="7DCCC6"/>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7" name="Freeform: Shape 4238">
            <a:extLst>
              <a:ext uri="{FF2B5EF4-FFF2-40B4-BE49-F238E27FC236}">
                <a16:creationId xmlns:a16="http://schemas.microsoft.com/office/drawing/2014/main" id="{444A958E-CFA7-B64E-92C8-D832683C4A94}"/>
              </a:ext>
            </a:extLst>
          </p:cNvPr>
          <p:cNvSpPr/>
          <p:nvPr userDrawn="1"/>
        </p:nvSpPr>
        <p:spPr>
          <a:xfrm>
            <a:off x="5399426" y="1585679"/>
            <a:ext cx="1433560" cy="1433557"/>
          </a:xfrm>
          <a:custGeom>
            <a:avLst/>
            <a:gdLst/>
            <a:ahLst/>
            <a:cxnLst>
              <a:cxn ang="3cd4">
                <a:pos x="hc" y="t"/>
              </a:cxn>
              <a:cxn ang="cd2">
                <a:pos x="l" y="vc"/>
              </a:cxn>
              <a:cxn ang="cd4">
                <a:pos x="hc" y="b"/>
              </a:cxn>
              <a:cxn ang="0">
                <a:pos x="r" y="vc"/>
              </a:cxn>
            </a:cxnLst>
            <a:rect l="l" t="t" r="r" b="b"/>
            <a:pathLst>
              <a:path w="473" h="473">
                <a:moveTo>
                  <a:pt x="236" y="0"/>
                </a:moveTo>
                <a:cubicBezTo>
                  <a:pt x="106" y="0"/>
                  <a:pt x="0" y="106"/>
                  <a:pt x="0" y="236"/>
                </a:cubicBezTo>
                <a:cubicBezTo>
                  <a:pt x="0" y="368"/>
                  <a:pt x="106" y="473"/>
                  <a:pt x="236" y="473"/>
                </a:cubicBezTo>
                <a:cubicBezTo>
                  <a:pt x="368" y="473"/>
                  <a:pt x="473" y="368"/>
                  <a:pt x="473" y="236"/>
                </a:cubicBezTo>
                <a:cubicBezTo>
                  <a:pt x="473" y="106"/>
                  <a:pt x="368" y="0"/>
                  <a:pt x="236" y="0"/>
                </a:cubicBezTo>
                <a:close/>
              </a:path>
            </a:pathLst>
          </a:custGeom>
          <a:solidFill>
            <a:srgbClr val="7DCCC6"/>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8" name="Freeform: Shape 4231">
            <a:extLst>
              <a:ext uri="{FF2B5EF4-FFF2-40B4-BE49-F238E27FC236}">
                <a16:creationId xmlns:a16="http://schemas.microsoft.com/office/drawing/2014/main" id="{9605CC6B-4A3F-524F-A45E-78BB72858F56}"/>
              </a:ext>
            </a:extLst>
          </p:cNvPr>
          <p:cNvSpPr/>
          <p:nvPr userDrawn="1"/>
        </p:nvSpPr>
        <p:spPr>
          <a:xfrm>
            <a:off x="1029368" y="1544244"/>
            <a:ext cx="1521426" cy="2214649"/>
          </a:xfrm>
          <a:custGeom>
            <a:avLst/>
            <a:gdLst/>
            <a:ahLst/>
            <a:cxnLst>
              <a:cxn ang="3cd4">
                <a:pos x="hc" y="t"/>
              </a:cxn>
              <a:cxn ang="cd2">
                <a:pos x="l" y="vc"/>
              </a:cxn>
              <a:cxn ang="cd4">
                <a:pos x="hc" y="b"/>
              </a:cxn>
              <a:cxn ang="0">
                <a:pos x="r" y="vc"/>
              </a:cxn>
            </a:cxnLst>
            <a:rect l="l" t="t" r="r" b="b"/>
            <a:pathLst>
              <a:path w="914" h="1330">
                <a:moveTo>
                  <a:pt x="458" y="219"/>
                </a:moveTo>
                <a:cubicBezTo>
                  <a:pt x="327" y="219"/>
                  <a:pt x="222" y="325"/>
                  <a:pt x="222" y="455"/>
                </a:cubicBezTo>
                <a:cubicBezTo>
                  <a:pt x="222" y="587"/>
                  <a:pt x="327" y="692"/>
                  <a:pt x="458" y="692"/>
                </a:cubicBezTo>
                <a:cubicBezTo>
                  <a:pt x="587" y="692"/>
                  <a:pt x="694" y="587"/>
                  <a:pt x="694" y="455"/>
                </a:cubicBezTo>
                <a:cubicBezTo>
                  <a:pt x="694" y="325"/>
                  <a:pt x="587" y="219"/>
                  <a:pt x="458" y="219"/>
                </a:cubicBezTo>
                <a:close/>
                <a:moveTo>
                  <a:pt x="458" y="0"/>
                </a:moveTo>
                <a:cubicBezTo>
                  <a:pt x="710" y="0"/>
                  <a:pt x="914" y="203"/>
                  <a:pt x="914" y="455"/>
                </a:cubicBezTo>
                <a:cubicBezTo>
                  <a:pt x="914" y="705"/>
                  <a:pt x="714" y="907"/>
                  <a:pt x="466" y="913"/>
                </a:cubicBezTo>
                <a:lnTo>
                  <a:pt x="466" y="1276"/>
                </a:lnTo>
                <a:cubicBezTo>
                  <a:pt x="476" y="1280"/>
                  <a:pt x="485" y="1289"/>
                  <a:pt x="485" y="1303"/>
                </a:cubicBezTo>
                <a:cubicBezTo>
                  <a:pt x="485" y="1316"/>
                  <a:pt x="473" y="1330"/>
                  <a:pt x="458" y="1330"/>
                </a:cubicBezTo>
                <a:cubicBezTo>
                  <a:pt x="441" y="1330"/>
                  <a:pt x="429" y="1316"/>
                  <a:pt x="429" y="1303"/>
                </a:cubicBezTo>
                <a:cubicBezTo>
                  <a:pt x="429" y="1289"/>
                  <a:pt x="438" y="1280"/>
                  <a:pt x="448" y="1276"/>
                </a:cubicBezTo>
                <a:lnTo>
                  <a:pt x="448" y="913"/>
                </a:lnTo>
                <a:cubicBezTo>
                  <a:pt x="200" y="907"/>
                  <a:pt x="0" y="705"/>
                  <a:pt x="0" y="455"/>
                </a:cubicBezTo>
                <a:cubicBezTo>
                  <a:pt x="0" y="203"/>
                  <a:pt x="206" y="0"/>
                  <a:pt x="458" y="0"/>
                </a:cubicBezTo>
                <a:close/>
              </a:path>
            </a:pathLst>
          </a:custGeom>
          <a:solidFill>
            <a:srgbClr val="23385C"/>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9" name="Freeform: Shape 4236">
            <a:extLst>
              <a:ext uri="{FF2B5EF4-FFF2-40B4-BE49-F238E27FC236}">
                <a16:creationId xmlns:a16="http://schemas.microsoft.com/office/drawing/2014/main" id="{F05D8F79-BD65-8347-867D-58A890D1083E}"/>
              </a:ext>
            </a:extLst>
          </p:cNvPr>
          <p:cNvSpPr/>
          <p:nvPr userDrawn="1"/>
        </p:nvSpPr>
        <p:spPr>
          <a:xfrm>
            <a:off x="1076487" y="1585679"/>
            <a:ext cx="1430522" cy="1433557"/>
          </a:xfrm>
          <a:custGeom>
            <a:avLst/>
            <a:gdLst/>
            <a:ahLst/>
            <a:cxnLst>
              <a:cxn ang="3cd4">
                <a:pos x="hc" y="t"/>
              </a:cxn>
              <a:cxn ang="cd2">
                <a:pos x="l" y="vc"/>
              </a:cxn>
              <a:cxn ang="cd4">
                <a:pos x="hc" y="b"/>
              </a:cxn>
              <a:cxn ang="0">
                <a:pos x="r" y="vc"/>
              </a:cxn>
            </a:cxnLst>
            <a:rect l="l" t="t" r="r" b="b"/>
            <a:pathLst>
              <a:path w="472" h="473">
                <a:moveTo>
                  <a:pt x="236" y="0"/>
                </a:moveTo>
                <a:cubicBezTo>
                  <a:pt x="105" y="0"/>
                  <a:pt x="0" y="106"/>
                  <a:pt x="0" y="236"/>
                </a:cubicBezTo>
                <a:cubicBezTo>
                  <a:pt x="0" y="368"/>
                  <a:pt x="105" y="473"/>
                  <a:pt x="236" y="473"/>
                </a:cubicBezTo>
                <a:cubicBezTo>
                  <a:pt x="365" y="473"/>
                  <a:pt x="472" y="368"/>
                  <a:pt x="472" y="236"/>
                </a:cubicBezTo>
                <a:cubicBezTo>
                  <a:pt x="472" y="106"/>
                  <a:pt x="365" y="0"/>
                  <a:pt x="236" y="0"/>
                </a:cubicBezTo>
                <a:close/>
              </a:path>
            </a:pathLst>
          </a:custGeom>
          <a:solidFill>
            <a:srgbClr val="23385C"/>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10" name="Freeform: Shape 4235">
            <a:extLst>
              <a:ext uri="{FF2B5EF4-FFF2-40B4-BE49-F238E27FC236}">
                <a16:creationId xmlns:a16="http://schemas.microsoft.com/office/drawing/2014/main" id="{2F2F1A50-32F6-E84E-B2A8-E09466C954B2}"/>
              </a:ext>
            </a:extLst>
          </p:cNvPr>
          <p:cNvSpPr/>
          <p:nvPr userDrawn="1"/>
        </p:nvSpPr>
        <p:spPr>
          <a:xfrm>
            <a:off x="9684951" y="1544244"/>
            <a:ext cx="1518092" cy="2214649"/>
          </a:xfrm>
          <a:custGeom>
            <a:avLst/>
            <a:gdLst/>
            <a:ahLst/>
            <a:cxnLst>
              <a:cxn ang="3cd4">
                <a:pos x="hc" y="t"/>
              </a:cxn>
              <a:cxn ang="cd2">
                <a:pos x="l" y="vc"/>
              </a:cxn>
              <a:cxn ang="cd4">
                <a:pos x="hc" y="b"/>
              </a:cxn>
              <a:cxn ang="0">
                <a:pos x="r" y="vc"/>
              </a:cxn>
            </a:cxnLst>
            <a:rect l="l" t="t" r="r" b="b"/>
            <a:pathLst>
              <a:path w="912" h="1330">
                <a:moveTo>
                  <a:pt x="455" y="219"/>
                </a:moveTo>
                <a:cubicBezTo>
                  <a:pt x="326" y="219"/>
                  <a:pt x="219" y="325"/>
                  <a:pt x="219" y="455"/>
                </a:cubicBezTo>
                <a:cubicBezTo>
                  <a:pt x="219" y="587"/>
                  <a:pt x="326" y="692"/>
                  <a:pt x="455" y="692"/>
                </a:cubicBezTo>
                <a:cubicBezTo>
                  <a:pt x="586" y="692"/>
                  <a:pt x="692" y="587"/>
                  <a:pt x="692" y="455"/>
                </a:cubicBezTo>
                <a:cubicBezTo>
                  <a:pt x="692" y="325"/>
                  <a:pt x="586" y="219"/>
                  <a:pt x="455" y="219"/>
                </a:cubicBezTo>
                <a:close/>
                <a:moveTo>
                  <a:pt x="455" y="0"/>
                </a:moveTo>
                <a:cubicBezTo>
                  <a:pt x="708" y="0"/>
                  <a:pt x="912" y="203"/>
                  <a:pt x="912" y="455"/>
                </a:cubicBezTo>
                <a:cubicBezTo>
                  <a:pt x="912" y="705"/>
                  <a:pt x="713" y="907"/>
                  <a:pt x="465" y="913"/>
                </a:cubicBezTo>
                <a:lnTo>
                  <a:pt x="465" y="1276"/>
                </a:lnTo>
                <a:cubicBezTo>
                  <a:pt x="476" y="1280"/>
                  <a:pt x="483" y="1289"/>
                  <a:pt x="483" y="1303"/>
                </a:cubicBezTo>
                <a:cubicBezTo>
                  <a:pt x="483" y="1316"/>
                  <a:pt x="471" y="1330"/>
                  <a:pt x="455" y="1330"/>
                </a:cubicBezTo>
                <a:cubicBezTo>
                  <a:pt x="441" y="1330"/>
                  <a:pt x="428" y="1316"/>
                  <a:pt x="428" y="1303"/>
                </a:cubicBezTo>
                <a:cubicBezTo>
                  <a:pt x="428" y="1289"/>
                  <a:pt x="436" y="1280"/>
                  <a:pt x="447" y="1276"/>
                </a:cubicBezTo>
                <a:lnTo>
                  <a:pt x="447" y="913"/>
                </a:lnTo>
                <a:cubicBezTo>
                  <a:pt x="199" y="907"/>
                  <a:pt x="0" y="705"/>
                  <a:pt x="0" y="455"/>
                </a:cubicBezTo>
                <a:cubicBezTo>
                  <a:pt x="0" y="203"/>
                  <a:pt x="203" y="0"/>
                  <a:pt x="455" y="0"/>
                </a:cubicBezTo>
                <a:close/>
              </a:path>
            </a:pathLst>
          </a:custGeom>
          <a:solidFill>
            <a:srgbClr val="FDC562"/>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12" name="Freeform: Shape 4234">
            <a:extLst>
              <a:ext uri="{FF2B5EF4-FFF2-40B4-BE49-F238E27FC236}">
                <a16:creationId xmlns:a16="http://schemas.microsoft.com/office/drawing/2014/main" id="{473A5FB1-762F-F846-BB1E-727584AF3C5F}"/>
              </a:ext>
            </a:extLst>
          </p:cNvPr>
          <p:cNvSpPr/>
          <p:nvPr userDrawn="1"/>
        </p:nvSpPr>
        <p:spPr>
          <a:xfrm>
            <a:off x="7520639" y="1544244"/>
            <a:ext cx="1521426" cy="2214649"/>
          </a:xfrm>
          <a:custGeom>
            <a:avLst/>
            <a:gdLst/>
            <a:ahLst/>
            <a:cxnLst>
              <a:cxn ang="3cd4">
                <a:pos x="hc" y="t"/>
              </a:cxn>
              <a:cxn ang="cd2">
                <a:pos x="l" y="vc"/>
              </a:cxn>
              <a:cxn ang="cd4">
                <a:pos x="hc" y="b"/>
              </a:cxn>
              <a:cxn ang="0">
                <a:pos x="r" y="vc"/>
              </a:cxn>
            </a:cxnLst>
            <a:rect l="l" t="t" r="r" b="b"/>
            <a:pathLst>
              <a:path w="914" h="1330">
                <a:moveTo>
                  <a:pt x="457" y="219"/>
                </a:moveTo>
                <a:cubicBezTo>
                  <a:pt x="327" y="219"/>
                  <a:pt x="222" y="325"/>
                  <a:pt x="222" y="455"/>
                </a:cubicBezTo>
                <a:cubicBezTo>
                  <a:pt x="222" y="587"/>
                  <a:pt x="327" y="692"/>
                  <a:pt x="457" y="692"/>
                </a:cubicBezTo>
                <a:cubicBezTo>
                  <a:pt x="587" y="692"/>
                  <a:pt x="694" y="587"/>
                  <a:pt x="694" y="455"/>
                </a:cubicBezTo>
                <a:cubicBezTo>
                  <a:pt x="694" y="325"/>
                  <a:pt x="587" y="219"/>
                  <a:pt x="457" y="219"/>
                </a:cubicBezTo>
                <a:close/>
                <a:moveTo>
                  <a:pt x="457" y="0"/>
                </a:moveTo>
                <a:cubicBezTo>
                  <a:pt x="710" y="0"/>
                  <a:pt x="914" y="203"/>
                  <a:pt x="914" y="455"/>
                </a:cubicBezTo>
                <a:cubicBezTo>
                  <a:pt x="914" y="705"/>
                  <a:pt x="714" y="907"/>
                  <a:pt x="466" y="913"/>
                </a:cubicBezTo>
                <a:lnTo>
                  <a:pt x="466" y="1276"/>
                </a:lnTo>
                <a:cubicBezTo>
                  <a:pt x="477" y="1280"/>
                  <a:pt x="484" y="1289"/>
                  <a:pt x="484" y="1303"/>
                </a:cubicBezTo>
                <a:cubicBezTo>
                  <a:pt x="484" y="1316"/>
                  <a:pt x="472" y="1330"/>
                  <a:pt x="457" y="1330"/>
                </a:cubicBezTo>
                <a:cubicBezTo>
                  <a:pt x="441" y="1330"/>
                  <a:pt x="429" y="1316"/>
                  <a:pt x="429" y="1303"/>
                </a:cubicBezTo>
                <a:cubicBezTo>
                  <a:pt x="429" y="1289"/>
                  <a:pt x="437" y="1280"/>
                  <a:pt x="448" y="1276"/>
                </a:cubicBezTo>
                <a:lnTo>
                  <a:pt x="448" y="913"/>
                </a:lnTo>
                <a:cubicBezTo>
                  <a:pt x="200" y="907"/>
                  <a:pt x="0" y="705"/>
                  <a:pt x="0" y="455"/>
                </a:cubicBezTo>
                <a:cubicBezTo>
                  <a:pt x="0" y="203"/>
                  <a:pt x="205" y="0"/>
                  <a:pt x="457" y="0"/>
                </a:cubicBezTo>
                <a:close/>
              </a:path>
            </a:pathLst>
          </a:custGeom>
          <a:solidFill>
            <a:srgbClr val="F16A4C"/>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13" name="Freeform: Shape 4239">
            <a:extLst>
              <a:ext uri="{FF2B5EF4-FFF2-40B4-BE49-F238E27FC236}">
                <a16:creationId xmlns:a16="http://schemas.microsoft.com/office/drawing/2014/main" id="{C85CF623-BF5F-8445-9C36-B325D84F9DE3}"/>
              </a:ext>
            </a:extLst>
          </p:cNvPr>
          <p:cNvSpPr/>
          <p:nvPr userDrawn="1"/>
        </p:nvSpPr>
        <p:spPr>
          <a:xfrm>
            <a:off x="7567757" y="1585679"/>
            <a:ext cx="1430522" cy="1433557"/>
          </a:xfrm>
          <a:custGeom>
            <a:avLst/>
            <a:gdLst/>
            <a:ahLst/>
            <a:cxnLst>
              <a:cxn ang="3cd4">
                <a:pos x="hc" y="t"/>
              </a:cxn>
              <a:cxn ang="cd2">
                <a:pos x="l" y="vc"/>
              </a:cxn>
              <a:cxn ang="cd4">
                <a:pos x="hc" y="b"/>
              </a:cxn>
              <a:cxn ang="0">
                <a:pos x="r" y="vc"/>
              </a:cxn>
            </a:cxnLst>
            <a:rect l="l" t="t" r="r" b="b"/>
            <a:pathLst>
              <a:path w="472" h="473">
                <a:moveTo>
                  <a:pt x="235" y="0"/>
                </a:moveTo>
                <a:cubicBezTo>
                  <a:pt x="105" y="0"/>
                  <a:pt x="0" y="106"/>
                  <a:pt x="0" y="236"/>
                </a:cubicBezTo>
                <a:cubicBezTo>
                  <a:pt x="0" y="368"/>
                  <a:pt x="105" y="473"/>
                  <a:pt x="235" y="473"/>
                </a:cubicBezTo>
                <a:cubicBezTo>
                  <a:pt x="365" y="473"/>
                  <a:pt x="472" y="368"/>
                  <a:pt x="472" y="236"/>
                </a:cubicBezTo>
                <a:cubicBezTo>
                  <a:pt x="472" y="106"/>
                  <a:pt x="365" y="0"/>
                  <a:pt x="235" y="0"/>
                </a:cubicBezTo>
                <a:close/>
              </a:path>
            </a:pathLst>
          </a:custGeom>
          <a:solidFill>
            <a:srgbClr val="F16A4C"/>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49" name="Text Placeholder 17">
            <a:extLst>
              <a:ext uri="{FF2B5EF4-FFF2-40B4-BE49-F238E27FC236}">
                <a16:creationId xmlns:a16="http://schemas.microsoft.com/office/drawing/2014/main" id="{128E9ECD-6E05-7C40-AE3A-58DA7B5240BE}"/>
              </a:ext>
            </a:extLst>
          </p:cNvPr>
          <p:cNvSpPr>
            <a:spLocks noGrp="1"/>
          </p:cNvSpPr>
          <p:nvPr>
            <p:ph type="body" sz="quarter" idx="21" hasCustomPrompt="1"/>
          </p:nvPr>
        </p:nvSpPr>
        <p:spPr>
          <a:xfrm>
            <a:off x="771262" y="4651038"/>
            <a:ext cx="2061046" cy="1237497"/>
          </a:xfrm>
        </p:spPr>
        <p:txBody>
          <a:bodyPr/>
          <a:lstStyle>
            <a:lvl1pPr algn="ctr">
              <a:buNone/>
              <a:defRPr sz="1500" b="0" i="0" spc="0">
                <a:solidFill>
                  <a:srgbClr val="23385C"/>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50" name="Text Placeholder 17">
            <a:extLst>
              <a:ext uri="{FF2B5EF4-FFF2-40B4-BE49-F238E27FC236}">
                <a16:creationId xmlns:a16="http://schemas.microsoft.com/office/drawing/2014/main" id="{18990701-AC9F-534B-8665-6B063C6FD299}"/>
              </a:ext>
            </a:extLst>
          </p:cNvPr>
          <p:cNvSpPr>
            <a:spLocks noGrp="1"/>
          </p:cNvSpPr>
          <p:nvPr>
            <p:ph type="body" sz="quarter" idx="25" hasCustomPrompt="1"/>
          </p:nvPr>
        </p:nvSpPr>
        <p:spPr>
          <a:xfrm>
            <a:off x="758565" y="4156364"/>
            <a:ext cx="2061046" cy="335052"/>
          </a:xfrm>
        </p:spPr>
        <p:txBody>
          <a:bodyPr/>
          <a:lstStyle>
            <a:lvl1pPr algn="ctr">
              <a:buNone/>
              <a:defRPr sz="2000" b="1" i="0" spc="0">
                <a:solidFill>
                  <a:srgbClr val="23385C"/>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 One</a:t>
            </a:r>
            <a:endParaRPr lang="en-US" dirty="0"/>
          </a:p>
        </p:txBody>
      </p:sp>
      <p:sp>
        <p:nvSpPr>
          <p:cNvPr id="51" name="Text Placeholder 17">
            <a:extLst>
              <a:ext uri="{FF2B5EF4-FFF2-40B4-BE49-F238E27FC236}">
                <a16:creationId xmlns:a16="http://schemas.microsoft.com/office/drawing/2014/main" id="{B9635948-5A8E-DA49-8402-87460CCA36C0}"/>
              </a:ext>
            </a:extLst>
          </p:cNvPr>
          <p:cNvSpPr>
            <a:spLocks noGrp="1"/>
          </p:cNvSpPr>
          <p:nvPr>
            <p:ph type="body" sz="quarter" idx="30" hasCustomPrompt="1"/>
          </p:nvPr>
        </p:nvSpPr>
        <p:spPr>
          <a:xfrm>
            <a:off x="2937275" y="4644788"/>
            <a:ext cx="2061046" cy="1237497"/>
          </a:xfrm>
        </p:spPr>
        <p:txBody>
          <a:bodyPr/>
          <a:lstStyle>
            <a:lvl1pPr algn="ctr">
              <a:buNone/>
              <a:defRPr sz="1500" b="0" i="0" spc="0">
                <a:solidFill>
                  <a:srgbClr val="23385C"/>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52" name="Text Placeholder 17">
            <a:extLst>
              <a:ext uri="{FF2B5EF4-FFF2-40B4-BE49-F238E27FC236}">
                <a16:creationId xmlns:a16="http://schemas.microsoft.com/office/drawing/2014/main" id="{F8D16C6E-0FEF-E949-9F8E-AD42CE6382AE}"/>
              </a:ext>
            </a:extLst>
          </p:cNvPr>
          <p:cNvSpPr>
            <a:spLocks noGrp="1"/>
          </p:cNvSpPr>
          <p:nvPr>
            <p:ph type="body" sz="quarter" idx="31" hasCustomPrompt="1"/>
          </p:nvPr>
        </p:nvSpPr>
        <p:spPr>
          <a:xfrm>
            <a:off x="2924578" y="4150114"/>
            <a:ext cx="2061046" cy="335052"/>
          </a:xfrm>
        </p:spPr>
        <p:txBody>
          <a:bodyPr/>
          <a:lstStyle>
            <a:lvl1pPr algn="ctr">
              <a:buNone/>
              <a:defRPr sz="2000" b="1" i="0" spc="0">
                <a:solidFill>
                  <a:srgbClr val="00A4B8"/>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 One</a:t>
            </a:r>
            <a:endParaRPr lang="en-US" dirty="0"/>
          </a:p>
        </p:txBody>
      </p:sp>
      <p:sp>
        <p:nvSpPr>
          <p:cNvPr id="53" name="Text Placeholder 17">
            <a:extLst>
              <a:ext uri="{FF2B5EF4-FFF2-40B4-BE49-F238E27FC236}">
                <a16:creationId xmlns:a16="http://schemas.microsoft.com/office/drawing/2014/main" id="{125FFF2B-E58E-DA48-B8D2-900F36A687BE}"/>
              </a:ext>
            </a:extLst>
          </p:cNvPr>
          <p:cNvSpPr>
            <a:spLocks noGrp="1"/>
          </p:cNvSpPr>
          <p:nvPr>
            <p:ph type="body" sz="quarter" idx="32" hasCustomPrompt="1"/>
          </p:nvPr>
        </p:nvSpPr>
        <p:spPr>
          <a:xfrm>
            <a:off x="5101022" y="4636334"/>
            <a:ext cx="2061046" cy="1237497"/>
          </a:xfrm>
        </p:spPr>
        <p:txBody>
          <a:bodyPr/>
          <a:lstStyle>
            <a:lvl1pPr algn="ctr">
              <a:buNone/>
              <a:defRPr sz="1500" b="0" i="0" spc="0">
                <a:solidFill>
                  <a:srgbClr val="23385C"/>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54" name="Text Placeholder 17">
            <a:extLst>
              <a:ext uri="{FF2B5EF4-FFF2-40B4-BE49-F238E27FC236}">
                <a16:creationId xmlns:a16="http://schemas.microsoft.com/office/drawing/2014/main" id="{03C080F9-4843-5C45-9B7C-3FF59B8138FD}"/>
              </a:ext>
            </a:extLst>
          </p:cNvPr>
          <p:cNvSpPr>
            <a:spLocks noGrp="1"/>
          </p:cNvSpPr>
          <p:nvPr>
            <p:ph type="body" sz="quarter" idx="33" hasCustomPrompt="1"/>
          </p:nvPr>
        </p:nvSpPr>
        <p:spPr>
          <a:xfrm>
            <a:off x="5088325" y="4141660"/>
            <a:ext cx="2061046" cy="335052"/>
          </a:xfrm>
        </p:spPr>
        <p:txBody>
          <a:bodyPr/>
          <a:lstStyle>
            <a:lvl1pPr algn="ctr">
              <a:buNone/>
              <a:defRPr sz="2000" b="1" i="0" spc="0">
                <a:solidFill>
                  <a:srgbClr val="7DCCC6"/>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 One</a:t>
            </a:r>
            <a:endParaRPr lang="en-US" dirty="0"/>
          </a:p>
        </p:txBody>
      </p:sp>
      <p:sp>
        <p:nvSpPr>
          <p:cNvPr id="55" name="Text Placeholder 17">
            <a:extLst>
              <a:ext uri="{FF2B5EF4-FFF2-40B4-BE49-F238E27FC236}">
                <a16:creationId xmlns:a16="http://schemas.microsoft.com/office/drawing/2014/main" id="{B3393FE8-8E7A-8648-9B7F-DD063536F365}"/>
              </a:ext>
            </a:extLst>
          </p:cNvPr>
          <p:cNvSpPr>
            <a:spLocks noGrp="1"/>
          </p:cNvSpPr>
          <p:nvPr>
            <p:ph type="body" sz="quarter" idx="34" hasCustomPrompt="1"/>
          </p:nvPr>
        </p:nvSpPr>
        <p:spPr>
          <a:xfrm>
            <a:off x="7267035" y="4630084"/>
            <a:ext cx="2061046" cy="1237497"/>
          </a:xfrm>
        </p:spPr>
        <p:txBody>
          <a:bodyPr/>
          <a:lstStyle>
            <a:lvl1pPr algn="ctr">
              <a:buNone/>
              <a:defRPr sz="1500" b="0" i="0" spc="0">
                <a:solidFill>
                  <a:srgbClr val="23385C"/>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56" name="Text Placeholder 17">
            <a:extLst>
              <a:ext uri="{FF2B5EF4-FFF2-40B4-BE49-F238E27FC236}">
                <a16:creationId xmlns:a16="http://schemas.microsoft.com/office/drawing/2014/main" id="{FA8BB5AD-0DE3-1B4E-A424-802043EDCCCF}"/>
              </a:ext>
            </a:extLst>
          </p:cNvPr>
          <p:cNvSpPr>
            <a:spLocks noGrp="1"/>
          </p:cNvSpPr>
          <p:nvPr>
            <p:ph type="body" sz="quarter" idx="35" hasCustomPrompt="1"/>
          </p:nvPr>
        </p:nvSpPr>
        <p:spPr>
          <a:xfrm>
            <a:off x="7254338" y="4135410"/>
            <a:ext cx="2061046" cy="335052"/>
          </a:xfrm>
        </p:spPr>
        <p:txBody>
          <a:bodyPr/>
          <a:lstStyle>
            <a:lvl1pPr algn="ctr">
              <a:buNone/>
              <a:defRPr sz="2000" b="1" i="0" spc="0">
                <a:solidFill>
                  <a:srgbClr val="F16A4C"/>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 One</a:t>
            </a:r>
            <a:endParaRPr lang="en-US" dirty="0"/>
          </a:p>
        </p:txBody>
      </p:sp>
      <p:sp>
        <p:nvSpPr>
          <p:cNvPr id="57" name="Text Placeholder 17">
            <a:extLst>
              <a:ext uri="{FF2B5EF4-FFF2-40B4-BE49-F238E27FC236}">
                <a16:creationId xmlns:a16="http://schemas.microsoft.com/office/drawing/2014/main" id="{1E385F24-AB91-1644-9C17-F5DD6576CFB5}"/>
              </a:ext>
            </a:extLst>
          </p:cNvPr>
          <p:cNvSpPr>
            <a:spLocks noGrp="1"/>
          </p:cNvSpPr>
          <p:nvPr>
            <p:ph type="body" sz="quarter" idx="36" hasCustomPrompt="1"/>
          </p:nvPr>
        </p:nvSpPr>
        <p:spPr>
          <a:xfrm>
            <a:off x="9421613" y="4618509"/>
            <a:ext cx="2061046" cy="1237497"/>
          </a:xfrm>
        </p:spPr>
        <p:txBody>
          <a:bodyPr/>
          <a:lstStyle>
            <a:lvl1pPr algn="ctr">
              <a:buNone/>
              <a:defRPr sz="1500" b="0" i="0" spc="0">
                <a:solidFill>
                  <a:srgbClr val="23385C"/>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58" name="Text Placeholder 17">
            <a:extLst>
              <a:ext uri="{FF2B5EF4-FFF2-40B4-BE49-F238E27FC236}">
                <a16:creationId xmlns:a16="http://schemas.microsoft.com/office/drawing/2014/main" id="{400557A9-F756-6A47-95B0-B225A7B2B4DB}"/>
              </a:ext>
            </a:extLst>
          </p:cNvPr>
          <p:cNvSpPr>
            <a:spLocks noGrp="1"/>
          </p:cNvSpPr>
          <p:nvPr>
            <p:ph type="body" sz="quarter" idx="37" hasCustomPrompt="1"/>
          </p:nvPr>
        </p:nvSpPr>
        <p:spPr>
          <a:xfrm>
            <a:off x="9408916" y="4123835"/>
            <a:ext cx="2061046" cy="335052"/>
          </a:xfrm>
        </p:spPr>
        <p:txBody>
          <a:bodyPr/>
          <a:lstStyle>
            <a:lvl1pPr algn="ctr">
              <a:buNone/>
              <a:defRPr sz="2000" b="1" i="0" spc="0">
                <a:solidFill>
                  <a:srgbClr val="FDC562"/>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 One</a:t>
            </a:r>
            <a:endParaRPr lang="en-US" dirty="0"/>
          </a:p>
        </p:txBody>
      </p:sp>
      <p:sp>
        <p:nvSpPr>
          <p:cNvPr id="30" name="Freeform: Shape 4239">
            <a:extLst>
              <a:ext uri="{FF2B5EF4-FFF2-40B4-BE49-F238E27FC236}">
                <a16:creationId xmlns:a16="http://schemas.microsoft.com/office/drawing/2014/main" id="{E253BA23-B768-C040-9224-2910F7AB1B7E}"/>
              </a:ext>
            </a:extLst>
          </p:cNvPr>
          <p:cNvSpPr/>
          <p:nvPr userDrawn="1"/>
        </p:nvSpPr>
        <p:spPr>
          <a:xfrm>
            <a:off x="9724178" y="1585679"/>
            <a:ext cx="1430522" cy="1433557"/>
          </a:xfrm>
          <a:custGeom>
            <a:avLst/>
            <a:gdLst/>
            <a:ahLst/>
            <a:cxnLst>
              <a:cxn ang="3cd4">
                <a:pos x="hc" y="t"/>
              </a:cxn>
              <a:cxn ang="cd2">
                <a:pos x="l" y="vc"/>
              </a:cxn>
              <a:cxn ang="cd4">
                <a:pos x="hc" y="b"/>
              </a:cxn>
              <a:cxn ang="0">
                <a:pos x="r" y="vc"/>
              </a:cxn>
            </a:cxnLst>
            <a:rect l="l" t="t" r="r" b="b"/>
            <a:pathLst>
              <a:path w="472" h="473">
                <a:moveTo>
                  <a:pt x="235" y="0"/>
                </a:moveTo>
                <a:cubicBezTo>
                  <a:pt x="105" y="0"/>
                  <a:pt x="0" y="106"/>
                  <a:pt x="0" y="236"/>
                </a:cubicBezTo>
                <a:cubicBezTo>
                  <a:pt x="0" y="368"/>
                  <a:pt x="105" y="473"/>
                  <a:pt x="235" y="473"/>
                </a:cubicBezTo>
                <a:cubicBezTo>
                  <a:pt x="365" y="473"/>
                  <a:pt x="472" y="368"/>
                  <a:pt x="472" y="236"/>
                </a:cubicBezTo>
                <a:cubicBezTo>
                  <a:pt x="472" y="106"/>
                  <a:pt x="365" y="0"/>
                  <a:pt x="235" y="0"/>
                </a:cubicBezTo>
                <a:close/>
              </a:path>
            </a:pathLst>
          </a:custGeom>
          <a:solidFill>
            <a:srgbClr val="FDC562"/>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29" name="Text Placeholder 23">
            <a:extLst>
              <a:ext uri="{FF2B5EF4-FFF2-40B4-BE49-F238E27FC236}">
                <a16:creationId xmlns:a16="http://schemas.microsoft.com/office/drawing/2014/main" id="{98F821B7-EAB6-F546-8E25-040E6E2F35CD}"/>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23385C"/>
                </a:solidFill>
                <a:latin typeface="+mn-lt"/>
              </a:defRPr>
            </a:lvl1pPr>
          </a:lstStyle>
          <a:p>
            <a:pPr lvl="0"/>
            <a:r>
              <a:rPr lang="en-US" dirty="0"/>
              <a:t>Heading</a:t>
            </a:r>
          </a:p>
        </p:txBody>
      </p:sp>
      <p:grpSp>
        <p:nvGrpSpPr>
          <p:cNvPr id="31" name="Group 30">
            <a:extLst>
              <a:ext uri="{FF2B5EF4-FFF2-40B4-BE49-F238E27FC236}">
                <a16:creationId xmlns:a16="http://schemas.microsoft.com/office/drawing/2014/main" id="{530C9986-91CC-D444-9577-B3CECEA0AD9C}"/>
              </a:ext>
            </a:extLst>
          </p:cNvPr>
          <p:cNvGrpSpPr/>
          <p:nvPr userDrawn="1"/>
        </p:nvGrpSpPr>
        <p:grpSpPr>
          <a:xfrm>
            <a:off x="5067451" y="6036885"/>
            <a:ext cx="1765535" cy="1041400"/>
            <a:chOff x="5067451" y="6036885"/>
            <a:chExt cx="1765535" cy="1041400"/>
          </a:xfrm>
        </p:grpSpPr>
        <p:pic>
          <p:nvPicPr>
            <p:cNvPr id="32" name="Picture 31" descr="Icon&#10;&#10;Description automatically generated">
              <a:extLst>
                <a:ext uri="{FF2B5EF4-FFF2-40B4-BE49-F238E27FC236}">
                  <a16:creationId xmlns:a16="http://schemas.microsoft.com/office/drawing/2014/main" id="{D561A9AB-0248-CA40-855D-ED8FDA963E70}"/>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220086" y="6036885"/>
              <a:ext cx="1612900" cy="1041400"/>
            </a:xfrm>
            <a:prstGeom prst="rect">
              <a:avLst/>
            </a:prstGeom>
          </p:spPr>
        </p:pic>
        <p:pic>
          <p:nvPicPr>
            <p:cNvPr id="33" name="Picture 32" descr="A picture containing text, sign, tableware, plate&#10;&#10;Description automatically generated">
              <a:extLst>
                <a:ext uri="{FF2B5EF4-FFF2-40B4-BE49-F238E27FC236}">
                  <a16:creationId xmlns:a16="http://schemas.microsoft.com/office/drawing/2014/main" id="{EB7458A9-6C4A-D84B-BE18-1A79D625950F}"/>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555747" y="6218244"/>
              <a:ext cx="1080400" cy="315277"/>
            </a:xfrm>
            <a:prstGeom prst="rect">
              <a:avLst/>
            </a:prstGeom>
          </p:spPr>
        </p:pic>
        <p:pic>
          <p:nvPicPr>
            <p:cNvPr id="34" name="Picture 33" descr="Shape, arrow&#10;&#10;Description automatically generated">
              <a:extLst>
                <a:ext uri="{FF2B5EF4-FFF2-40B4-BE49-F238E27FC236}">
                  <a16:creationId xmlns:a16="http://schemas.microsoft.com/office/drawing/2014/main" id="{3A31897B-E06F-1340-A904-EA6E63F03542}"/>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5067451" y="6387828"/>
              <a:ext cx="488296" cy="315278"/>
            </a:xfrm>
            <a:prstGeom prst="rect">
              <a:avLst/>
            </a:prstGeom>
          </p:spPr>
        </p:pic>
      </p:grpSp>
    </p:spTree>
    <p:extLst>
      <p:ext uri="{BB962C8B-B14F-4D97-AF65-F5344CB8AC3E}">
        <p14:creationId xmlns:p14="http://schemas.microsoft.com/office/powerpoint/2010/main" val="379168047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5 point icon Graph B">
    <p:spTree>
      <p:nvGrpSpPr>
        <p:cNvPr id="1" name=""/>
        <p:cNvGrpSpPr/>
        <p:nvPr/>
      </p:nvGrpSpPr>
      <p:grpSpPr>
        <a:xfrm>
          <a:off x="0" y="0"/>
          <a:ext cx="0" cy="0"/>
          <a:chOff x="0" y="0"/>
          <a:chExt cx="0" cy="0"/>
        </a:xfrm>
      </p:grpSpPr>
      <p:sp>
        <p:nvSpPr>
          <p:cNvPr id="26" name="Freeform 175">
            <a:extLst>
              <a:ext uri="{FF2B5EF4-FFF2-40B4-BE49-F238E27FC236}">
                <a16:creationId xmlns:a16="http://schemas.microsoft.com/office/drawing/2014/main" id="{8C0B3D42-2317-6946-847C-DF2D8C708228}"/>
              </a:ext>
            </a:extLst>
          </p:cNvPr>
          <p:cNvSpPr>
            <a:spLocks noChangeArrowheads="1"/>
          </p:cNvSpPr>
          <p:nvPr userDrawn="1"/>
        </p:nvSpPr>
        <p:spPr bwMode="auto">
          <a:xfrm>
            <a:off x="832077" y="3024269"/>
            <a:ext cx="1921262" cy="2081780"/>
          </a:xfrm>
          <a:custGeom>
            <a:avLst/>
            <a:gdLst>
              <a:gd name="T0" fmla="*/ 3123 w 3430"/>
              <a:gd name="T1" fmla="*/ 642 h 3719"/>
              <a:gd name="T2" fmla="*/ 3123 w 3430"/>
              <a:gd name="T3" fmla="*/ 642 h 3719"/>
              <a:gd name="T4" fmla="*/ 2090 w 3430"/>
              <a:gd name="T5" fmla="*/ 642 h 3719"/>
              <a:gd name="T6" fmla="*/ 1715 w 3430"/>
              <a:gd name="T7" fmla="*/ 0 h 3719"/>
              <a:gd name="T8" fmla="*/ 1347 w 3430"/>
              <a:gd name="T9" fmla="*/ 642 h 3719"/>
              <a:gd name="T10" fmla="*/ 307 w 3430"/>
              <a:gd name="T11" fmla="*/ 642 h 3719"/>
              <a:gd name="T12" fmla="*/ 0 w 3430"/>
              <a:gd name="T13" fmla="*/ 948 h 3719"/>
              <a:gd name="T14" fmla="*/ 0 w 3430"/>
              <a:gd name="T15" fmla="*/ 3420 h 3719"/>
              <a:gd name="T16" fmla="*/ 307 w 3430"/>
              <a:gd name="T17" fmla="*/ 3718 h 3719"/>
              <a:gd name="T18" fmla="*/ 3123 w 3430"/>
              <a:gd name="T19" fmla="*/ 3718 h 3719"/>
              <a:gd name="T20" fmla="*/ 3429 w 3430"/>
              <a:gd name="T21" fmla="*/ 3420 h 3719"/>
              <a:gd name="T22" fmla="*/ 3429 w 3430"/>
              <a:gd name="T23" fmla="*/ 948 h 3719"/>
              <a:gd name="T24" fmla="*/ 3123 w 3430"/>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30" h="3719">
                <a:moveTo>
                  <a:pt x="3123" y="642"/>
                </a:moveTo>
                <a:lnTo>
                  <a:pt x="3123" y="642"/>
                </a:lnTo>
                <a:cubicBezTo>
                  <a:pt x="2090" y="642"/>
                  <a:pt x="2090" y="642"/>
                  <a:pt x="2090" y="642"/>
                </a:cubicBezTo>
                <a:cubicBezTo>
                  <a:pt x="1715" y="0"/>
                  <a:pt x="1715" y="0"/>
                  <a:pt x="1715" y="0"/>
                </a:cubicBezTo>
                <a:cubicBezTo>
                  <a:pt x="1347" y="642"/>
                  <a:pt x="1347" y="642"/>
                  <a:pt x="1347" y="642"/>
                </a:cubicBezTo>
                <a:cubicBezTo>
                  <a:pt x="307" y="642"/>
                  <a:pt x="307" y="642"/>
                  <a:pt x="307" y="642"/>
                </a:cubicBezTo>
                <a:cubicBezTo>
                  <a:pt x="138" y="642"/>
                  <a:pt x="0" y="780"/>
                  <a:pt x="0" y="948"/>
                </a:cubicBezTo>
                <a:cubicBezTo>
                  <a:pt x="0" y="3420"/>
                  <a:pt x="0" y="3420"/>
                  <a:pt x="0" y="3420"/>
                </a:cubicBezTo>
                <a:cubicBezTo>
                  <a:pt x="0" y="3588"/>
                  <a:pt x="138" y="3718"/>
                  <a:pt x="307" y="3718"/>
                </a:cubicBezTo>
                <a:cubicBezTo>
                  <a:pt x="3123" y="3718"/>
                  <a:pt x="3123" y="3718"/>
                  <a:pt x="3123" y="3718"/>
                </a:cubicBezTo>
                <a:cubicBezTo>
                  <a:pt x="3291" y="3718"/>
                  <a:pt x="3429" y="3588"/>
                  <a:pt x="3429" y="3420"/>
                </a:cubicBezTo>
                <a:cubicBezTo>
                  <a:pt x="3429" y="948"/>
                  <a:pt x="3429" y="948"/>
                  <a:pt x="3429" y="948"/>
                </a:cubicBezTo>
                <a:cubicBezTo>
                  <a:pt x="3429" y="780"/>
                  <a:pt x="3291" y="642"/>
                  <a:pt x="3123" y="642"/>
                </a:cubicBezTo>
              </a:path>
            </a:pathLst>
          </a:custGeom>
          <a:solidFill>
            <a:srgbClr val="23385C"/>
          </a:solidFill>
          <a:ln w="9525" cap="flat">
            <a:noFill/>
            <a:bevel/>
            <a:headEnd/>
            <a:tailEnd/>
          </a:ln>
          <a:effectLst/>
        </p:spPr>
        <p:txBody>
          <a:bodyPr wrap="none" anchor="ctr"/>
          <a:lstStyle/>
          <a:p>
            <a:endParaRPr lang="en-US"/>
          </a:p>
        </p:txBody>
      </p:sp>
      <p:sp>
        <p:nvSpPr>
          <p:cNvPr id="27" name="Freeform 176">
            <a:extLst>
              <a:ext uri="{FF2B5EF4-FFF2-40B4-BE49-F238E27FC236}">
                <a16:creationId xmlns:a16="http://schemas.microsoft.com/office/drawing/2014/main" id="{40053DCA-CDEC-8B4D-B8F3-C1EF890EF020}"/>
              </a:ext>
            </a:extLst>
          </p:cNvPr>
          <p:cNvSpPr>
            <a:spLocks noChangeArrowheads="1"/>
          </p:cNvSpPr>
          <p:nvPr userDrawn="1"/>
        </p:nvSpPr>
        <p:spPr bwMode="auto">
          <a:xfrm>
            <a:off x="2970654" y="3024269"/>
            <a:ext cx="1916323" cy="2081780"/>
          </a:xfrm>
          <a:custGeom>
            <a:avLst/>
            <a:gdLst>
              <a:gd name="T0" fmla="*/ 3122 w 3421"/>
              <a:gd name="T1" fmla="*/ 642 h 3719"/>
              <a:gd name="T2" fmla="*/ 3122 w 3421"/>
              <a:gd name="T3" fmla="*/ 642 h 3719"/>
              <a:gd name="T4" fmla="*/ 2089 w 3421"/>
              <a:gd name="T5" fmla="*/ 642 h 3719"/>
              <a:gd name="T6" fmla="*/ 1722 w 3421"/>
              <a:gd name="T7" fmla="*/ 0 h 3719"/>
              <a:gd name="T8" fmla="*/ 1347 w 3421"/>
              <a:gd name="T9" fmla="*/ 642 h 3719"/>
              <a:gd name="T10" fmla="*/ 306 w 3421"/>
              <a:gd name="T11" fmla="*/ 642 h 3719"/>
              <a:gd name="T12" fmla="*/ 0 w 3421"/>
              <a:gd name="T13" fmla="*/ 948 h 3719"/>
              <a:gd name="T14" fmla="*/ 0 w 3421"/>
              <a:gd name="T15" fmla="*/ 3420 h 3719"/>
              <a:gd name="T16" fmla="*/ 306 w 3421"/>
              <a:gd name="T17" fmla="*/ 3718 h 3719"/>
              <a:gd name="T18" fmla="*/ 3122 w 3421"/>
              <a:gd name="T19" fmla="*/ 3718 h 3719"/>
              <a:gd name="T20" fmla="*/ 3420 w 3421"/>
              <a:gd name="T21" fmla="*/ 3420 h 3719"/>
              <a:gd name="T22" fmla="*/ 3420 w 3421"/>
              <a:gd name="T23" fmla="*/ 948 h 3719"/>
              <a:gd name="T24" fmla="*/ 3122 w 3421"/>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1" h="3719">
                <a:moveTo>
                  <a:pt x="3122" y="642"/>
                </a:moveTo>
                <a:lnTo>
                  <a:pt x="3122" y="642"/>
                </a:lnTo>
                <a:cubicBezTo>
                  <a:pt x="2089" y="642"/>
                  <a:pt x="2089" y="642"/>
                  <a:pt x="2089" y="642"/>
                </a:cubicBezTo>
                <a:cubicBezTo>
                  <a:pt x="1722" y="0"/>
                  <a:pt x="1722" y="0"/>
                  <a:pt x="1722" y="0"/>
                </a:cubicBezTo>
                <a:cubicBezTo>
                  <a:pt x="1347" y="642"/>
                  <a:pt x="1347" y="642"/>
                  <a:pt x="1347"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2" y="3718"/>
                  <a:pt x="3122" y="3718"/>
                  <a:pt x="3122" y="3718"/>
                </a:cubicBezTo>
                <a:cubicBezTo>
                  <a:pt x="3290" y="3718"/>
                  <a:pt x="3420" y="3588"/>
                  <a:pt x="3420" y="3420"/>
                </a:cubicBezTo>
                <a:cubicBezTo>
                  <a:pt x="3420" y="948"/>
                  <a:pt x="3420" y="948"/>
                  <a:pt x="3420" y="948"/>
                </a:cubicBezTo>
                <a:cubicBezTo>
                  <a:pt x="3420" y="780"/>
                  <a:pt x="3290" y="642"/>
                  <a:pt x="3122" y="642"/>
                </a:cubicBezTo>
              </a:path>
            </a:pathLst>
          </a:custGeom>
          <a:solidFill>
            <a:srgbClr val="00A4B8"/>
          </a:solidFill>
          <a:ln w="9525" cap="flat">
            <a:noFill/>
            <a:bevel/>
            <a:headEnd/>
            <a:tailEnd/>
          </a:ln>
          <a:effectLst/>
        </p:spPr>
        <p:txBody>
          <a:bodyPr wrap="none" anchor="ctr"/>
          <a:lstStyle/>
          <a:p>
            <a:endParaRPr lang="en-US"/>
          </a:p>
        </p:txBody>
      </p:sp>
      <p:sp>
        <p:nvSpPr>
          <p:cNvPr id="28" name="Freeform 177">
            <a:extLst>
              <a:ext uri="{FF2B5EF4-FFF2-40B4-BE49-F238E27FC236}">
                <a16:creationId xmlns:a16="http://schemas.microsoft.com/office/drawing/2014/main" id="{10B1012D-1247-0E4A-BFFD-D8F52FAEDE4C}"/>
              </a:ext>
            </a:extLst>
          </p:cNvPr>
          <p:cNvSpPr>
            <a:spLocks noChangeArrowheads="1"/>
          </p:cNvSpPr>
          <p:nvPr userDrawn="1"/>
        </p:nvSpPr>
        <p:spPr bwMode="auto">
          <a:xfrm>
            <a:off x="5104293" y="3024269"/>
            <a:ext cx="1918793" cy="2081780"/>
          </a:xfrm>
          <a:custGeom>
            <a:avLst/>
            <a:gdLst>
              <a:gd name="T0" fmla="*/ 3121 w 3428"/>
              <a:gd name="T1" fmla="*/ 642 h 3719"/>
              <a:gd name="T2" fmla="*/ 3121 w 3428"/>
              <a:gd name="T3" fmla="*/ 642 h 3719"/>
              <a:gd name="T4" fmla="*/ 2103 w 3428"/>
              <a:gd name="T5" fmla="*/ 642 h 3719"/>
              <a:gd name="T6" fmla="*/ 1729 w 3428"/>
              <a:gd name="T7" fmla="*/ 0 h 3719"/>
              <a:gd name="T8" fmla="*/ 1362 w 3428"/>
              <a:gd name="T9" fmla="*/ 642 h 3719"/>
              <a:gd name="T10" fmla="*/ 306 w 3428"/>
              <a:gd name="T11" fmla="*/ 642 h 3719"/>
              <a:gd name="T12" fmla="*/ 0 w 3428"/>
              <a:gd name="T13" fmla="*/ 948 h 3719"/>
              <a:gd name="T14" fmla="*/ 0 w 3428"/>
              <a:gd name="T15" fmla="*/ 3420 h 3719"/>
              <a:gd name="T16" fmla="*/ 306 w 3428"/>
              <a:gd name="T17" fmla="*/ 3718 h 3719"/>
              <a:gd name="T18" fmla="*/ 3121 w 3428"/>
              <a:gd name="T19" fmla="*/ 3718 h 3719"/>
              <a:gd name="T20" fmla="*/ 3427 w 3428"/>
              <a:gd name="T21" fmla="*/ 3420 h 3719"/>
              <a:gd name="T22" fmla="*/ 3427 w 3428"/>
              <a:gd name="T23" fmla="*/ 948 h 3719"/>
              <a:gd name="T24" fmla="*/ 3121 w 3428"/>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8" h="3719">
                <a:moveTo>
                  <a:pt x="3121" y="642"/>
                </a:moveTo>
                <a:lnTo>
                  <a:pt x="3121" y="642"/>
                </a:lnTo>
                <a:cubicBezTo>
                  <a:pt x="2103" y="642"/>
                  <a:pt x="2103" y="642"/>
                  <a:pt x="2103" y="642"/>
                </a:cubicBezTo>
                <a:cubicBezTo>
                  <a:pt x="1729" y="0"/>
                  <a:pt x="1729" y="0"/>
                  <a:pt x="1729" y="0"/>
                </a:cubicBezTo>
                <a:cubicBezTo>
                  <a:pt x="1362" y="642"/>
                  <a:pt x="1362" y="642"/>
                  <a:pt x="1362"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1" y="3718"/>
                  <a:pt x="3121" y="3718"/>
                  <a:pt x="3121" y="3718"/>
                </a:cubicBezTo>
                <a:cubicBezTo>
                  <a:pt x="3289" y="3718"/>
                  <a:pt x="3427" y="3588"/>
                  <a:pt x="3427" y="3420"/>
                </a:cubicBezTo>
                <a:cubicBezTo>
                  <a:pt x="3427" y="948"/>
                  <a:pt x="3427" y="948"/>
                  <a:pt x="3427" y="948"/>
                </a:cubicBezTo>
                <a:cubicBezTo>
                  <a:pt x="3427" y="780"/>
                  <a:pt x="3289" y="642"/>
                  <a:pt x="3121" y="642"/>
                </a:cubicBezTo>
              </a:path>
            </a:pathLst>
          </a:custGeom>
          <a:solidFill>
            <a:srgbClr val="7DCCC6"/>
          </a:solidFill>
          <a:ln w="9525" cap="flat">
            <a:noFill/>
            <a:bevel/>
            <a:headEnd/>
            <a:tailEnd/>
          </a:ln>
          <a:effectLst/>
        </p:spPr>
        <p:txBody>
          <a:bodyPr wrap="none" anchor="ctr"/>
          <a:lstStyle/>
          <a:p>
            <a:endParaRPr lang="en-US"/>
          </a:p>
        </p:txBody>
      </p:sp>
      <p:sp>
        <p:nvSpPr>
          <p:cNvPr id="29" name="Freeform 178">
            <a:extLst>
              <a:ext uri="{FF2B5EF4-FFF2-40B4-BE49-F238E27FC236}">
                <a16:creationId xmlns:a16="http://schemas.microsoft.com/office/drawing/2014/main" id="{65CDE706-10CF-2F43-88C1-BCEBF0BED009}"/>
              </a:ext>
            </a:extLst>
          </p:cNvPr>
          <p:cNvSpPr>
            <a:spLocks noChangeArrowheads="1"/>
          </p:cNvSpPr>
          <p:nvPr userDrawn="1"/>
        </p:nvSpPr>
        <p:spPr bwMode="auto">
          <a:xfrm>
            <a:off x="7242870" y="3024269"/>
            <a:ext cx="1916323" cy="2081780"/>
          </a:xfrm>
          <a:custGeom>
            <a:avLst/>
            <a:gdLst>
              <a:gd name="T0" fmla="*/ 3115 w 3422"/>
              <a:gd name="T1" fmla="*/ 642 h 3719"/>
              <a:gd name="T2" fmla="*/ 3115 w 3422"/>
              <a:gd name="T3" fmla="*/ 642 h 3719"/>
              <a:gd name="T4" fmla="*/ 2105 w 3422"/>
              <a:gd name="T5" fmla="*/ 642 h 3719"/>
              <a:gd name="T6" fmla="*/ 1737 w 3422"/>
              <a:gd name="T7" fmla="*/ 0 h 3719"/>
              <a:gd name="T8" fmla="*/ 1362 w 3422"/>
              <a:gd name="T9" fmla="*/ 642 h 3719"/>
              <a:gd name="T10" fmla="*/ 299 w 3422"/>
              <a:gd name="T11" fmla="*/ 642 h 3719"/>
              <a:gd name="T12" fmla="*/ 0 w 3422"/>
              <a:gd name="T13" fmla="*/ 948 h 3719"/>
              <a:gd name="T14" fmla="*/ 0 w 3422"/>
              <a:gd name="T15" fmla="*/ 3420 h 3719"/>
              <a:gd name="T16" fmla="*/ 299 w 3422"/>
              <a:gd name="T17" fmla="*/ 3718 h 3719"/>
              <a:gd name="T18" fmla="*/ 3115 w 3422"/>
              <a:gd name="T19" fmla="*/ 3718 h 3719"/>
              <a:gd name="T20" fmla="*/ 3421 w 3422"/>
              <a:gd name="T21" fmla="*/ 3420 h 3719"/>
              <a:gd name="T22" fmla="*/ 3421 w 3422"/>
              <a:gd name="T23" fmla="*/ 948 h 3719"/>
              <a:gd name="T24" fmla="*/ 3115 w 3422"/>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2" h="3719">
                <a:moveTo>
                  <a:pt x="3115" y="642"/>
                </a:moveTo>
                <a:lnTo>
                  <a:pt x="3115" y="642"/>
                </a:lnTo>
                <a:cubicBezTo>
                  <a:pt x="2105" y="642"/>
                  <a:pt x="2105" y="642"/>
                  <a:pt x="2105" y="642"/>
                </a:cubicBezTo>
                <a:cubicBezTo>
                  <a:pt x="1737" y="0"/>
                  <a:pt x="1737" y="0"/>
                  <a:pt x="1737" y="0"/>
                </a:cubicBezTo>
                <a:cubicBezTo>
                  <a:pt x="1362" y="642"/>
                  <a:pt x="1362" y="642"/>
                  <a:pt x="1362" y="642"/>
                </a:cubicBezTo>
                <a:cubicBezTo>
                  <a:pt x="299" y="642"/>
                  <a:pt x="299" y="642"/>
                  <a:pt x="299" y="642"/>
                </a:cubicBezTo>
                <a:cubicBezTo>
                  <a:pt x="130" y="642"/>
                  <a:pt x="0" y="780"/>
                  <a:pt x="0" y="948"/>
                </a:cubicBezTo>
                <a:cubicBezTo>
                  <a:pt x="0" y="3420"/>
                  <a:pt x="0" y="3420"/>
                  <a:pt x="0" y="3420"/>
                </a:cubicBezTo>
                <a:cubicBezTo>
                  <a:pt x="0" y="3588"/>
                  <a:pt x="130" y="3718"/>
                  <a:pt x="299" y="3718"/>
                </a:cubicBezTo>
                <a:cubicBezTo>
                  <a:pt x="3115" y="3718"/>
                  <a:pt x="3115" y="3718"/>
                  <a:pt x="3115" y="3718"/>
                </a:cubicBezTo>
                <a:cubicBezTo>
                  <a:pt x="3283" y="3718"/>
                  <a:pt x="3421" y="3588"/>
                  <a:pt x="3421" y="3420"/>
                </a:cubicBezTo>
                <a:cubicBezTo>
                  <a:pt x="3421" y="948"/>
                  <a:pt x="3421" y="948"/>
                  <a:pt x="3421" y="948"/>
                </a:cubicBezTo>
                <a:cubicBezTo>
                  <a:pt x="3421" y="780"/>
                  <a:pt x="3283" y="642"/>
                  <a:pt x="3115" y="642"/>
                </a:cubicBezTo>
              </a:path>
            </a:pathLst>
          </a:custGeom>
          <a:solidFill>
            <a:srgbClr val="F16A4C"/>
          </a:solidFill>
          <a:ln w="9525" cap="flat">
            <a:noFill/>
            <a:bevel/>
            <a:headEnd/>
            <a:tailEnd/>
          </a:ln>
          <a:effectLst/>
        </p:spPr>
        <p:txBody>
          <a:bodyPr wrap="none" anchor="ctr"/>
          <a:lstStyle/>
          <a:p>
            <a:endParaRPr lang="en-US"/>
          </a:p>
        </p:txBody>
      </p:sp>
      <p:sp>
        <p:nvSpPr>
          <p:cNvPr id="30" name="Freeform 179">
            <a:extLst>
              <a:ext uri="{FF2B5EF4-FFF2-40B4-BE49-F238E27FC236}">
                <a16:creationId xmlns:a16="http://schemas.microsoft.com/office/drawing/2014/main" id="{832BCD4D-201E-8748-B1F7-9CE73C83B47C}"/>
              </a:ext>
            </a:extLst>
          </p:cNvPr>
          <p:cNvSpPr>
            <a:spLocks noChangeArrowheads="1"/>
          </p:cNvSpPr>
          <p:nvPr userDrawn="1"/>
        </p:nvSpPr>
        <p:spPr bwMode="auto">
          <a:xfrm>
            <a:off x="9376508" y="3024269"/>
            <a:ext cx="1921262" cy="2081780"/>
          </a:xfrm>
          <a:custGeom>
            <a:avLst/>
            <a:gdLst>
              <a:gd name="T0" fmla="*/ 3122 w 3429"/>
              <a:gd name="T1" fmla="*/ 642 h 3719"/>
              <a:gd name="T2" fmla="*/ 3122 w 3429"/>
              <a:gd name="T3" fmla="*/ 642 h 3719"/>
              <a:gd name="T4" fmla="*/ 2120 w 3429"/>
              <a:gd name="T5" fmla="*/ 642 h 3719"/>
              <a:gd name="T6" fmla="*/ 1745 w 3429"/>
              <a:gd name="T7" fmla="*/ 0 h 3719"/>
              <a:gd name="T8" fmla="*/ 1377 w 3429"/>
              <a:gd name="T9" fmla="*/ 642 h 3719"/>
              <a:gd name="T10" fmla="*/ 306 w 3429"/>
              <a:gd name="T11" fmla="*/ 642 h 3719"/>
              <a:gd name="T12" fmla="*/ 0 w 3429"/>
              <a:gd name="T13" fmla="*/ 948 h 3719"/>
              <a:gd name="T14" fmla="*/ 0 w 3429"/>
              <a:gd name="T15" fmla="*/ 3420 h 3719"/>
              <a:gd name="T16" fmla="*/ 306 w 3429"/>
              <a:gd name="T17" fmla="*/ 3718 h 3719"/>
              <a:gd name="T18" fmla="*/ 3122 w 3429"/>
              <a:gd name="T19" fmla="*/ 3718 h 3719"/>
              <a:gd name="T20" fmla="*/ 3428 w 3429"/>
              <a:gd name="T21" fmla="*/ 3420 h 3719"/>
              <a:gd name="T22" fmla="*/ 3428 w 3429"/>
              <a:gd name="T23" fmla="*/ 948 h 3719"/>
              <a:gd name="T24" fmla="*/ 3122 w 3429"/>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9" h="3719">
                <a:moveTo>
                  <a:pt x="3122" y="642"/>
                </a:moveTo>
                <a:lnTo>
                  <a:pt x="3122" y="642"/>
                </a:lnTo>
                <a:cubicBezTo>
                  <a:pt x="2120" y="642"/>
                  <a:pt x="2120" y="642"/>
                  <a:pt x="2120" y="642"/>
                </a:cubicBezTo>
                <a:cubicBezTo>
                  <a:pt x="1745" y="0"/>
                  <a:pt x="1745" y="0"/>
                  <a:pt x="1745" y="0"/>
                </a:cubicBezTo>
                <a:cubicBezTo>
                  <a:pt x="1377" y="642"/>
                  <a:pt x="1377" y="642"/>
                  <a:pt x="1377"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2" y="3718"/>
                  <a:pt x="3122" y="3718"/>
                  <a:pt x="3122" y="3718"/>
                </a:cubicBezTo>
                <a:cubicBezTo>
                  <a:pt x="3291" y="3718"/>
                  <a:pt x="3428" y="3588"/>
                  <a:pt x="3428" y="3420"/>
                </a:cubicBezTo>
                <a:cubicBezTo>
                  <a:pt x="3428" y="948"/>
                  <a:pt x="3428" y="948"/>
                  <a:pt x="3428" y="948"/>
                </a:cubicBezTo>
                <a:cubicBezTo>
                  <a:pt x="3428" y="780"/>
                  <a:pt x="3291" y="642"/>
                  <a:pt x="3122" y="642"/>
                </a:cubicBezTo>
              </a:path>
            </a:pathLst>
          </a:custGeom>
          <a:solidFill>
            <a:srgbClr val="FDC562">
              <a:alpha val="80000"/>
            </a:srgbClr>
          </a:solidFill>
          <a:ln w="9525" cap="flat">
            <a:noFill/>
            <a:bevel/>
            <a:headEnd/>
            <a:tailEnd/>
          </a:ln>
          <a:effectLst/>
        </p:spPr>
        <p:txBody>
          <a:bodyPr wrap="none" anchor="ctr"/>
          <a:lstStyle/>
          <a:p>
            <a:endParaRPr lang="en-US"/>
          </a:p>
        </p:txBody>
      </p:sp>
      <p:sp>
        <p:nvSpPr>
          <p:cNvPr id="34" name="Text Placeholder 23">
            <a:extLst>
              <a:ext uri="{FF2B5EF4-FFF2-40B4-BE49-F238E27FC236}">
                <a16:creationId xmlns:a16="http://schemas.microsoft.com/office/drawing/2014/main" id="{929DE76E-73B1-9148-AD97-229EAA47B07C}"/>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23385C"/>
                </a:solidFill>
                <a:latin typeface="+mn-lt"/>
              </a:defRPr>
            </a:lvl1pPr>
          </a:lstStyle>
          <a:p>
            <a:pPr lvl="0"/>
            <a:r>
              <a:rPr lang="en-US" dirty="0"/>
              <a:t>Heading</a:t>
            </a:r>
          </a:p>
        </p:txBody>
      </p:sp>
      <p:sp>
        <p:nvSpPr>
          <p:cNvPr id="49" name="Text Placeholder 17">
            <a:extLst>
              <a:ext uri="{FF2B5EF4-FFF2-40B4-BE49-F238E27FC236}">
                <a16:creationId xmlns:a16="http://schemas.microsoft.com/office/drawing/2014/main" id="{128E9ECD-6E05-7C40-AE3A-58DA7B5240BE}"/>
              </a:ext>
            </a:extLst>
          </p:cNvPr>
          <p:cNvSpPr>
            <a:spLocks noGrp="1"/>
          </p:cNvSpPr>
          <p:nvPr>
            <p:ph type="body" sz="quarter" idx="21" hasCustomPrompt="1"/>
          </p:nvPr>
        </p:nvSpPr>
        <p:spPr>
          <a:xfrm>
            <a:off x="847141" y="4267105"/>
            <a:ext cx="1903851" cy="1237497"/>
          </a:xfrm>
        </p:spPr>
        <p:txBody>
          <a:bodyPr/>
          <a:lstStyle>
            <a:lvl1pPr algn="ctr">
              <a:buNone/>
              <a:defRPr sz="20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50" name="Text Placeholder 17">
            <a:extLst>
              <a:ext uri="{FF2B5EF4-FFF2-40B4-BE49-F238E27FC236}">
                <a16:creationId xmlns:a16="http://schemas.microsoft.com/office/drawing/2014/main" id="{18990701-AC9F-534B-8665-6B063C6FD299}"/>
              </a:ext>
            </a:extLst>
          </p:cNvPr>
          <p:cNvSpPr>
            <a:spLocks noGrp="1"/>
          </p:cNvSpPr>
          <p:nvPr>
            <p:ph type="body" sz="quarter" idx="25" hasCustomPrompt="1"/>
          </p:nvPr>
        </p:nvSpPr>
        <p:spPr>
          <a:xfrm>
            <a:off x="846019" y="3772431"/>
            <a:ext cx="1903851" cy="335052"/>
          </a:xfrm>
        </p:spPr>
        <p:txBody>
          <a:bodyPr/>
          <a:lstStyle>
            <a:lvl1pPr algn="ctr">
              <a:buNone/>
              <a:defRPr sz="20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51" name="Text Placeholder 17">
            <a:extLst>
              <a:ext uri="{FF2B5EF4-FFF2-40B4-BE49-F238E27FC236}">
                <a16:creationId xmlns:a16="http://schemas.microsoft.com/office/drawing/2014/main" id="{B9635948-5A8E-DA49-8402-87460CCA36C0}"/>
              </a:ext>
            </a:extLst>
          </p:cNvPr>
          <p:cNvSpPr>
            <a:spLocks noGrp="1"/>
          </p:cNvSpPr>
          <p:nvPr>
            <p:ph type="body" sz="quarter" idx="30" hasCustomPrompt="1"/>
          </p:nvPr>
        </p:nvSpPr>
        <p:spPr>
          <a:xfrm>
            <a:off x="2997293" y="4260855"/>
            <a:ext cx="1921263" cy="1237497"/>
          </a:xfrm>
        </p:spPr>
        <p:txBody>
          <a:bodyPr/>
          <a:lstStyle>
            <a:lvl1pPr algn="ctr">
              <a:buNone/>
              <a:defRPr sz="20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52" name="Text Placeholder 17">
            <a:extLst>
              <a:ext uri="{FF2B5EF4-FFF2-40B4-BE49-F238E27FC236}">
                <a16:creationId xmlns:a16="http://schemas.microsoft.com/office/drawing/2014/main" id="{F8D16C6E-0FEF-E949-9F8E-AD42CE6382AE}"/>
              </a:ext>
            </a:extLst>
          </p:cNvPr>
          <p:cNvSpPr>
            <a:spLocks noGrp="1"/>
          </p:cNvSpPr>
          <p:nvPr>
            <p:ph type="body" sz="quarter" idx="31" hasCustomPrompt="1"/>
          </p:nvPr>
        </p:nvSpPr>
        <p:spPr>
          <a:xfrm>
            <a:off x="2973021" y="3766181"/>
            <a:ext cx="1921263" cy="335052"/>
          </a:xfrm>
        </p:spPr>
        <p:txBody>
          <a:bodyPr/>
          <a:lstStyle>
            <a:lvl1pPr algn="ctr">
              <a:buNone/>
              <a:defRPr sz="20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53" name="Text Placeholder 17">
            <a:extLst>
              <a:ext uri="{FF2B5EF4-FFF2-40B4-BE49-F238E27FC236}">
                <a16:creationId xmlns:a16="http://schemas.microsoft.com/office/drawing/2014/main" id="{125FFF2B-E58E-DA48-B8D2-900F36A687BE}"/>
              </a:ext>
            </a:extLst>
          </p:cNvPr>
          <p:cNvSpPr>
            <a:spLocks noGrp="1"/>
          </p:cNvSpPr>
          <p:nvPr>
            <p:ph type="body" sz="quarter" idx="32" hasCustomPrompt="1"/>
          </p:nvPr>
        </p:nvSpPr>
        <p:spPr>
          <a:xfrm>
            <a:off x="5129645" y="4252401"/>
            <a:ext cx="1908506" cy="1237497"/>
          </a:xfrm>
        </p:spPr>
        <p:txBody>
          <a:bodyPr/>
          <a:lstStyle>
            <a:lvl1pPr algn="ctr">
              <a:buNone/>
              <a:defRPr sz="20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54" name="Text Placeholder 17">
            <a:extLst>
              <a:ext uri="{FF2B5EF4-FFF2-40B4-BE49-F238E27FC236}">
                <a16:creationId xmlns:a16="http://schemas.microsoft.com/office/drawing/2014/main" id="{03C080F9-4843-5C45-9B7C-3FF59B8138FD}"/>
              </a:ext>
            </a:extLst>
          </p:cNvPr>
          <p:cNvSpPr>
            <a:spLocks noGrp="1"/>
          </p:cNvSpPr>
          <p:nvPr>
            <p:ph type="body" sz="quarter" idx="33" hasCustomPrompt="1"/>
          </p:nvPr>
        </p:nvSpPr>
        <p:spPr>
          <a:xfrm>
            <a:off x="5116948" y="3757727"/>
            <a:ext cx="1908506" cy="335052"/>
          </a:xfrm>
        </p:spPr>
        <p:txBody>
          <a:bodyPr/>
          <a:lstStyle>
            <a:lvl1pPr algn="ctr">
              <a:buNone/>
              <a:defRPr sz="20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55" name="Text Placeholder 17">
            <a:extLst>
              <a:ext uri="{FF2B5EF4-FFF2-40B4-BE49-F238E27FC236}">
                <a16:creationId xmlns:a16="http://schemas.microsoft.com/office/drawing/2014/main" id="{B3393FE8-8E7A-8648-9B7F-DD063536F365}"/>
              </a:ext>
            </a:extLst>
          </p:cNvPr>
          <p:cNvSpPr>
            <a:spLocks noGrp="1"/>
          </p:cNvSpPr>
          <p:nvPr>
            <p:ph type="body" sz="quarter" idx="34" hasCustomPrompt="1"/>
          </p:nvPr>
        </p:nvSpPr>
        <p:spPr>
          <a:xfrm>
            <a:off x="7272508" y="4246151"/>
            <a:ext cx="1890175" cy="1237497"/>
          </a:xfrm>
        </p:spPr>
        <p:txBody>
          <a:bodyPr/>
          <a:lstStyle>
            <a:lvl1pPr algn="ctr">
              <a:buNone/>
              <a:defRPr sz="20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56" name="Text Placeholder 17">
            <a:extLst>
              <a:ext uri="{FF2B5EF4-FFF2-40B4-BE49-F238E27FC236}">
                <a16:creationId xmlns:a16="http://schemas.microsoft.com/office/drawing/2014/main" id="{FA8BB5AD-0DE3-1B4E-A424-802043EDCCCF}"/>
              </a:ext>
            </a:extLst>
          </p:cNvPr>
          <p:cNvSpPr>
            <a:spLocks noGrp="1"/>
          </p:cNvSpPr>
          <p:nvPr>
            <p:ph type="body" sz="quarter" idx="35" hasCustomPrompt="1"/>
          </p:nvPr>
        </p:nvSpPr>
        <p:spPr>
          <a:xfrm>
            <a:off x="7271386" y="3751477"/>
            <a:ext cx="1890175" cy="335052"/>
          </a:xfrm>
        </p:spPr>
        <p:txBody>
          <a:bodyPr/>
          <a:lstStyle>
            <a:lvl1pPr algn="ctr">
              <a:buNone/>
              <a:defRPr sz="20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57" name="Text Placeholder 17">
            <a:extLst>
              <a:ext uri="{FF2B5EF4-FFF2-40B4-BE49-F238E27FC236}">
                <a16:creationId xmlns:a16="http://schemas.microsoft.com/office/drawing/2014/main" id="{1E385F24-AB91-1644-9C17-F5DD6576CFB5}"/>
              </a:ext>
            </a:extLst>
          </p:cNvPr>
          <p:cNvSpPr>
            <a:spLocks noGrp="1"/>
          </p:cNvSpPr>
          <p:nvPr>
            <p:ph type="body" sz="quarter" idx="36" hasCustomPrompt="1"/>
          </p:nvPr>
        </p:nvSpPr>
        <p:spPr>
          <a:xfrm>
            <a:off x="9403936" y="4234576"/>
            <a:ext cx="1921262" cy="1237497"/>
          </a:xfrm>
        </p:spPr>
        <p:txBody>
          <a:bodyPr/>
          <a:lstStyle>
            <a:lvl1pPr algn="ctr">
              <a:buNone/>
              <a:defRPr sz="20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58" name="Text Placeholder 17">
            <a:extLst>
              <a:ext uri="{FF2B5EF4-FFF2-40B4-BE49-F238E27FC236}">
                <a16:creationId xmlns:a16="http://schemas.microsoft.com/office/drawing/2014/main" id="{400557A9-F756-6A47-95B0-B225A7B2B4DB}"/>
              </a:ext>
            </a:extLst>
          </p:cNvPr>
          <p:cNvSpPr>
            <a:spLocks noGrp="1"/>
          </p:cNvSpPr>
          <p:nvPr>
            <p:ph type="body" sz="quarter" idx="37" hasCustomPrompt="1"/>
          </p:nvPr>
        </p:nvSpPr>
        <p:spPr>
          <a:xfrm>
            <a:off x="9391239" y="3739902"/>
            <a:ext cx="1921262" cy="335052"/>
          </a:xfrm>
        </p:spPr>
        <p:txBody>
          <a:bodyPr/>
          <a:lstStyle>
            <a:lvl1pPr algn="ctr">
              <a:buNone/>
              <a:defRPr sz="20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grpSp>
        <p:nvGrpSpPr>
          <p:cNvPr id="23" name="Group 22">
            <a:extLst>
              <a:ext uri="{FF2B5EF4-FFF2-40B4-BE49-F238E27FC236}">
                <a16:creationId xmlns:a16="http://schemas.microsoft.com/office/drawing/2014/main" id="{9422CA2A-4114-7047-B23C-9276FF8A7D65}"/>
              </a:ext>
            </a:extLst>
          </p:cNvPr>
          <p:cNvGrpSpPr/>
          <p:nvPr userDrawn="1"/>
        </p:nvGrpSpPr>
        <p:grpSpPr>
          <a:xfrm>
            <a:off x="5067451" y="6036885"/>
            <a:ext cx="1765535" cy="1041400"/>
            <a:chOff x="5067451" y="6036885"/>
            <a:chExt cx="1765535" cy="1041400"/>
          </a:xfrm>
        </p:grpSpPr>
        <p:pic>
          <p:nvPicPr>
            <p:cNvPr id="24" name="Picture 23" descr="Icon&#10;&#10;Description automatically generated">
              <a:extLst>
                <a:ext uri="{FF2B5EF4-FFF2-40B4-BE49-F238E27FC236}">
                  <a16:creationId xmlns:a16="http://schemas.microsoft.com/office/drawing/2014/main" id="{DBAB42BD-BD3E-2149-B8FD-92DE9DD0E45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220086" y="6036885"/>
              <a:ext cx="1612900" cy="1041400"/>
            </a:xfrm>
            <a:prstGeom prst="rect">
              <a:avLst/>
            </a:prstGeom>
          </p:spPr>
        </p:pic>
        <p:pic>
          <p:nvPicPr>
            <p:cNvPr id="25" name="Picture 24" descr="A picture containing text, sign, tableware, plate&#10;&#10;Description automatically generated">
              <a:extLst>
                <a:ext uri="{FF2B5EF4-FFF2-40B4-BE49-F238E27FC236}">
                  <a16:creationId xmlns:a16="http://schemas.microsoft.com/office/drawing/2014/main" id="{36D6A6BB-68BE-7944-8027-A43D2ED8FEA6}"/>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555747" y="6218244"/>
              <a:ext cx="1080400" cy="315277"/>
            </a:xfrm>
            <a:prstGeom prst="rect">
              <a:avLst/>
            </a:prstGeom>
          </p:spPr>
        </p:pic>
        <p:pic>
          <p:nvPicPr>
            <p:cNvPr id="31" name="Picture 30" descr="Shape, arrow&#10;&#10;Description automatically generated">
              <a:extLst>
                <a:ext uri="{FF2B5EF4-FFF2-40B4-BE49-F238E27FC236}">
                  <a16:creationId xmlns:a16="http://schemas.microsoft.com/office/drawing/2014/main" id="{BEE679D5-207C-094C-929F-48B423D75526}"/>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5067451" y="6387828"/>
              <a:ext cx="488296" cy="315278"/>
            </a:xfrm>
            <a:prstGeom prst="rect">
              <a:avLst/>
            </a:prstGeom>
          </p:spPr>
        </p:pic>
      </p:grpSp>
    </p:spTree>
    <p:extLst>
      <p:ext uri="{BB962C8B-B14F-4D97-AF65-F5344CB8AC3E}">
        <p14:creationId xmlns:p14="http://schemas.microsoft.com/office/powerpoint/2010/main" val="405059520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5 point icon Graph C">
    <p:spTree>
      <p:nvGrpSpPr>
        <p:cNvPr id="1" name=""/>
        <p:cNvGrpSpPr/>
        <p:nvPr/>
      </p:nvGrpSpPr>
      <p:grpSpPr>
        <a:xfrm>
          <a:off x="0" y="0"/>
          <a:ext cx="0" cy="0"/>
          <a:chOff x="0" y="0"/>
          <a:chExt cx="0" cy="0"/>
        </a:xfrm>
      </p:grpSpPr>
      <p:grpSp>
        <p:nvGrpSpPr>
          <p:cNvPr id="100" name="Group 99">
            <a:extLst>
              <a:ext uri="{FF2B5EF4-FFF2-40B4-BE49-F238E27FC236}">
                <a16:creationId xmlns:a16="http://schemas.microsoft.com/office/drawing/2014/main" id="{9D47C539-7E1F-9A4D-A0E2-0874E257D47F}"/>
              </a:ext>
            </a:extLst>
          </p:cNvPr>
          <p:cNvGrpSpPr/>
          <p:nvPr userDrawn="1"/>
        </p:nvGrpSpPr>
        <p:grpSpPr>
          <a:xfrm>
            <a:off x="1154562" y="1887157"/>
            <a:ext cx="9882876" cy="2798187"/>
            <a:chOff x="1875859" y="4907106"/>
            <a:chExt cx="20625932" cy="5839921"/>
          </a:xfrm>
        </p:grpSpPr>
        <p:sp>
          <p:nvSpPr>
            <p:cNvPr id="101" name="Block Arc 100">
              <a:extLst>
                <a:ext uri="{FF2B5EF4-FFF2-40B4-BE49-F238E27FC236}">
                  <a16:creationId xmlns:a16="http://schemas.microsoft.com/office/drawing/2014/main" id="{DFBD3BC9-7E5A-4643-90E7-A5CDC7C6EAC3}"/>
                </a:ext>
              </a:extLst>
            </p:cNvPr>
            <p:cNvSpPr>
              <a:spLocks noChangeAspect="1"/>
            </p:cNvSpPr>
            <p:nvPr/>
          </p:nvSpPr>
          <p:spPr>
            <a:xfrm rot="10800000">
              <a:off x="1875859" y="4907106"/>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2" name="Block Arc 101">
              <a:extLst>
                <a:ext uri="{FF2B5EF4-FFF2-40B4-BE49-F238E27FC236}">
                  <a16:creationId xmlns:a16="http://schemas.microsoft.com/office/drawing/2014/main" id="{2A55FCAE-3E0F-C648-A867-D49B2D13DB17}"/>
                </a:ext>
              </a:extLst>
            </p:cNvPr>
            <p:cNvSpPr>
              <a:spLocks noChangeAspect="1"/>
            </p:cNvSpPr>
            <p:nvPr/>
          </p:nvSpPr>
          <p:spPr>
            <a:xfrm>
              <a:off x="5916227" y="4907106"/>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3" name="Block Arc 102">
              <a:extLst>
                <a:ext uri="{FF2B5EF4-FFF2-40B4-BE49-F238E27FC236}">
                  <a16:creationId xmlns:a16="http://schemas.microsoft.com/office/drawing/2014/main" id="{67B40F74-0334-F94D-A4A6-FC1A645B2016}"/>
                </a:ext>
              </a:extLst>
            </p:cNvPr>
            <p:cNvSpPr>
              <a:spLocks noChangeAspect="1"/>
            </p:cNvSpPr>
            <p:nvPr/>
          </p:nvSpPr>
          <p:spPr>
            <a:xfrm rot="10800000">
              <a:off x="9956596" y="4907108"/>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4" name="Block Arc 103">
              <a:extLst>
                <a:ext uri="{FF2B5EF4-FFF2-40B4-BE49-F238E27FC236}">
                  <a16:creationId xmlns:a16="http://schemas.microsoft.com/office/drawing/2014/main" id="{EA89031A-4F1E-3B4B-B3FD-73BD6969A58A}"/>
                </a:ext>
              </a:extLst>
            </p:cNvPr>
            <p:cNvSpPr>
              <a:spLocks noChangeAspect="1"/>
            </p:cNvSpPr>
            <p:nvPr/>
          </p:nvSpPr>
          <p:spPr>
            <a:xfrm>
              <a:off x="13996964" y="4907111"/>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5" name="Block Arc 104">
              <a:extLst>
                <a:ext uri="{FF2B5EF4-FFF2-40B4-BE49-F238E27FC236}">
                  <a16:creationId xmlns:a16="http://schemas.microsoft.com/office/drawing/2014/main" id="{BC102F9A-7693-8547-8518-EFB5ADD85CB1}"/>
                </a:ext>
              </a:extLst>
            </p:cNvPr>
            <p:cNvSpPr>
              <a:spLocks noChangeAspect="1"/>
            </p:cNvSpPr>
            <p:nvPr/>
          </p:nvSpPr>
          <p:spPr>
            <a:xfrm>
              <a:off x="1875859" y="4907106"/>
              <a:ext cx="4464459" cy="4631501"/>
            </a:xfrm>
            <a:prstGeom prst="blockArc">
              <a:avLst>
                <a:gd name="adj1" fmla="val 10800000"/>
                <a:gd name="adj2" fmla="val 0"/>
                <a:gd name="adj3" fmla="val 9694"/>
              </a:avLst>
            </a:prstGeom>
            <a:solidFill>
              <a:srgbClr val="23385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6" name="Block Arc 105">
              <a:extLst>
                <a:ext uri="{FF2B5EF4-FFF2-40B4-BE49-F238E27FC236}">
                  <a16:creationId xmlns:a16="http://schemas.microsoft.com/office/drawing/2014/main" id="{2CC5A5AC-8BF0-BA45-9D0A-A9E2B4F5D89D}"/>
                </a:ext>
              </a:extLst>
            </p:cNvPr>
            <p:cNvSpPr>
              <a:spLocks noChangeAspect="1"/>
            </p:cNvSpPr>
            <p:nvPr/>
          </p:nvSpPr>
          <p:spPr>
            <a:xfrm rot="10800000">
              <a:off x="18037332" y="4907111"/>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7" name="Block Arc 106">
              <a:extLst>
                <a:ext uri="{FF2B5EF4-FFF2-40B4-BE49-F238E27FC236}">
                  <a16:creationId xmlns:a16="http://schemas.microsoft.com/office/drawing/2014/main" id="{9C353EB8-D92A-1B42-9A1B-48051A61B7B2}"/>
                </a:ext>
              </a:extLst>
            </p:cNvPr>
            <p:cNvSpPr>
              <a:spLocks noChangeAspect="1"/>
            </p:cNvSpPr>
            <p:nvPr/>
          </p:nvSpPr>
          <p:spPr>
            <a:xfrm rot="10800000">
              <a:off x="5916227" y="4907106"/>
              <a:ext cx="4464459" cy="4631501"/>
            </a:xfrm>
            <a:prstGeom prst="blockArc">
              <a:avLst>
                <a:gd name="adj1" fmla="val 10800000"/>
                <a:gd name="adj2" fmla="val 0"/>
                <a:gd name="adj3" fmla="val 9694"/>
              </a:avLst>
            </a:prstGeom>
            <a:solidFill>
              <a:srgbClr val="00A4B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8" name="Block Arc 107">
              <a:extLst>
                <a:ext uri="{FF2B5EF4-FFF2-40B4-BE49-F238E27FC236}">
                  <a16:creationId xmlns:a16="http://schemas.microsoft.com/office/drawing/2014/main" id="{1C402117-6053-504C-8052-7EAC0B33EB8B}"/>
                </a:ext>
              </a:extLst>
            </p:cNvPr>
            <p:cNvSpPr>
              <a:spLocks noChangeAspect="1"/>
            </p:cNvSpPr>
            <p:nvPr/>
          </p:nvSpPr>
          <p:spPr>
            <a:xfrm rot="10800000">
              <a:off x="13996964" y="4907111"/>
              <a:ext cx="4464459" cy="4631501"/>
            </a:xfrm>
            <a:prstGeom prst="blockArc">
              <a:avLst>
                <a:gd name="adj1" fmla="val 10800000"/>
                <a:gd name="adj2" fmla="val 0"/>
                <a:gd name="adj3" fmla="val 9694"/>
              </a:avLst>
            </a:prstGeom>
            <a:solidFill>
              <a:srgbClr val="F16A4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9" name="Block Arc 108">
              <a:extLst>
                <a:ext uri="{FF2B5EF4-FFF2-40B4-BE49-F238E27FC236}">
                  <a16:creationId xmlns:a16="http://schemas.microsoft.com/office/drawing/2014/main" id="{46571C6C-6A6A-DC4C-938E-3A996BFCD104}"/>
                </a:ext>
              </a:extLst>
            </p:cNvPr>
            <p:cNvSpPr>
              <a:spLocks noChangeAspect="1"/>
            </p:cNvSpPr>
            <p:nvPr/>
          </p:nvSpPr>
          <p:spPr>
            <a:xfrm>
              <a:off x="9956596" y="4907108"/>
              <a:ext cx="4464459" cy="4631501"/>
            </a:xfrm>
            <a:prstGeom prst="blockArc">
              <a:avLst>
                <a:gd name="adj1" fmla="val 10800000"/>
                <a:gd name="adj2" fmla="val 0"/>
                <a:gd name="adj3" fmla="val 9694"/>
              </a:avLst>
            </a:prstGeom>
            <a:solidFill>
              <a:srgbClr val="7DCCC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10" name="Block Arc 109">
              <a:extLst>
                <a:ext uri="{FF2B5EF4-FFF2-40B4-BE49-F238E27FC236}">
                  <a16:creationId xmlns:a16="http://schemas.microsoft.com/office/drawing/2014/main" id="{1937D021-BEEA-E74F-9D71-6852BF32CF1F}"/>
                </a:ext>
              </a:extLst>
            </p:cNvPr>
            <p:cNvSpPr>
              <a:spLocks noChangeAspect="1"/>
            </p:cNvSpPr>
            <p:nvPr/>
          </p:nvSpPr>
          <p:spPr>
            <a:xfrm>
              <a:off x="18037332" y="4907110"/>
              <a:ext cx="4464459" cy="4631501"/>
            </a:xfrm>
            <a:prstGeom prst="blockArc">
              <a:avLst>
                <a:gd name="adj1" fmla="val 10800000"/>
                <a:gd name="adj2" fmla="val 0"/>
                <a:gd name="adj3" fmla="val 9694"/>
              </a:avLst>
            </a:prstGeom>
            <a:solidFill>
              <a:srgbClr val="FDC56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11" name="TextBox 110">
              <a:extLst>
                <a:ext uri="{FF2B5EF4-FFF2-40B4-BE49-F238E27FC236}">
                  <a16:creationId xmlns:a16="http://schemas.microsoft.com/office/drawing/2014/main" id="{78C7850B-F149-0E41-9A41-F0D02FB2B9C3}"/>
                </a:ext>
              </a:extLst>
            </p:cNvPr>
            <p:cNvSpPr txBox="1"/>
            <p:nvPr/>
          </p:nvSpPr>
          <p:spPr>
            <a:xfrm>
              <a:off x="3248482" y="10100696"/>
              <a:ext cx="1927131" cy="646331"/>
            </a:xfrm>
            <a:prstGeom prst="rect">
              <a:avLst/>
            </a:prstGeom>
            <a:noFill/>
          </p:spPr>
          <p:txBody>
            <a:bodyPr wrap="none" rtlCol="0">
              <a:spAutoFit/>
            </a:bodyPr>
            <a:lstStyle/>
            <a:p>
              <a:pPr algn="ctr"/>
              <a:r>
                <a:rPr lang="en-US" dirty="0">
                  <a:solidFill>
                    <a:schemeClr val="tx2"/>
                  </a:solidFill>
                  <a:latin typeface="Montserrat" pitchFamily="2" charset="77"/>
                  <a:ea typeface="Lato Light" panose="020F0502020204030203" pitchFamily="34" charset="0"/>
                  <a:cs typeface="Lato Light" panose="020F0502020204030203" pitchFamily="34" charset="0"/>
                </a:rPr>
                <a:t>Mission</a:t>
              </a:r>
            </a:p>
          </p:txBody>
        </p:sp>
        <p:sp>
          <p:nvSpPr>
            <p:cNvPr id="113" name="TextBox 112">
              <a:extLst>
                <a:ext uri="{FF2B5EF4-FFF2-40B4-BE49-F238E27FC236}">
                  <a16:creationId xmlns:a16="http://schemas.microsoft.com/office/drawing/2014/main" id="{29C4BC7A-7D43-1647-99AE-68CD5E078683}"/>
                </a:ext>
              </a:extLst>
            </p:cNvPr>
            <p:cNvSpPr txBox="1"/>
            <p:nvPr/>
          </p:nvSpPr>
          <p:spPr>
            <a:xfrm>
              <a:off x="7357215" y="10100696"/>
              <a:ext cx="1582486" cy="646331"/>
            </a:xfrm>
            <a:prstGeom prst="rect">
              <a:avLst/>
            </a:prstGeom>
            <a:noFill/>
          </p:spPr>
          <p:txBody>
            <a:bodyPr wrap="none" rtlCol="0">
              <a:spAutoFit/>
            </a:bodyPr>
            <a:lstStyle/>
            <a:p>
              <a:pPr algn="ctr"/>
              <a:r>
                <a:rPr lang="en-US" dirty="0">
                  <a:solidFill>
                    <a:schemeClr val="tx2"/>
                  </a:solidFill>
                  <a:latin typeface="Montserrat" pitchFamily="2" charset="77"/>
                  <a:ea typeface="Lato Light" panose="020F0502020204030203" pitchFamily="34" charset="0"/>
                  <a:cs typeface="Lato Light" panose="020F0502020204030203" pitchFamily="34" charset="0"/>
                </a:rPr>
                <a:t>Vision</a:t>
              </a:r>
            </a:p>
          </p:txBody>
        </p:sp>
        <p:sp>
          <p:nvSpPr>
            <p:cNvPr id="115" name="TextBox 114">
              <a:extLst>
                <a:ext uri="{FF2B5EF4-FFF2-40B4-BE49-F238E27FC236}">
                  <a16:creationId xmlns:a16="http://schemas.microsoft.com/office/drawing/2014/main" id="{D21B2BCF-57D6-7E49-8B6A-8CE063146E7B}"/>
                </a:ext>
              </a:extLst>
            </p:cNvPr>
            <p:cNvSpPr txBox="1"/>
            <p:nvPr/>
          </p:nvSpPr>
          <p:spPr>
            <a:xfrm>
              <a:off x="11461705" y="10100696"/>
              <a:ext cx="1454245" cy="646331"/>
            </a:xfrm>
            <a:prstGeom prst="rect">
              <a:avLst/>
            </a:prstGeom>
            <a:noFill/>
          </p:spPr>
          <p:txBody>
            <a:bodyPr wrap="none" rtlCol="0">
              <a:spAutoFit/>
            </a:bodyPr>
            <a:lstStyle/>
            <a:p>
              <a:pPr algn="ctr"/>
              <a:r>
                <a:rPr lang="en-US" dirty="0">
                  <a:solidFill>
                    <a:schemeClr val="tx2"/>
                  </a:solidFill>
                  <a:latin typeface="Montserrat" pitchFamily="2" charset="77"/>
                  <a:ea typeface="Lato Light" panose="020F0502020204030203" pitchFamily="34" charset="0"/>
                  <a:cs typeface="Lato Light" panose="020F0502020204030203" pitchFamily="34" charset="0"/>
                </a:rPr>
                <a:t>Goals</a:t>
              </a:r>
            </a:p>
          </p:txBody>
        </p:sp>
        <p:sp>
          <p:nvSpPr>
            <p:cNvPr id="117" name="TextBox 116">
              <a:extLst>
                <a:ext uri="{FF2B5EF4-FFF2-40B4-BE49-F238E27FC236}">
                  <a16:creationId xmlns:a16="http://schemas.microsoft.com/office/drawing/2014/main" id="{5239597B-95B4-224B-8092-02E83F685D0A}"/>
                </a:ext>
              </a:extLst>
            </p:cNvPr>
            <p:cNvSpPr txBox="1"/>
            <p:nvPr/>
          </p:nvSpPr>
          <p:spPr>
            <a:xfrm>
              <a:off x="15369825" y="10100696"/>
              <a:ext cx="1718740" cy="646331"/>
            </a:xfrm>
            <a:prstGeom prst="rect">
              <a:avLst/>
            </a:prstGeom>
            <a:noFill/>
          </p:spPr>
          <p:txBody>
            <a:bodyPr wrap="none" rtlCol="0">
              <a:spAutoFit/>
            </a:bodyPr>
            <a:lstStyle/>
            <a:p>
              <a:pPr algn="ctr"/>
              <a:r>
                <a:rPr lang="en-US" dirty="0">
                  <a:solidFill>
                    <a:schemeClr val="tx2"/>
                  </a:solidFill>
                  <a:latin typeface="Montserrat" pitchFamily="2" charset="77"/>
                  <a:ea typeface="Lato Light" panose="020F0502020204030203" pitchFamily="34" charset="0"/>
                  <a:cs typeface="Lato Light" panose="020F0502020204030203" pitchFamily="34" charset="0"/>
                </a:rPr>
                <a:t>Values</a:t>
              </a:r>
            </a:p>
          </p:txBody>
        </p:sp>
        <p:sp>
          <p:nvSpPr>
            <p:cNvPr id="119" name="TextBox 118">
              <a:extLst>
                <a:ext uri="{FF2B5EF4-FFF2-40B4-BE49-F238E27FC236}">
                  <a16:creationId xmlns:a16="http://schemas.microsoft.com/office/drawing/2014/main" id="{632B747A-D6C1-1A44-B024-63125FA7FE49}"/>
                </a:ext>
              </a:extLst>
            </p:cNvPr>
            <p:cNvSpPr txBox="1"/>
            <p:nvPr/>
          </p:nvSpPr>
          <p:spPr>
            <a:xfrm>
              <a:off x="19196192" y="10100696"/>
              <a:ext cx="2146743" cy="646331"/>
            </a:xfrm>
            <a:prstGeom prst="rect">
              <a:avLst/>
            </a:prstGeom>
            <a:noFill/>
          </p:spPr>
          <p:txBody>
            <a:bodyPr wrap="none" rtlCol="0">
              <a:spAutoFit/>
            </a:bodyPr>
            <a:lstStyle/>
            <a:p>
              <a:pPr algn="ctr"/>
              <a:r>
                <a:rPr lang="en-US" dirty="0">
                  <a:solidFill>
                    <a:schemeClr val="tx2"/>
                  </a:solidFill>
                  <a:latin typeface="Montserrat" pitchFamily="2" charset="77"/>
                  <a:ea typeface="Lato Light" panose="020F0502020204030203" pitchFamily="34" charset="0"/>
                  <a:cs typeface="Lato Light" panose="020F0502020204030203" pitchFamily="34" charset="0"/>
                </a:rPr>
                <a:t>Strategy</a:t>
              </a:r>
            </a:p>
          </p:txBody>
        </p:sp>
      </p:grpSp>
      <p:sp>
        <p:nvSpPr>
          <p:cNvPr id="131" name="Text Placeholder 17">
            <a:extLst>
              <a:ext uri="{FF2B5EF4-FFF2-40B4-BE49-F238E27FC236}">
                <a16:creationId xmlns:a16="http://schemas.microsoft.com/office/drawing/2014/main" id="{CD6CCE6C-B4E3-C149-902E-39BDA11B0FC0}"/>
              </a:ext>
            </a:extLst>
          </p:cNvPr>
          <p:cNvSpPr>
            <a:spLocks noGrp="1"/>
          </p:cNvSpPr>
          <p:nvPr>
            <p:ph type="body" sz="quarter" idx="30" hasCustomPrompt="1"/>
          </p:nvPr>
        </p:nvSpPr>
        <p:spPr>
          <a:xfrm>
            <a:off x="3269110" y="4533160"/>
            <a:ext cx="1732731" cy="1237497"/>
          </a:xfrm>
        </p:spPr>
        <p:txBody>
          <a:bodyPr/>
          <a:lstStyle>
            <a:lvl1pPr algn="ctr">
              <a:buNone/>
              <a:defRPr sz="1500" b="0" i="0" spc="0">
                <a:solidFill>
                  <a:srgbClr val="7F7F7F"/>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32" name="Text Placeholder 17">
            <a:extLst>
              <a:ext uri="{FF2B5EF4-FFF2-40B4-BE49-F238E27FC236}">
                <a16:creationId xmlns:a16="http://schemas.microsoft.com/office/drawing/2014/main" id="{11104F8E-2BBD-8841-8033-FB61C44CE686}"/>
              </a:ext>
            </a:extLst>
          </p:cNvPr>
          <p:cNvSpPr>
            <a:spLocks noGrp="1"/>
          </p:cNvSpPr>
          <p:nvPr>
            <p:ph type="body" sz="quarter" idx="31" hasCustomPrompt="1"/>
          </p:nvPr>
        </p:nvSpPr>
        <p:spPr>
          <a:xfrm>
            <a:off x="1333175" y="4539912"/>
            <a:ext cx="1732731" cy="1237497"/>
          </a:xfrm>
        </p:spPr>
        <p:txBody>
          <a:bodyPr/>
          <a:lstStyle>
            <a:lvl1pPr algn="ctr">
              <a:buNone/>
              <a:defRPr sz="1500" b="0" i="0" spc="0">
                <a:solidFill>
                  <a:srgbClr val="7F7F7F"/>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33" name="Text Placeholder 17">
            <a:extLst>
              <a:ext uri="{FF2B5EF4-FFF2-40B4-BE49-F238E27FC236}">
                <a16:creationId xmlns:a16="http://schemas.microsoft.com/office/drawing/2014/main" id="{ADA8F331-B773-9A48-9C92-B8D80C9D5D28}"/>
              </a:ext>
            </a:extLst>
          </p:cNvPr>
          <p:cNvSpPr>
            <a:spLocks noGrp="1"/>
          </p:cNvSpPr>
          <p:nvPr>
            <p:ph type="body" sz="quarter" idx="32" hasCustomPrompt="1"/>
          </p:nvPr>
        </p:nvSpPr>
        <p:spPr>
          <a:xfrm>
            <a:off x="7165569" y="4535946"/>
            <a:ext cx="1732731" cy="1237497"/>
          </a:xfrm>
        </p:spPr>
        <p:txBody>
          <a:bodyPr/>
          <a:lstStyle>
            <a:lvl1pPr algn="ctr">
              <a:buNone/>
              <a:defRPr sz="1500" b="0" i="0" spc="0">
                <a:solidFill>
                  <a:srgbClr val="7F7F7F"/>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34" name="Text Placeholder 17">
            <a:extLst>
              <a:ext uri="{FF2B5EF4-FFF2-40B4-BE49-F238E27FC236}">
                <a16:creationId xmlns:a16="http://schemas.microsoft.com/office/drawing/2014/main" id="{8C6EB927-6876-364B-9D8E-642E2160F1F5}"/>
              </a:ext>
            </a:extLst>
          </p:cNvPr>
          <p:cNvSpPr>
            <a:spLocks noGrp="1"/>
          </p:cNvSpPr>
          <p:nvPr>
            <p:ph type="body" sz="quarter" idx="33" hasCustomPrompt="1"/>
          </p:nvPr>
        </p:nvSpPr>
        <p:spPr>
          <a:xfrm>
            <a:off x="5229634" y="4542698"/>
            <a:ext cx="1732731" cy="1237497"/>
          </a:xfrm>
        </p:spPr>
        <p:txBody>
          <a:bodyPr/>
          <a:lstStyle>
            <a:lvl1pPr algn="ctr">
              <a:buNone/>
              <a:defRPr sz="1500" b="0" i="0" spc="0">
                <a:solidFill>
                  <a:srgbClr val="7F7F7F"/>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35" name="Text Placeholder 17">
            <a:extLst>
              <a:ext uri="{FF2B5EF4-FFF2-40B4-BE49-F238E27FC236}">
                <a16:creationId xmlns:a16="http://schemas.microsoft.com/office/drawing/2014/main" id="{01736E27-5CA5-014F-B907-7522BA18CBDD}"/>
              </a:ext>
            </a:extLst>
          </p:cNvPr>
          <p:cNvSpPr>
            <a:spLocks noGrp="1"/>
          </p:cNvSpPr>
          <p:nvPr>
            <p:ph type="body" sz="quarter" idx="34" hasCustomPrompt="1"/>
          </p:nvPr>
        </p:nvSpPr>
        <p:spPr>
          <a:xfrm>
            <a:off x="9101503" y="4557649"/>
            <a:ext cx="1732731" cy="1237497"/>
          </a:xfrm>
        </p:spPr>
        <p:txBody>
          <a:bodyPr/>
          <a:lstStyle>
            <a:lvl1pPr algn="ctr">
              <a:buNone/>
              <a:defRPr sz="1500" b="0" i="0" spc="0">
                <a:solidFill>
                  <a:srgbClr val="7F7F7F"/>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28" name="Text Placeholder 23">
            <a:extLst>
              <a:ext uri="{FF2B5EF4-FFF2-40B4-BE49-F238E27FC236}">
                <a16:creationId xmlns:a16="http://schemas.microsoft.com/office/drawing/2014/main" id="{74CE074A-C461-B741-A948-84D85A8206D9}"/>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23385C"/>
                </a:solidFill>
                <a:latin typeface="+mn-lt"/>
              </a:defRPr>
            </a:lvl1pPr>
          </a:lstStyle>
          <a:p>
            <a:pPr lvl="0"/>
            <a:r>
              <a:rPr lang="en-US" dirty="0"/>
              <a:t>Heading</a:t>
            </a:r>
          </a:p>
        </p:txBody>
      </p:sp>
      <p:grpSp>
        <p:nvGrpSpPr>
          <p:cNvPr id="29" name="Group 28">
            <a:extLst>
              <a:ext uri="{FF2B5EF4-FFF2-40B4-BE49-F238E27FC236}">
                <a16:creationId xmlns:a16="http://schemas.microsoft.com/office/drawing/2014/main" id="{85025EB5-6F84-244C-8D3B-B0492EC31C90}"/>
              </a:ext>
            </a:extLst>
          </p:cNvPr>
          <p:cNvGrpSpPr/>
          <p:nvPr userDrawn="1"/>
        </p:nvGrpSpPr>
        <p:grpSpPr>
          <a:xfrm>
            <a:off x="5067451" y="6036885"/>
            <a:ext cx="1765535" cy="1041400"/>
            <a:chOff x="5067451" y="6036885"/>
            <a:chExt cx="1765535" cy="1041400"/>
          </a:xfrm>
        </p:grpSpPr>
        <p:pic>
          <p:nvPicPr>
            <p:cNvPr id="31" name="Picture 30" descr="Icon&#10;&#10;Description automatically generated">
              <a:extLst>
                <a:ext uri="{FF2B5EF4-FFF2-40B4-BE49-F238E27FC236}">
                  <a16:creationId xmlns:a16="http://schemas.microsoft.com/office/drawing/2014/main" id="{D0653CD7-FF7F-7B43-94A1-EF49131F31F9}"/>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220086" y="6036885"/>
              <a:ext cx="1612900" cy="1041400"/>
            </a:xfrm>
            <a:prstGeom prst="rect">
              <a:avLst/>
            </a:prstGeom>
          </p:spPr>
        </p:pic>
        <p:pic>
          <p:nvPicPr>
            <p:cNvPr id="32" name="Picture 31" descr="A picture containing text, sign, tableware, plate&#10;&#10;Description automatically generated">
              <a:extLst>
                <a:ext uri="{FF2B5EF4-FFF2-40B4-BE49-F238E27FC236}">
                  <a16:creationId xmlns:a16="http://schemas.microsoft.com/office/drawing/2014/main" id="{769F0885-2832-A147-92D9-F24CA233BA45}"/>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555747" y="6218244"/>
              <a:ext cx="1080400" cy="315277"/>
            </a:xfrm>
            <a:prstGeom prst="rect">
              <a:avLst/>
            </a:prstGeom>
          </p:spPr>
        </p:pic>
        <p:pic>
          <p:nvPicPr>
            <p:cNvPr id="33" name="Picture 32" descr="Shape, arrow&#10;&#10;Description automatically generated">
              <a:extLst>
                <a:ext uri="{FF2B5EF4-FFF2-40B4-BE49-F238E27FC236}">
                  <a16:creationId xmlns:a16="http://schemas.microsoft.com/office/drawing/2014/main" id="{B4370F43-18A2-E74A-8A94-F6D9FFC08227}"/>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5067451" y="6387828"/>
              <a:ext cx="488296" cy="315278"/>
            </a:xfrm>
            <a:prstGeom prst="rect">
              <a:avLst/>
            </a:prstGeom>
          </p:spPr>
        </p:pic>
      </p:grpSp>
    </p:spTree>
    <p:extLst>
      <p:ext uri="{BB962C8B-B14F-4D97-AF65-F5344CB8AC3E}">
        <p14:creationId xmlns:p14="http://schemas.microsoft.com/office/powerpoint/2010/main" val="5927624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ver Slide 2">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109C3627-4407-A642-B4BB-D96210B35831}"/>
              </a:ext>
            </a:extLst>
          </p:cNvPr>
          <p:cNvSpPr/>
          <p:nvPr userDrawn="1"/>
        </p:nvSpPr>
        <p:spPr>
          <a:xfrm>
            <a:off x="5992863" y="4676485"/>
            <a:ext cx="5622596" cy="1720516"/>
          </a:xfrm>
          <a:prstGeom prst="rect">
            <a:avLst/>
          </a:prstGeom>
          <a:solidFill>
            <a:srgbClr val="F16A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125E2C5A-272E-7048-84EC-29E0F8107587}"/>
              </a:ext>
            </a:extLst>
          </p:cNvPr>
          <p:cNvSpPr/>
          <p:nvPr userDrawn="1"/>
        </p:nvSpPr>
        <p:spPr>
          <a:xfrm flipV="1">
            <a:off x="1453607" y="12032"/>
            <a:ext cx="4355270" cy="6833936"/>
          </a:xfrm>
          <a:prstGeom prst="rect">
            <a:avLst/>
          </a:prstGeom>
          <a:solidFill>
            <a:srgbClr val="7DCCC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Montserrat Light" charset="0"/>
            </a:endParaRPr>
          </a:p>
        </p:txBody>
      </p:sp>
      <p:pic>
        <p:nvPicPr>
          <p:cNvPr id="13" name="Picture 12" descr="Logo, company name&#10;&#10;Description automatically generated">
            <a:extLst>
              <a:ext uri="{FF2B5EF4-FFF2-40B4-BE49-F238E27FC236}">
                <a16:creationId xmlns:a16="http://schemas.microsoft.com/office/drawing/2014/main" id="{70AC74D7-819C-BF4D-98D5-7169F3E23D3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453607" y="12032"/>
            <a:ext cx="4355270" cy="2788837"/>
          </a:xfrm>
          <a:prstGeom prst="rect">
            <a:avLst/>
          </a:prstGeom>
        </p:spPr>
      </p:pic>
      <p:sp>
        <p:nvSpPr>
          <p:cNvPr id="22" name="Picture Placeholder 21">
            <a:extLst>
              <a:ext uri="{FF2B5EF4-FFF2-40B4-BE49-F238E27FC236}">
                <a16:creationId xmlns:a16="http://schemas.microsoft.com/office/drawing/2014/main" id="{EED0DCC6-5663-E04D-94A8-21294AC0BB30}"/>
              </a:ext>
            </a:extLst>
          </p:cNvPr>
          <p:cNvSpPr>
            <a:spLocks noGrp="1"/>
          </p:cNvSpPr>
          <p:nvPr>
            <p:ph type="pic" sz="quarter" idx="10" hasCustomPrompt="1"/>
          </p:nvPr>
        </p:nvSpPr>
        <p:spPr>
          <a:xfrm>
            <a:off x="0" y="2800869"/>
            <a:ext cx="12192000" cy="3058510"/>
          </a:xfrm>
          <a:custGeom>
            <a:avLst/>
            <a:gdLst>
              <a:gd name="connsiteX0" fmla="*/ 0 w 12192000"/>
              <a:gd name="connsiteY0" fmla="*/ 0 h 3058510"/>
              <a:gd name="connsiteX1" fmla="*/ 12192000 w 12192000"/>
              <a:gd name="connsiteY1" fmla="*/ 0 h 3058510"/>
              <a:gd name="connsiteX2" fmla="*/ 12192000 w 12192000"/>
              <a:gd name="connsiteY2" fmla="*/ 3058510 h 3058510"/>
              <a:gd name="connsiteX3" fmla="*/ 11615459 w 12192000"/>
              <a:gd name="connsiteY3" fmla="*/ 3058510 h 3058510"/>
              <a:gd name="connsiteX4" fmla="*/ 11615459 w 12192000"/>
              <a:gd name="connsiteY4" fmla="*/ 1875616 h 3058510"/>
              <a:gd name="connsiteX5" fmla="*/ 5992863 w 12192000"/>
              <a:gd name="connsiteY5" fmla="*/ 1875616 h 3058510"/>
              <a:gd name="connsiteX6" fmla="*/ 5992863 w 12192000"/>
              <a:gd name="connsiteY6" fmla="*/ 3058510 h 3058510"/>
              <a:gd name="connsiteX7" fmla="*/ 0 w 12192000"/>
              <a:gd name="connsiteY7" fmla="*/ 3058510 h 30585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058510">
                <a:moveTo>
                  <a:pt x="0" y="0"/>
                </a:moveTo>
                <a:lnTo>
                  <a:pt x="12192000" y="0"/>
                </a:lnTo>
                <a:lnTo>
                  <a:pt x="12192000" y="3058510"/>
                </a:lnTo>
                <a:lnTo>
                  <a:pt x="11615459" y="3058510"/>
                </a:lnTo>
                <a:lnTo>
                  <a:pt x="11615459" y="1875616"/>
                </a:lnTo>
                <a:lnTo>
                  <a:pt x="5992863" y="1875616"/>
                </a:lnTo>
                <a:lnTo>
                  <a:pt x="5992863" y="3058510"/>
                </a:lnTo>
                <a:lnTo>
                  <a:pt x="0" y="3058510"/>
                </a:lnTo>
                <a:close/>
              </a:path>
            </a:pathLst>
          </a:custGeom>
        </p:spPr>
        <p:txBody>
          <a:bodyPr wrap="square">
            <a:noAutofit/>
          </a:bodyPr>
          <a:lstStyle>
            <a:lvl1pPr marL="0" indent="0" algn="l">
              <a:buNone/>
              <a:defRPr>
                <a:solidFill>
                  <a:schemeClr val="bg1">
                    <a:lumMod val="50000"/>
                  </a:schemeClr>
                </a:solidFill>
              </a:defRPr>
            </a:lvl1pPr>
          </a:lstStyle>
          <a:p>
            <a:r>
              <a:rPr lang="en-US" dirty="0"/>
              <a:t>                                                           </a:t>
            </a:r>
          </a:p>
          <a:p>
            <a:r>
              <a:rPr lang="en-US" dirty="0"/>
              <a:t>                                                                                              Click to add photo </a:t>
            </a:r>
          </a:p>
        </p:txBody>
      </p:sp>
      <p:sp>
        <p:nvSpPr>
          <p:cNvPr id="17" name="Text Placeholder 23">
            <a:extLst>
              <a:ext uri="{FF2B5EF4-FFF2-40B4-BE49-F238E27FC236}">
                <a16:creationId xmlns:a16="http://schemas.microsoft.com/office/drawing/2014/main" id="{08332FD4-383A-5349-AA9A-64D2E061489B}"/>
              </a:ext>
            </a:extLst>
          </p:cNvPr>
          <p:cNvSpPr>
            <a:spLocks noGrp="1"/>
          </p:cNvSpPr>
          <p:nvPr>
            <p:ph type="body" sz="quarter" idx="15" hasCustomPrompt="1"/>
          </p:nvPr>
        </p:nvSpPr>
        <p:spPr>
          <a:xfrm>
            <a:off x="6152822" y="5413586"/>
            <a:ext cx="5278651" cy="697353"/>
          </a:xfrm>
        </p:spPr>
        <p:txBody>
          <a:bodyPr>
            <a:noAutofit/>
          </a:bodyPr>
          <a:lstStyle>
            <a:lvl1pPr marL="0" indent="0" algn="r">
              <a:buNone/>
              <a:defRPr sz="5400" b="1" baseline="0">
                <a:solidFill>
                  <a:schemeClr val="bg1"/>
                </a:solidFill>
                <a:latin typeface="+mn-lt"/>
              </a:defRPr>
            </a:lvl1pPr>
          </a:lstStyle>
          <a:p>
            <a:pPr lvl="0"/>
            <a:r>
              <a:rPr lang="en-US" dirty="0"/>
              <a:t>POWERPIONT</a:t>
            </a:r>
          </a:p>
        </p:txBody>
      </p:sp>
      <p:sp>
        <p:nvSpPr>
          <p:cNvPr id="18" name="Text Placeholder 23">
            <a:extLst>
              <a:ext uri="{FF2B5EF4-FFF2-40B4-BE49-F238E27FC236}">
                <a16:creationId xmlns:a16="http://schemas.microsoft.com/office/drawing/2014/main" id="{93715E6E-5F2E-C841-ABE0-246041063610}"/>
              </a:ext>
            </a:extLst>
          </p:cNvPr>
          <p:cNvSpPr>
            <a:spLocks noGrp="1"/>
          </p:cNvSpPr>
          <p:nvPr>
            <p:ph type="body" sz="quarter" idx="16" hasCustomPrompt="1"/>
          </p:nvPr>
        </p:nvSpPr>
        <p:spPr>
          <a:xfrm>
            <a:off x="6152822" y="4795063"/>
            <a:ext cx="5278651" cy="697353"/>
          </a:xfrm>
        </p:spPr>
        <p:txBody>
          <a:bodyPr>
            <a:normAutofit/>
          </a:bodyPr>
          <a:lstStyle>
            <a:lvl1pPr marL="0" indent="0" algn="r">
              <a:buNone/>
              <a:defRPr sz="3600" b="0" i="0">
                <a:solidFill>
                  <a:schemeClr val="bg1"/>
                </a:solidFill>
                <a:latin typeface="+mn-lt"/>
              </a:defRPr>
            </a:lvl1pPr>
          </a:lstStyle>
          <a:p>
            <a:pPr lvl="0"/>
            <a:r>
              <a:rPr lang="en-US" dirty="0"/>
              <a:t>Cover Design 2</a:t>
            </a:r>
          </a:p>
        </p:txBody>
      </p:sp>
      <p:pic>
        <p:nvPicPr>
          <p:cNvPr id="27" name="Picture 26">
            <a:extLst>
              <a:ext uri="{FF2B5EF4-FFF2-40B4-BE49-F238E27FC236}">
                <a16:creationId xmlns:a16="http://schemas.microsoft.com/office/drawing/2014/main" id="{3E9098D4-8E4F-924D-B5AD-1DE014CE0882}"/>
              </a:ext>
            </a:extLst>
          </p:cNvPr>
          <p:cNvPicPr>
            <a:picLocks noChangeAspect="1"/>
          </p:cNvPicPr>
          <p:nvPr userDrawn="1"/>
        </p:nvPicPr>
        <p:blipFill>
          <a:blip r:embed="rId3"/>
          <a:stretch>
            <a:fillRect/>
          </a:stretch>
        </p:blipFill>
        <p:spPr>
          <a:xfrm>
            <a:off x="1269621" y="6110939"/>
            <a:ext cx="2095500" cy="558800"/>
          </a:xfrm>
          <a:prstGeom prst="rect">
            <a:avLst/>
          </a:prstGeom>
        </p:spPr>
      </p:pic>
      <p:pic>
        <p:nvPicPr>
          <p:cNvPr id="24" name="Picture 23" descr="Icon&#10;&#10;Description automatically generated">
            <a:extLst>
              <a:ext uri="{FF2B5EF4-FFF2-40B4-BE49-F238E27FC236}">
                <a16:creationId xmlns:a16="http://schemas.microsoft.com/office/drawing/2014/main" id="{5F499190-7C70-9246-B1D1-86D67DFF7F76}"/>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l="35800"/>
          <a:stretch/>
        </p:blipFill>
        <p:spPr>
          <a:xfrm rot="10800000" flipH="1">
            <a:off x="8954881" y="0"/>
            <a:ext cx="3237119" cy="2433906"/>
          </a:xfrm>
          <a:prstGeom prst="rect">
            <a:avLst/>
          </a:prstGeom>
        </p:spPr>
      </p:pic>
    </p:spTree>
    <p:extLst>
      <p:ext uri="{BB962C8B-B14F-4D97-AF65-F5344CB8AC3E}">
        <p14:creationId xmlns:p14="http://schemas.microsoft.com/office/powerpoint/2010/main" val="1273118567"/>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percentage graph x 4">
    <p:spTree>
      <p:nvGrpSpPr>
        <p:cNvPr id="1" name=""/>
        <p:cNvGrpSpPr/>
        <p:nvPr/>
      </p:nvGrpSpPr>
      <p:grpSpPr>
        <a:xfrm>
          <a:off x="0" y="0"/>
          <a:ext cx="0" cy="0"/>
          <a:chOff x="0" y="0"/>
          <a:chExt cx="0" cy="0"/>
        </a:xfrm>
      </p:grpSpPr>
      <p:grpSp>
        <p:nvGrpSpPr>
          <p:cNvPr id="29" name="Group 28">
            <a:extLst>
              <a:ext uri="{FF2B5EF4-FFF2-40B4-BE49-F238E27FC236}">
                <a16:creationId xmlns:a16="http://schemas.microsoft.com/office/drawing/2014/main" id="{93BA184A-023C-D741-95F2-5828F3502BB6}"/>
              </a:ext>
            </a:extLst>
          </p:cNvPr>
          <p:cNvGrpSpPr/>
          <p:nvPr userDrawn="1"/>
        </p:nvGrpSpPr>
        <p:grpSpPr>
          <a:xfrm>
            <a:off x="958611" y="1840131"/>
            <a:ext cx="10383759" cy="2382415"/>
            <a:chOff x="2122935" y="4949396"/>
            <a:chExt cx="20123405" cy="5001613"/>
          </a:xfrm>
        </p:grpSpPr>
        <p:sp>
          <p:nvSpPr>
            <p:cNvPr id="30" name="Shape 493">
              <a:extLst>
                <a:ext uri="{FF2B5EF4-FFF2-40B4-BE49-F238E27FC236}">
                  <a16:creationId xmlns:a16="http://schemas.microsoft.com/office/drawing/2014/main" id="{FA93A623-AC46-CA41-AB39-3D0015516C37}"/>
                </a:ext>
              </a:extLst>
            </p:cNvPr>
            <p:cNvSpPr/>
            <p:nvPr/>
          </p:nvSpPr>
          <p:spPr>
            <a:xfrm>
              <a:off x="2122935" y="4949396"/>
              <a:ext cx="3790687"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dirty="0">
                <a:solidFill>
                  <a:schemeClr val="lt1"/>
                </a:solidFill>
                <a:latin typeface="Montserrat Light" charset="0"/>
                <a:ea typeface="Montserrat Light" charset="0"/>
                <a:cs typeface="Montserrat Light" charset="0"/>
                <a:sym typeface="Calibri"/>
              </a:endParaRPr>
            </a:p>
          </p:txBody>
        </p:sp>
        <p:sp>
          <p:nvSpPr>
            <p:cNvPr id="36" name="Shape 493">
              <a:extLst>
                <a:ext uri="{FF2B5EF4-FFF2-40B4-BE49-F238E27FC236}">
                  <a16:creationId xmlns:a16="http://schemas.microsoft.com/office/drawing/2014/main" id="{38C420ED-6E9F-674D-A99A-935C1707DBD8}"/>
                </a:ext>
              </a:extLst>
            </p:cNvPr>
            <p:cNvSpPr/>
            <p:nvPr/>
          </p:nvSpPr>
          <p:spPr>
            <a:xfrm>
              <a:off x="7490990" y="4949396"/>
              <a:ext cx="3790688"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dirty="0">
                <a:solidFill>
                  <a:schemeClr val="lt1"/>
                </a:solidFill>
                <a:latin typeface="Montserrat Light" charset="0"/>
                <a:ea typeface="Montserrat Light" charset="0"/>
                <a:cs typeface="Montserrat Light" charset="0"/>
                <a:sym typeface="Calibri"/>
              </a:endParaRPr>
            </a:p>
          </p:txBody>
        </p:sp>
        <p:sp>
          <p:nvSpPr>
            <p:cNvPr id="38" name="Shape 493">
              <a:extLst>
                <a:ext uri="{FF2B5EF4-FFF2-40B4-BE49-F238E27FC236}">
                  <a16:creationId xmlns:a16="http://schemas.microsoft.com/office/drawing/2014/main" id="{AC29EF66-7866-244A-901E-6F9DA32957D7}"/>
                </a:ext>
              </a:extLst>
            </p:cNvPr>
            <p:cNvSpPr/>
            <p:nvPr/>
          </p:nvSpPr>
          <p:spPr>
            <a:xfrm>
              <a:off x="12851432" y="4949396"/>
              <a:ext cx="3790688"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dirty="0">
                <a:solidFill>
                  <a:schemeClr val="lt1"/>
                </a:solidFill>
                <a:latin typeface="Montserrat Light" charset="0"/>
                <a:ea typeface="Montserrat Light" charset="0"/>
                <a:cs typeface="Montserrat Light" charset="0"/>
                <a:sym typeface="Calibri"/>
              </a:endParaRPr>
            </a:p>
          </p:txBody>
        </p:sp>
        <p:sp>
          <p:nvSpPr>
            <p:cNvPr id="40" name="Shape 493">
              <a:extLst>
                <a:ext uri="{FF2B5EF4-FFF2-40B4-BE49-F238E27FC236}">
                  <a16:creationId xmlns:a16="http://schemas.microsoft.com/office/drawing/2014/main" id="{092AE388-879D-3241-A548-3530A2E53D68}"/>
                </a:ext>
              </a:extLst>
            </p:cNvPr>
            <p:cNvSpPr/>
            <p:nvPr/>
          </p:nvSpPr>
          <p:spPr>
            <a:xfrm>
              <a:off x="18219487" y="4949396"/>
              <a:ext cx="3790688"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dirty="0">
                <a:solidFill>
                  <a:schemeClr val="lt1"/>
                </a:solidFill>
                <a:latin typeface="Montserrat Light" charset="0"/>
                <a:ea typeface="Montserrat Light" charset="0"/>
                <a:cs typeface="Montserrat Light" charset="0"/>
                <a:sym typeface="Calibri"/>
              </a:endParaRPr>
            </a:p>
          </p:txBody>
        </p:sp>
        <p:sp>
          <p:nvSpPr>
            <p:cNvPr id="52" name="TextBox 51">
              <a:extLst>
                <a:ext uri="{FF2B5EF4-FFF2-40B4-BE49-F238E27FC236}">
                  <a16:creationId xmlns:a16="http://schemas.microsoft.com/office/drawing/2014/main" id="{28835238-EF0F-C945-85D9-9B4D8000EB04}"/>
                </a:ext>
              </a:extLst>
            </p:cNvPr>
            <p:cNvSpPr txBox="1"/>
            <p:nvPr/>
          </p:nvSpPr>
          <p:spPr>
            <a:xfrm>
              <a:off x="12638765" y="9304679"/>
              <a:ext cx="4216023" cy="646330"/>
            </a:xfrm>
            <a:prstGeom prst="rect">
              <a:avLst/>
            </a:prstGeom>
            <a:noFill/>
          </p:spPr>
          <p:txBody>
            <a:bodyPr wrap="square" rtlCol="0">
              <a:spAutoFit/>
            </a:bodyPr>
            <a:lstStyle/>
            <a:p>
              <a:pPr algn="ctr"/>
              <a:r>
                <a:rPr lang="en-US" dirty="0">
                  <a:solidFill>
                    <a:schemeClr val="tx2"/>
                  </a:solidFill>
                  <a:latin typeface="Montserrat" pitchFamily="2" charset="77"/>
                  <a:ea typeface="Montserrat" charset="0"/>
                  <a:cs typeface="Montserrat" charset="0"/>
                </a:rPr>
                <a:t>Title Three</a:t>
              </a:r>
            </a:p>
          </p:txBody>
        </p:sp>
        <p:sp>
          <p:nvSpPr>
            <p:cNvPr id="50" name="TextBox 49">
              <a:extLst>
                <a:ext uri="{FF2B5EF4-FFF2-40B4-BE49-F238E27FC236}">
                  <a16:creationId xmlns:a16="http://schemas.microsoft.com/office/drawing/2014/main" id="{739C8343-8EBC-0249-A505-2B9597148B52}"/>
                </a:ext>
              </a:extLst>
            </p:cNvPr>
            <p:cNvSpPr txBox="1"/>
            <p:nvPr/>
          </p:nvSpPr>
          <p:spPr>
            <a:xfrm>
              <a:off x="18030317" y="9304679"/>
              <a:ext cx="4216023" cy="646330"/>
            </a:xfrm>
            <a:prstGeom prst="rect">
              <a:avLst/>
            </a:prstGeom>
            <a:noFill/>
          </p:spPr>
          <p:txBody>
            <a:bodyPr wrap="square" rtlCol="0">
              <a:spAutoFit/>
            </a:bodyPr>
            <a:lstStyle/>
            <a:p>
              <a:pPr algn="ctr"/>
              <a:r>
                <a:rPr lang="en-US" dirty="0">
                  <a:solidFill>
                    <a:schemeClr val="tx2"/>
                  </a:solidFill>
                  <a:latin typeface="Montserrat" pitchFamily="2" charset="77"/>
                  <a:ea typeface="Montserrat" charset="0"/>
                  <a:cs typeface="Montserrat" charset="0"/>
                </a:rPr>
                <a:t>Title Four</a:t>
              </a:r>
            </a:p>
          </p:txBody>
        </p:sp>
      </p:grpSp>
      <p:sp>
        <p:nvSpPr>
          <p:cNvPr id="58" name="Text Placeholder 17">
            <a:extLst>
              <a:ext uri="{FF2B5EF4-FFF2-40B4-BE49-F238E27FC236}">
                <a16:creationId xmlns:a16="http://schemas.microsoft.com/office/drawing/2014/main" id="{45DC1254-EFA2-0246-97A8-B695C82306D2}"/>
              </a:ext>
            </a:extLst>
          </p:cNvPr>
          <p:cNvSpPr>
            <a:spLocks noGrp="1"/>
          </p:cNvSpPr>
          <p:nvPr>
            <p:ph type="body" sz="quarter" idx="31" hasCustomPrompt="1"/>
          </p:nvPr>
        </p:nvSpPr>
        <p:spPr>
          <a:xfrm>
            <a:off x="893815" y="4265990"/>
            <a:ext cx="2106525" cy="1237497"/>
          </a:xfrm>
        </p:spPr>
        <p:txBody>
          <a:bodyPr/>
          <a:lstStyle>
            <a:lvl1pPr algn="ctr">
              <a:buNone/>
              <a:defRPr sz="1500" b="0" i="0" spc="0">
                <a:solidFill>
                  <a:srgbClr val="23385C"/>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59" name="Text Placeholder 17">
            <a:extLst>
              <a:ext uri="{FF2B5EF4-FFF2-40B4-BE49-F238E27FC236}">
                <a16:creationId xmlns:a16="http://schemas.microsoft.com/office/drawing/2014/main" id="{1CCAFBB9-7E7E-5240-A8B6-015D5A5457C9}"/>
              </a:ext>
            </a:extLst>
          </p:cNvPr>
          <p:cNvSpPr>
            <a:spLocks noGrp="1"/>
          </p:cNvSpPr>
          <p:nvPr>
            <p:ph type="body" sz="quarter" idx="35" hasCustomPrompt="1"/>
          </p:nvPr>
        </p:nvSpPr>
        <p:spPr>
          <a:xfrm>
            <a:off x="3660245" y="4251141"/>
            <a:ext cx="2106525" cy="1237497"/>
          </a:xfrm>
        </p:spPr>
        <p:txBody>
          <a:bodyPr/>
          <a:lstStyle>
            <a:lvl1pPr algn="ctr">
              <a:buNone/>
              <a:defRPr sz="1500" b="0" i="0" spc="0">
                <a:solidFill>
                  <a:srgbClr val="23385C"/>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60" name="Text Placeholder 17">
            <a:extLst>
              <a:ext uri="{FF2B5EF4-FFF2-40B4-BE49-F238E27FC236}">
                <a16:creationId xmlns:a16="http://schemas.microsoft.com/office/drawing/2014/main" id="{B76C1A38-EC9E-5E4C-8AA6-04B4158CC289}"/>
              </a:ext>
            </a:extLst>
          </p:cNvPr>
          <p:cNvSpPr>
            <a:spLocks noGrp="1"/>
          </p:cNvSpPr>
          <p:nvPr>
            <p:ph type="body" sz="quarter" idx="36" hasCustomPrompt="1"/>
          </p:nvPr>
        </p:nvSpPr>
        <p:spPr>
          <a:xfrm>
            <a:off x="6427562" y="4217367"/>
            <a:ext cx="2106525" cy="1237497"/>
          </a:xfrm>
        </p:spPr>
        <p:txBody>
          <a:bodyPr/>
          <a:lstStyle>
            <a:lvl1pPr algn="ctr">
              <a:buNone/>
              <a:defRPr sz="1500" b="0" i="0" spc="0">
                <a:solidFill>
                  <a:srgbClr val="23385C"/>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61" name="Text Placeholder 17">
            <a:extLst>
              <a:ext uri="{FF2B5EF4-FFF2-40B4-BE49-F238E27FC236}">
                <a16:creationId xmlns:a16="http://schemas.microsoft.com/office/drawing/2014/main" id="{2A7D1C48-2B49-5F45-B3A3-A718156361A9}"/>
              </a:ext>
            </a:extLst>
          </p:cNvPr>
          <p:cNvSpPr>
            <a:spLocks noGrp="1"/>
          </p:cNvSpPr>
          <p:nvPr>
            <p:ph type="body" sz="quarter" idx="37" hasCustomPrompt="1"/>
          </p:nvPr>
        </p:nvSpPr>
        <p:spPr>
          <a:xfrm>
            <a:off x="9193992" y="4202518"/>
            <a:ext cx="2106525" cy="1237497"/>
          </a:xfrm>
        </p:spPr>
        <p:txBody>
          <a:bodyPr/>
          <a:lstStyle>
            <a:lvl1pPr algn="ctr">
              <a:buNone/>
              <a:defRPr sz="1500" b="0" i="0" spc="0">
                <a:solidFill>
                  <a:srgbClr val="23385C"/>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66" name="Text Placeholder 17">
            <a:extLst>
              <a:ext uri="{FF2B5EF4-FFF2-40B4-BE49-F238E27FC236}">
                <a16:creationId xmlns:a16="http://schemas.microsoft.com/office/drawing/2014/main" id="{BF0A50F1-0099-544E-BA47-5E868B197C6C}"/>
              </a:ext>
            </a:extLst>
          </p:cNvPr>
          <p:cNvSpPr>
            <a:spLocks noGrp="1"/>
          </p:cNvSpPr>
          <p:nvPr>
            <p:ph type="body" sz="quarter" idx="38" hasCustomPrompt="1"/>
          </p:nvPr>
        </p:nvSpPr>
        <p:spPr>
          <a:xfrm>
            <a:off x="904742" y="2534899"/>
            <a:ext cx="2106525" cy="1237497"/>
          </a:xfrm>
        </p:spPr>
        <p:txBody>
          <a:bodyPr/>
          <a:lstStyle>
            <a:lvl1pPr algn="ctr">
              <a:buNone/>
              <a:defRPr sz="3600" b="1" i="0" spc="0">
                <a:solidFill>
                  <a:srgbClr val="23385C"/>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15%</a:t>
            </a:r>
            <a:endParaRPr lang="en-US" dirty="0"/>
          </a:p>
        </p:txBody>
      </p:sp>
      <p:sp>
        <p:nvSpPr>
          <p:cNvPr id="67" name="Text Placeholder 17">
            <a:extLst>
              <a:ext uri="{FF2B5EF4-FFF2-40B4-BE49-F238E27FC236}">
                <a16:creationId xmlns:a16="http://schemas.microsoft.com/office/drawing/2014/main" id="{1D253296-4B46-D842-847C-C71F08289F3D}"/>
              </a:ext>
            </a:extLst>
          </p:cNvPr>
          <p:cNvSpPr>
            <a:spLocks noGrp="1"/>
          </p:cNvSpPr>
          <p:nvPr>
            <p:ph type="body" sz="quarter" idx="39" hasCustomPrompt="1"/>
          </p:nvPr>
        </p:nvSpPr>
        <p:spPr>
          <a:xfrm>
            <a:off x="3697637" y="2534899"/>
            <a:ext cx="2106525" cy="1237497"/>
          </a:xfrm>
        </p:spPr>
        <p:txBody>
          <a:bodyPr/>
          <a:lstStyle>
            <a:lvl1pPr algn="ctr">
              <a:buNone/>
              <a:defRPr sz="3600" b="1" i="0" spc="0">
                <a:solidFill>
                  <a:srgbClr val="00A4B8"/>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75%</a:t>
            </a:r>
            <a:endParaRPr lang="en-US" dirty="0"/>
          </a:p>
        </p:txBody>
      </p:sp>
      <p:sp>
        <p:nvSpPr>
          <p:cNvPr id="68" name="Text Placeholder 17">
            <a:extLst>
              <a:ext uri="{FF2B5EF4-FFF2-40B4-BE49-F238E27FC236}">
                <a16:creationId xmlns:a16="http://schemas.microsoft.com/office/drawing/2014/main" id="{1163A095-438E-3846-9D31-7BCF50AB9F4A}"/>
              </a:ext>
            </a:extLst>
          </p:cNvPr>
          <p:cNvSpPr>
            <a:spLocks noGrp="1"/>
          </p:cNvSpPr>
          <p:nvPr>
            <p:ph type="body" sz="quarter" idx="40" hasCustomPrompt="1"/>
          </p:nvPr>
        </p:nvSpPr>
        <p:spPr>
          <a:xfrm>
            <a:off x="6477675" y="2534899"/>
            <a:ext cx="2106525" cy="1237497"/>
          </a:xfrm>
        </p:spPr>
        <p:txBody>
          <a:bodyPr/>
          <a:lstStyle>
            <a:lvl1pPr algn="ctr">
              <a:buNone/>
              <a:defRPr sz="3600" b="1" i="0" spc="0">
                <a:solidFill>
                  <a:srgbClr val="28AF95"/>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40%</a:t>
            </a:r>
            <a:endParaRPr lang="en-US" dirty="0"/>
          </a:p>
        </p:txBody>
      </p:sp>
      <p:sp>
        <p:nvSpPr>
          <p:cNvPr id="69" name="Text Placeholder 17">
            <a:extLst>
              <a:ext uri="{FF2B5EF4-FFF2-40B4-BE49-F238E27FC236}">
                <a16:creationId xmlns:a16="http://schemas.microsoft.com/office/drawing/2014/main" id="{0D07E6F6-7E43-1545-B543-F570FB3E17CA}"/>
              </a:ext>
            </a:extLst>
          </p:cNvPr>
          <p:cNvSpPr>
            <a:spLocks noGrp="1"/>
          </p:cNvSpPr>
          <p:nvPr>
            <p:ph type="body" sz="quarter" idx="41" hasCustomPrompt="1"/>
          </p:nvPr>
        </p:nvSpPr>
        <p:spPr>
          <a:xfrm>
            <a:off x="9270570" y="2534899"/>
            <a:ext cx="2106525" cy="1237497"/>
          </a:xfrm>
        </p:spPr>
        <p:txBody>
          <a:bodyPr/>
          <a:lstStyle>
            <a:lvl1pPr algn="ctr">
              <a:buNone/>
              <a:defRPr sz="3600" b="1" i="0" spc="0">
                <a:solidFill>
                  <a:srgbClr val="F16A4C"/>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60%</a:t>
            </a:r>
            <a:endParaRPr lang="en-US" dirty="0"/>
          </a:p>
        </p:txBody>
      </p:sp>
      <p:sp>
        <p:nvSpPr>
          <p:cNvPr id="26" name="Text Placeholder 23">
            <a:extLst>
              <a:ext uri="{FF2B5EF4-FFF2-40B4-BE49-F238E27FC236}">
                <a16:creationId xmlns:a16="http://schemas.microsoft.com/office/drawing/2014/main" id="{01456C76-F262-BA4E-8DBF-271FB5AB0315}"/>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23385C"/>
                </a:solidFill>
                <a:latin typeface="+mn-lt"/>
              </a:defRPr>
            </a:lvl1pPr>
          </a:lstStyle>
          <a:p>
            <a:pPr lvl="0"/>
            <a:r>
              <a:rPr lang="en-US" dirty="0"/>
              <a:t>Heading</a:t>
            </a:r>
          </a:p>
        </p:txBody>
      </p:sp>
      <p:grpSp>
        <p:nvGrpSpPr>
          <p:cNvPr id="22" name="Group 21">
            <a:extLst>
              <a:ext uri="{FF2B5EF4-FFF2-40B4-BE49-F238E27FC236}">
                <a16:creationId xmlns:a16="http://schemas.microsoft.com/office/drawing/2014/main" id="{C3D42838-1824-4C4B-A950-B7AB8ADC1E95}"/>
              </a:ext>
            </a:extLst>
          </p:cNvPr>
          <p:cNvGrpSpPr/>
          <p:nvPr userDrawn="1"/>
        </p:nvGrpSpPr>
        <p:grpSpPr>
          <a:xfrm>
            <a:off x="5067451" y="6036885"/>
            <a:ext cx="1765535" cy="1041400"/>
            <a:chOff x="5067451" y="6036885"/>
            <a:chExt cx="1765535" cy="1041400"/>
          </a:xfrm>
        </p:grpSpPr>
        <p:pic>
          <p:nvPicPr>
            <p:cNvPr id="27" name="Picture 26" descr="Icon&#10;&#10;Description automatically generated">
              <a:extLst>
                <a:ext uri="{FF2B5EF4-FFF2-40B4-BE49-F238E27FC236}">
                  <a16:creationId xmlns:a16="http://schemas.microsoft.com/office/drawing/2014/main" id="{A3F26858-FEF2-5D4A-B2E6-D577579FD470}"/>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220086" y="6036885"/>
              <a:ext cx="1612900" cy="1041400"/>
            </a:xfrm>
            <a:prstGeom prst="rect">
              <a:avLst/>
            </a:prstGeom>
          </p:spPr>
        </p:pic>
        <p:pic>
          <p:nvPicPr>
            <p:cNvPr id="28" name="Picture 27" descr="A picture containing text, sign, tableware, plate&#10;&#10;Description automatically generated">
              <a:extLst>
                <a:ext uri="{FF2B5EF4-FFF2-40B4-BE49-F238E27FC236}">
                  <a16:creationId xmlns:a16="http://schemas.microsoft.com/office/drawing/2014/main" id="{0379E91E-8E8F-E841-AC56-45B4C8FA9A5E}"/>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555747" y="6218244"/>
              <a:ext cx="1080400" cy="315277"/>
            </a:xfrm>
            <a:prstGeom prst="rect">
              <a:avLst/>
            </a:prstGeom>
          </p:spPr>
        </p:pic>
        <p:pic>
          <p:nvPicPr>
            <p:cNvPr id="31" name="Picture 30" descr="Shape, arrow&#10;&#10;Description automatically generated">
              <a:extLst>
                <a:ext uri="{FF2B5EF4-FFF2-40B4-BE49-F238E27FC236}">
                  <a16:creationId xmlns:a16="http://schemas.microsoft.com/office/drawing/2014/main" id="{CECE8335-EBC3-FB4E-B1BE-453BBF898B1E}"/>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5067451" y="6387828"/>
              <a:ext cx="488296" cy="315278"/>
            </a:xfrm>
            <a:prstGeom prst="rect">
              <a:avLst/>
            </a:prstGeom>
          </p:spPr>
        </p:pic>
      </p:grpSp>
    </p:spTree>
    <p:extLst>
      <p:ext uri="{BB962C8B-B14F-4D97-AF65-F5344CB8AC3E}">
        <p14:creationId xmlns:p14="http://schemas.microsoft.com/office/powerpoint/2010/main" val="190370441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percentage graph x 3">
    <p:spTree>
      <p:nvGrpSpPr>
        <p:cNvPr id="1" name=""/>
        <p:cNvGrpSpPr/>
        <p:nvPr/>
      </p:nvGrpSpPr>
      <p:grpSpPr>
        <a:xfrm>
          <a:off x="0" y="0"/>
          <a:ext cx="0" cy="0"/>
          <a:chOff x="0" y="0"/>
          <a:chExt cx="0" cy="0"/>
        </a:xfrm>
      </p:grpSpPr>
      <p:grpSp>
        <p:nvGrpSpPr>
          <p:cNvPr id="29" name="Group 28">
            <a:extLst>
              <a:ext uri="{FF2B5EF4-FFF2-40B4-BE49-F238E27FC236}">
                <a16:creationId xmlns:a16="http://schemas.microsoft.com/office/drawing/2014/main" id="{93BA184A-023C-D741-95F2-5828F3502BB6}"/>
              </a:ext>
            </a:extLst>
          </p:cNvPr>
          <p:cNvGrpSpPr/>
          <p:nvPr userDrawn="1"/>
        </p:nvGrpSpPr>
        <p:grpSpPr>
          <a:xfrm>
            <a:off x="2282521" y="1805252"/>
            <a:ext cx="7491958" cy="1805615"/>
            <a:chOff x="7490990" y="4949396"/>
            <a:chExt cx="14519185" cy="3790686"/>
          </a:xfrm>
        </p:grpSpPr>
        <p:sp>
          <p:nvSpPr>
            <p:cNvPr id="36" name="Shape 493">
              <a:extLst>
                <a:ext uri="{FF2B5EF4-FFF2-40B4-BE49-F238E27FC236}">
                  <a16:creationId xmlns:a16="http://schemas.microsoft.com/office/drawing/2014/main" id="{38C420ED-6E9F-674D-A99A-935C1707DBD8}"/>
                </a:ext>
              </a:extLst>
            </p:cNvPr>
            <p:cNvSpPr/>
            <p:nvPr/>
          </p:nvSpPr>
          <p:spPr>
            <a:xfrm>
              <a:off x="7490990" y="4949396"/>
              <a:ext cx="3790688"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dirty="0">
                <a:solidFill>
                  <a:schemeClr val="lt1"/>
                </a:solidFill>
                <a:latin typeface="Montserrat Light" charset="0"/>
                <a:ea typeface="Montserrat Light" charset="0"/>
                <a:cs typeface="Montserrat Light" charset="0"/>
                <a:sym typeface="Calibri"/>
              </a:endParaRPr>
            </a:p>
          </p:txBody>
        </p:sp>
        <p:sp>
          <p:nvSpPr>
            <p:cNvPr id="38" name="Shape 493">
              <a:extLst>
                <a:ext uri="{FF2B5EF4-FFF2-40B4-BE49-F238E27FC236}">
                  <a16:creationId xmlns:a16="http://schemas.microsoft.com/office/drawing/2014/main" id="{AC29EF66-7866-244A-901E-6F9DA32957D7}"/>
                </a:ext>
              </a:extLst>
            </p:cNvPr>
            <p:cNvSpPr/>
            <p:nvPr/>
          </p:nvSpPr>
          <p:spPr>
            <a:xfrm>
              <a:off x="12851432" y="4949396"/>
              <a:ext cx="3790688"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dirty="0">
                <a:solidFill>
                  <a:schemeClr val="lt1"/>
                </a:solidFill>
                <a:latin typeface="Montserrat Light" charset="0"/>
                <a:ea typeface="Montserrat Light" charset="0"/>
                <a:cs typeface="Montserrat Light" charset="0"/>
                <a:sym typeface="Calibri"/>
              </a:endParaRPr>
            </a:p>
          </p:txBody>
        </p:sp>
        <p:sp>
          <p:nvSpPr>
            <p:cNvPr id="40" name="Shape 493">
              <a:extLst>
                <a:ext uri="{FF2B5EF4-FFF2-40B4-BE49-F238E27FC236}">
                  <a16:creationId xmlns:a16="http://schemas.microsoft.com/office/drawing/2014/main" id="{092AE388-879D-3241-A548-3530A2E53D68}"/>
                </a:ext>
              </a:extLst>
            </p:cNvPr>
            <p:cNvSpPr/>
            <p:nvPr/>
          </p:nvSpPr>
          <p:spPr>
            <a:xfrm>
              <a:off x="18219487" y="4949396"/>
              <a:ext cx="3790688"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dirty="0">
                <a:solidFill>
                  <a:schemeClr val="lt1"/>
                </a:solidFill>
                <a:latin typeface="Montserrat Light" charset="0"/>
                <a:ea typeface="Montserrat Light" charset="0"/>
                <a:cs typeface="Montserrat Light" charset="0"/>
                <a:sym typeface="Calibri"/>
              </a:endParaRPr>
            </a:p>
          </p:txBody>
        </p:sp>
      </p:grpSp>
      <p:sp>
        <p:nvSpPr>
          <p:cNvPr id="59" name="Text Placeholder 17">
            <a:extLst>
              <a:ext uri="{FF2B5EF4-FFF2-40B4-BE49-F238E27FC236}">
                <a16:creationId xmlns:a16="http://schemas.microsoft.com/office/drawing/2014/main" id="{1CCAFBB9-7E7E-5240-A8B6-015D5A5457C9}"/>
              </a:ext>
            </a:extLst>
          </p:cNvPr>
          <p:cNvSpPr>
            <a:spLocks noGrp="1"/>
          </p:cNvSpPr>
          <p:nvPr>
            <p:ph type="body" sz="quarter" idx="35" hasCustomPrompt="1"/>
          </p:nvPr>
        </p:nvSpPr>
        <p:spPr>
          <a:xfrm>
            <a:off x="2214217" y="4216262"/>
            <a:ext cx="2106525" cy="1237497"/>
          </a:xfrm>
        </p:spPr>
        <p:txBody>
          <a:bodyPr/>
          <a:lstStyle>
            <a:lvl1pPr algn="ctr">
              <a:buNone/>
              <a:defRPr sz="1500" b="0" i="0" spc="0">
                <a:solidFill>
                  <a:srgbClr val="7F7F7F"/>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60" name="Text Placeholder 17">
            <a:extLst>
              <a:ext uri="{FF2B5EF4-FFF2-40B4-BE49-F238E27FC236}">
                <a16:creationId xmlns:a16="http://schemas.microsoft.com/office/drawing/2014/main" id="{B76C1A38-EC9E-5E4C-8AA6-04B4158CC289}"/>
              </a:ext>
            </a:extLst>
          </p:cNvPr>
          <p:cNvSpPr>
            <a:spLocks noGrp="1"/>
          </p:cNvSpPr>
          <p:nvPr>
            <p:ph type="body" sz="quarter" idx="36" hasCustomPrompt="1"/>
          </p:nvPr>
        </p:nvSpPr>
        <p:spPr>
          <a:xfrm>
            <a:off x="4981534" y="4182488"/>
            <a:ext cx="2106525" cy="1237497"/>
          </a:xfrm>
        </p:spPr>
        <p:txBody>
          <a:bodyPr/>
          <a:lstStyle>
            <a:lvl1pPr algn="ctr">
              <a:buNone/>
              <a:defRPr sz="1500" b="0" i="0" spc="0">
                <a:solidFill>
                  <a:srgbClr val="7F7F7F"/>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61" name="Text Placeholder 17">
            <a:extLst>
              <a:ext uri="{FF2B5EF4-FFF2-40B4-BE49-F238E27FC236}">
                <a16:creationId xmlns:a16="http://schemas.microsoft.com/office/drawing/2014/main" id="{2A7D1C48-2B49-5F45-B3A3-A718156361A9}"/>
              </a:ext>
            </a:extLst>
          </p:cNvPr>
          <p:cNvSpPr>
            <a:spLocks noGrp="1"/>
          </p:cNvSpPr>
          <p:nvPr>
            <p:ph type="body" sz="quarter" idx="37" hasCustomPrompt="1"/>
          </p:nvPr>
        </p:nvSpPr>
        <p:spPr>
          <a:xfrm>
            <a:off x="7747964" y="4167639"/>
            <a:ext cx="2106525" cy="1237497"/>
          </a:xfrm>
        </p:spPr>
        <p:txBody>
          <a:bodyPr/>
          <a:lstStyle>
            <a:lvl1pPr algn="ctr">
              <a:buNone/>
              <a:defRPr sz="1500" b="0" i="0" spc="0">
                <a:solidFill>
                  <a:srgbClr val="7F7F7F"/>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67" name="Text Placeholder 17">
            <a:extLst>
              <a:ext uri="{FF2B5EF4-FFF2-40B4-BE49-F238E27FC236}">
                <a16:creationId xmlns:a16="http://schemas.microsoft.com/office/drawing/2014/main" id="{1D253296-4B46-D842-847C-C71F08289F3D}"/>
              </a:ext>
            </a:extLst>
          </p:cNvPr>
          <p:cNvSpPr>
            <a:spLocks noGrp="1"/>
          </p:cNvSpPr>
          <p:nvPr>
            <p:ph type="body" sz="quarter" idx="39" hasCustomPrompt="1"/>
          </p:nvPr>
        </p:nvSpPr>
        <p:spPr>
          <a:xfrm>
            <a:off x="2251609" y="2500020"/>
            <a:ext cx="2106525" cy="1237497"/>
          </a:xfrm>
        </p:spPr>
        <p:txBody>
          <a:bodyPr/>
          <a:lstStyle>
            <a:lvl1pPr algn="ctr">
              <a:buNone/>
              <a:defRPr sz="3600" b="1" i="0" spc="0">
                <a:solidFill>
                  <a:srgbClr val="00A4B8"/>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75%</a:t>
            </a:r>
            <a:endParaRPr lang="en-US" dirty="0"/>
          </a:p>
        </p:txBody>
      </p:sp>
      <p:sp>
        <p:nvSpPr>
          <p:cNvPr id="68" name="Text Placeholder 17">
            <a:extLst>
              <a:ext uri="{FF2B5EF4-FFF2-40B4-BE49-F238E27FC236}">
                <a16:creationId xmlns:a16="http://schemas.microsoft.com/office/drawing/2014/main" id="{1163A095-438E-3846-9D31-7BCF50AB9F4A}"/>
              </a:ext>
            </a:extLst>
          </p:cNvPr>
          <p:cNvSpPr>
            <a:spLocks noGrp="1"/>
          </p:cNvSpPr>
          <p:nvPr>
            <p:ph type="body" sz="quarter" idx="40" hasCustomPrompt="1"/>
          </p:nvPr>
        </p:nvSpPr>
        <p:spPr>
          <a:xfrm>
            <a:off x="5031647" y="2500020"/>
            <a:ext cx="2106525" cy="1237497"/>
          </a:xfrm>
        </p:spPr>
        <p:txBody>
          <a:bodyPr/>
          <a:lstStyle>
            <a:lvl1pPr algn="ctr">
              <a:buNone/>
              <a:defRPr sz="3600" b="1" i="0" spc="0">
                <a:solidFill>
                  <a:srgbClr val="F16A4C"/>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40%</a:t>
            </a:r>
            <a:endParaRPr lang="en-US" dirty="0"/>
          </a:p>
        </p:txBody>
      </p:sp>
      <p:sp>
        <p:nvSpPr>
          <p:cNvPr id="69" name="Text Placeholder 17">
            <a:extLst>
              <a:ext uri="{FF2B5EF4-FFF2-40B4-BE49-F238E27FC236}">
                <a16:creationId xmlns:a16="http://schemas.microsoft.com/office/drawing/2014/main" id="{0D07E6F6-7E43-1545-B543-F570FB3E17CA}"/>
              </a:ext>
            </a:extLst>
          </p:cNvPr>
          <p:cNvSpPr>
            <a:spLocks noGrp="1"/>
          </p:cNvSpPr>
          <p:nvPr>
            <p:ph type="body" sz="quarter" idx="41" hasCustomPrompt="1"/>
          </p:nvPr>
        </p:nvSpPr>
        <p:spPr>
          <a:xfrm>
            <a:off x="7824542" y="2500020"/>
            <a:ext cx="2106525" cy="1237497"/>
          </a:xfrm>
        </p:spPr>
        <p:txBody>
          <a:bodyPr/>
          <a:lstStyle>
            <a:lvl1pPr algn="ctr">
              <a:buNone/>
              <a:defRPr sz="3600" b="1" i="0" spc="0">
                <a:solidFill>
                  <a:srgbClr val="7DCCC6"/>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60%</a:t>
            </a:r>
            <a:endParaRPr lang="en-US" dirty="0"/>
          </a:p>
        </p:txBody>
      </p:sp>
      <p:sp>
        <p:nvSpPr>
          <p:cNvPr id="20" name="Text Placeholder 23">
            <a:extLst>
              <a:ext uri="{FF2B5EF4-FFF2-40B4-BE49-F238E27FC236}">
                <a16:creationId xmlns:a16="http://schemas.microsoft.com/office/drawing/2014/main" id="{BEB2F77E-FE48-FF4C-81F1-260AA71B0618}"/>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23385C"/>
                </a:solidFill>
                <a:latin typeface="+mn-lt"/>
              </a:defRPr>
            </a:lvl1pPr>
          </a:lstStyle>
          <a:p>
            <a:pPr lvl="0"/>
            <a:r>
              <a:rPr lang="en-US" dirty="0"/>
              <a:t>Heading</a:t>
            </a:r>
          </a:p>
        </p:txBody>
      </p:sp>
      <p:grpSp>
        <p:nvGrpSpPr>
          <p:cNvPr id="11" name="Group 10">
            <a:extLst>
              <a:ext uri="{FF2B5EF4-FFF2-40B4-BE49-F238E27FC236}">
                <a16:creationId xmlns:a16="http://schemas.microsoft.com/office/drawing/2014/main" id="{F40EB58F-7928-624A-A32B-98DFED99D43B}"/>
              </a:ext>
            </a:extLst>
          </p:cNvPr>
          <p:cNvGrpSpPr/>
          <p:nvPr userDrawn="1"/>
        </p:nvGrpSpPr>
        <p:grpSpPr>
          <a:xfrm>
            <a:off x="5067451" y="6036885"/>
            <a:ext cx="1765535" cy="1041400"/>
            <a:chOff x="5067451" y="6036885"/>
            <a:chExt cx="1765535" cy="1041400"/>
          </a:xfrm>
        </p:grpSpPr>
        <p:pic>
          <p:nvPicPr>
            <p:cNvPr id="10" name="Picture 9" descr="Icon&#10;&#10;Description automatically generated">
              <a:extLst>
                <a:ext uri="{FF2B5EF4-FFF2-40B4-BE49-F238E27FC236}">
                  <a16:creationId xmlns:a16="http://schemas.microsoft.com/office/drawing/2014/main" id="{2426661C-9500-8947-8ACF-2ABF2462884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220086" y="6036885"/>
              <a:ext cx="1612900" cy="1041400"/>
            </a:xfrm>
            <a:prstGeom prst="rect">
              <a:avLst/>
            </a:prstGeom>
          </p:spPr>
        </p:pic>
        <p:pic>
          <p:nvPicPr>
            <p:cNvPr id="33" name="Picture 32" descr="A picture containing text, sign, tableware, plate&#10;&#10;Description automatically generated">
              <a:extLst>
                <a:ext uri="{FF2B5EF4-FFF2-40B4-BE49-F238E27FC236}">
                  <a16:creationId xmlns:a16="http://schemas.microsoft.com/office/drawing/2014/main" id="{637502F0-9928-A446-809D-5EFF8352E090}"/>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555747" y="6218244"/>
              <a:ext cx="1080400" cy="315277"/>
            </a:xfrm>
            <a:prstGeom prst="rect">
              <a:avLst/>
            </a:prstGeom>
          </p:spPr>
        </p:pic>
        <p:pic>
          <p:nvPicPr>
            <p:cNvPr id="34" name="Picture 33" descr="Shape, arrow&#10;&#10;Description automatically generated">
              <a:extLst>
                <a:ext uri="{FF2B5EF4-FFF2-40B4-BE49-F238E27FC236}">
                  <a16:creationId xmlns:a16="http://schemas.microsoft.com/office/drawing/2014/main" id="{15819499-69BD-A640-AAAF-5FB4DC61F1C4}"/>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5067451" y="6387828"/>
              <a:ext cx="488296" cy="315278"/>
            </a:xfrm>
            <a:prstGeom prst="rect">
              <a:avLst/>
            </a:prstGeom>
          </p:spPr>
        </p:pic>
      </p:grpSp>
    </p:spTree>
    <p:extLst>
      <p:ext uri="{BB962C8B-B14F-4D97-AF65-F5344CB8AC3E}">
        <p14:creationId xmlns:p14="http://schemas.microsoft.com/office/powerpoint/2010/main" val="190210768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Circle icon graph">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11BCDD55-1DF7-884A-BB9D-948AA2579F83}"/>
              </a:ext>
            </a:extLst>
          </p:cNvPr>
          <p:cNvGrpSpPr/>
          <p:nvPr userDrawn="1"/>
        </p:nvGrpSpPr>
        <p:grpSpPr>
          <a:xfrm flipH="1">
            <a:off x="8729578" y="863758"/>
            <a:ext cx="3462422" cy="4621568"/>
            <a:chOff x="1333421" y="1575267"/>
            <a:chExt cx="7926559" cy="10580207"/>
          </a:xfrm>
        </p:grpSpPr>
        <p:sp>
          <p:nvSpPr>
            <p:cNvPr id="3" name="Freeform 360">
              <a:extLst>
                <a:ext uri="{FF2B5EF4-FFF2-40B4-BE49-F238E27FC236}">
                  <a16:creationId xmlns:a16="http://schemas.microsoft.com/office/drawing/2014/main" id="{444920D1-2F08-AC4B-8699-90F0CFC61A19}"/>
                </a:ext>
              </a:extLst>
            </p:cNvPr>
            <p:cNvSpPr>
              <a:spLocks noChangeArrowheads="1"/>
            </p:cNvSpPr>
            <p:nvPr/>
          </p:nvSpPr>
          <p:spPr bwMode="auto">
            <a:xfrm>
              <a:off x="5564524" y="5167524"/>
              <a:ext cx="1120431" cy="3380949"/>
            </a:xfrm>
            <a:custGeom>
              <a:avLst/>
              <a:gdLst>
                <a:gd name="T0" fmla="*/ 0 w 1005"/>
                <a:gd name="T1" fmla="*/ 2794 h 3034"/>
                <a:gd name="T2" fmla="*/ 0 w 1005"/>
                <a:gd name="T3" fmla="*/ 2794 h 3034"/>
                <a:gd name="T4" fmla="*/ 16 w 1005"/>
                <a:gd name="T5" fmla="*/ 2738 h 3034"/>
                <a:gd name="T6" fmla="*/ 207 w 1005"/>
                <a:gd name="T7" fmla="*/ 1520 h 3034"/>
                <a:gd name="T8" fmla="*/ 16 w 1005"/>
                <a:gd name="T9" fmla="*/ 294 h 3034"/>
                <a:gd name="T10" fmla="*/ 0 w 1005"/>
                <a:gd name="T11" fmla="*/ 247 h 3034"/>
                <a:gd name="T12" fmla="*/ 757 w 1005"/>
                <a:gd name="T13" fmla="*/ 0 h 3034"/>
                <a:gd name="T14" fmla="*/ 773 w 1005"/>
                <a:gd name="T15" fmla="*/ 48 h 3034"/>
                <a:gd name="T16" fmla="*/ 1004 w 1005"/>
                <a:gd name="T17" fmla="*/ 1520 h 3034"/>
                <a:gd name="T18" fmla="*/ 773 w 1005"/>
                <a:gd name="T19" fmla="*/ 2985 h 3034"/>
                <a:gd name="T20" fmla="*/ 757 w 1005"/>
                <a:gd name="T21" fmla="*/ 3033 h 3034"/>
                <a:gd name="T22" fmla="*/ 0 w 1005"/>
                <a:gd name="T23" fmla="*/ 2794 h 30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005" h="3034">
                  <a:moveTo>
                    <a:pt x="0" y="2794"/>
                  </a:moveTo>
                  <a:lnTo>
                    <a:pt x="0" y="2794"/>
                  </a:lnTo>
                  <a:cubicBezTo>
                    <a:pt x="16" y="2738"/>
                    <a:pt x="16" y="2738"/>
                    <a:pt x="16" y="2738"/>
                  </a:cubicBezTo>
                  <a:cubicBezTo>
                    <a:pt x="144" y="2348"/>
                    <a:pt x="207" y="1934"/>
                    <a:pt x="207" y="1520"/>
                  </a:cubicBezTo>
                  <a:cubicBezTo>
                    <a:pt x="207" y="1099"/>
                    <a:pt x="144" y="693"/>
                    <a:pt x="16" y="294"/>
                  </a:cubicBezTo>
                  <a:cubicBezTo>
                    <a:pt x="0" y="247"/>
                    <a:pt x="0" y="247"/>
                    <a:pt x="0" y="247"/>
                  </a:cubicBezTo>
                  <a:cubicBezTo>
                    <a:pt x="757" y="0"/>
                    <a:pt x="757" y="0"/>
                    <a:pt x="757" y="0"/>
                  </a:cubicBezTo>
                  <a:cubicBezTo>
                    <a:pt x="773" y="48"/>
                    <a:pt x="773" y="48"/>
                    <a:pt x="773" y="48"/>
                  </a:cubicBezTo>
                  <a:cubicBezTo>
                    <a:pt x="932" y="526"/>
                    <a:pt x="1004" y="1019"/>
                    <a:pt x="1004" y="1520"/>
                  </a:cubicBezTo>
                  <a:cubicBezTo>
                    <a:pt x="1004" y="2022"/>
                    <a:pt x="932" y="2515"/>
                    <a:pt x="773" y="2985"/>
                  </a:cubicBezTo>
                  <a:cubicBezTo>
                    <a:pt x="757" y="3033"/>
                    <a:pt x="757" y="3033"/>
                    <a:pt x="757" y="3033"/>
                  </a:cubicBezTo>
                  <a:lnTo>
                    <a:pt x="0" y="2794"/>
                  </a:lnTo>
                </a:path>
              </a:pathLst>
            </a:custGeom>
            <a:solidFill>
              <a:srgbClr val="7DCCC6"/>
            </a:solidFill>
            <a:ln>
              <a:noFill/>
            </a:ln>
            <a:effectLst/>
          </p:spPr>
          <p:txBody>
            <a:bodyPr wrap="none" anchor="ctr"/>
            <a:lstStyle/>
            <a:p>
              <a:endParaRPr lang="en-US"/>
            </a:p>
          </p:txBody>
        </p:sp>
        <p:sp>
          <p:nvSpPr>
            <p:cNvPr id="4" name="Freeform 362">
              <a:extLst>
                <a:ext uri="{FF2B5EF4-FFF2-40B4-BE49-F238E27FC236}">
                  <a16:creationId xmlns:a16="http://schemas.microsoft.com/office/drawing/2014/main" id="{7CCCF227-4B75-8E43-B1E3-6224CB19C115}"/>
                </a:ext>
              </a:extLst>
            </p:cNvPr>
            <p:cNvSpPr>
              <a:spLocks noChangeArrowheads="1"/>
            </p:cNvSpPr>
            <p:nvPr/>
          </p:nvSpPr>
          <p:spPr bwMode="auto">
            <a:xfrm>
              <a:off x="1333421" y="1575267"/>
              <a:ext cx="3223696" cy="1759273"/>
            </a:xfrm>
            <a:custGeom>
              <a:avLst/>
              <a:gdLst>
                <a:gd name="T0" fmla="*/ 2381 w 2891"/>
                <a:gd name="T1" fmla="*/ 1545 h 1577"/>
                <a:gd name="T2" fmla="*/ 2381 w 2891"/>
                <a:gd name="T3" fmla="*/ 1545 h 1577"/>
                <a:gd name="T4" fmla="*/ 55 w 2891"/>
                <a:gd name="T5" fmla="*/ 796 h 1577"/>
                <a:gd name="T6" fmla="*/ 0 w 2891"/>
                <a:gd name="T7" fmla="*/ 796 h 1577"/>
                <a:gd name="T8" fmla="*/ 0 w 2891"/>
                <a:gd name="T9" fmla="*/ 0 h 1577"/>
                <a:gd name="T10" fmla="*/ 55 w 2891"/>
                <a:gd name="T11" fmla="*/ 0 h 1577"/>
                <a:gd name="T12" fmla="*/ 2851 w 2891"/>
                <a:gd name="T13" fmla="*/ 900 h 1577"/>
                <a:gd name="T14" fmla="*/ 2890 w 2891"/>
                <a:gd name="T15" fmla="*/ 931 h 1577"/>
                <a:gd name="T16" fmla="*/ 2420 w 2891"/>
                <a:gd name="T17" fmla="*/ 1576 h 1577"/>
                <a:gd name="T18" fmla="*/ 2381 w 2891"/>
                <a:gd name="T19" fmla="*/ 1545 h 15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91" h="1577">
                  <a:moveTo>
                    <a:pt x="2381" y="1545"/>
                  </a:moveTo>
                  <a:lnTo>
                    <a:pt x="2381" y="1545"/>
                  </a:lnTo>
                  <a:cubicBezTo>
                    <a:pt x="1704" y="1051"/>
                    <a:pt x="900" y="796"/>
                    <a:pt x="55" y="796"/>
                  </a:cubicBezTo>
                  <a:cubicBezTo>
                    <a:pt x="0" y="796"/>
                    <a:pt x="0" y="796"/>
                    <a:pt x="0" y="796"/>
                  </a:cubicBezTo>
                  <a:cubicBezTo>
                    <a:pt x="0" y="0"/>
                    <a:pt x="0" y="0"/>
                    <a:pt x="0" y="0"/>
                  </a:cubicBezTo>
                  <a:cubicBezTo>
                    <a:pt x="55" y="0"/>
                    <a:pt x="55" y="0"/>
                    <a:pt x="55" y="0"/>
                  </a:cubicBezTo>
                  <a:cubicBezTo>
                    <a:pt x="1067" y="0"/>
                    <a:pt x="2030" y="311"/>
                    <a:pt x="2851" y="900"/>
                  </a:cubicBezTo>
                  <a:cubicBezTo>
                    <a:pt x="2890" y="931"/>
                    <a:pt x="2890" y="931"/>
                    <a:pt x="2890" y="931"/>
                  </a:cubicBezTo>
                  <a:cubicBezTo>
                    <a:pt x="2420" y="1576"/>
                    <a:pt x="2420" y="1576"/>
                    <a:pt x="2420" y="1576"/>
                  </a:cubicBezTo>
                  <a:lnTo>
                    <a:pt x="2381" y="1545"/>
                  </a:lnTo>
                </a:path>
              </a:pathLst>
            </a:custGeom>
            <a:solidFill>
              <a:srgbClr val="23385C"/>
            </a:solidFill>
            <a:ln>
              <a:noFill/>
            </a:ln>
            <a:effectLst/>
          </p:spPr>
          <p:txBody>
            <a:bodyPr wrap="none" anchor="ctr"/>
            <a:lstStyle/>
            <a:p>
              <a:endParaRPr lang="en-US"/>
            </a:p>
          </p:txBody>
        </p:sp>
        <p:sp>
          <p:nvSpPr>
            <p:cNvPr id="5" name="Freeform 364">
              <a:extLst>
                <a:ext uri="{FF2B5EF4-FFF2-40B4-BE49-F238E27FC236}">
                  <a16:creationId xmlns:a16="http://schemas.microsoft.com/office/drawing/2014/main" id="{202302F4-CC55-1B49-AF69-5DF0D0B8B1FF}"/>
                </a:ext>
              </a:extLst>
            </p:cNvPr>
            <p:cNvSpPr>
              <a:spLocks noChangeArrowheads="1"/>
            </p:cNvSpPr>
            <p:nvPr/>
          </p:nvSpPr>
          <p:spPr bwMode="auto">
            <a:xfrm>
              <a:off x="3933019" y="2543357"/>
              <a:ext cx="2511140" cy="3017301"/>
            </a:xfrm>
            <a:custGeom>
              <a:avLst/>
              <a:gdLst>
                <a:gd name="T0" fmla="*/ 1481 w 2255"/>
                <a:gd name="T1" fmla="*/ 2651 h 2708"/>
                <a:gd name="T2" fmla="*/ 1481 w 2255"/>
                <a:gd name="T3" fmla="*/ 2651 h 2708"/>
                <a:gd name="T4" fmla="*/ 916 w 2255"/>
                <a:gd name="T5" fmla="*/ 1553 h 2708"/>
                <a:gd name="T6" fmla="*/ 48 w 2255"/>
                <a:gd name="T7" fmla="*/ 677 h 2708"/>
                <a:gd name="T8" fmla="*/ 0 w 2255"/>
                <a:gd name="T9" fmla="*/ 645 h 2708"/>
                <a:gd name="T10" fmla="*/ 470 w 2255"/>
                <a:gd name="T11" fmla="*/ 0 h 2708"/>
                <a:gd name="T12" fmla="*/ 518 w 2255"/>
                <a:gd name="T13" fmla="*/ 32 h 2708"/>
                <a:gd name="T14" fmla="*/ 1561 w 2255"/>
                <a:gd name="T15" fmla="*/ 1083 h 2708"/>
                <a:gd name="T16" fmla="*/ 2238 w 2255"/>
                <a:gd name="T17" fmla="*/ 2405 h 2708"/>
                <a:gd name="T18" fmla="*/ 2254 w 2255"/>
                <a:gd name="T19" fmla="*/ 2460 h 2708"/>
                <a:gd name="T20" fmla="*/ 1497 w 2255"/>
                <a:gd name="T21" fmla="*/ 2707 h 2708"/>
                <a:gd name="T22" fmla="*/ 1481 w 2255"/>
                <a:gd name="T23" fmla="*/ 2651 h 27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255" h="2708">
                  <a:moveTo>
                    <a:pt x="1481" y="2651"/>
                  </a:moveTo>
                  <a:lnTo>
                    <a:pt x="1481" y="2651"/>
                  </a:lnTo>
                  <a:cubicBezTo>
                    <a:pt x="1354" y="2261"/>
                    <a:pt x="1163" y="1887"/>
                    <a:pt x="916" y="1553"/>
                  </a:cubicBezTo>
                  <a:cubicBezTo>
                    <a:pt x="669" y="1218"/>
                    <a:pt x="382" y="923"/>
                    <a:pt x="48" y="677"/>
                  </a:cubicBezTo>
                  <a:cubicBezTo>
                    <a:pt x="0" y="645"/>
                    <a:pt x="0" y="645"/>
                    <a:pt x="0" y="645"/>
                  </a:cubicBezTo>
                  <a:cubicBezTo>
                    <a:pt x="470" y="0"/>
                    <a:pt x="470" y="0"/>
                    <a:pt x="470" y="0"/>
                  </a:cubicBezTo>
                  <a:cubicBezTo>
                    <a:pt x="518" y="32"/>
                    <a:pt x="518" y="32"/>
                    <a:pt x="518" y="32"/>
                  </a:cubicBezTo>
                  <a:cubicBezTo>
                    <a:pt x="916" y="326"/>
                    <a:pt x="1266" y="677"/>
                    <a:pt x="1561" y="1083"/>
                  </a:cubicBezTo>
                  <a:cubicBezTo>
                    <a:pt x="1855" y="1489"/>
                    <a:pt x="2086" y="1935"/>
                    <a:pt x="2238" y="2405"/>
                  </a:cubicBezTo>
                  <a:cubicBezTo>
                    <a:pt x="2254" y="2460"/>
                    <a:pt x="2254" y="2460"/>
                    <a:pt x="2254" y="2460"/>
                  </a:cubicBezTo>
                  <a:cubicBezTo>
                    <a:pt x="1497" y="2707"/>
                    <a:pt x="1497" y="2707"/>
                    <a:pt x="1497" y="2707"/>
                  </a:cubicBezTo>
                  <a:lnTo>
                    <a:pt x="1481" y="2651"/>
                  </a:lnTo>
                </a:path>
              </a:pathLst>
            </a:custGeom>
            <a:solidFill>
              <a:srgbClr val="00A4B8"/>
            </a:solidFill>
            <a:ln>
              <a:noFill/>
            </a:ln>
            <a:effectLst/>
          </p:spPr>
          <p:txBody>
            <a:bodyPr wrap="none" anchor="ctr"/>
            <a:lstStyle/>
            <a:p>
              <a:endParaRPr lang="en-US"/>
            </a:p>
          </p:txBody>
        </p:sp>
        <p:sp>
          <p:nvSpPr>
            <p:cNvPr id="6" name="Freeform 366">
              <a:extLst>
                <a:ext uri="{FF2B5EF4-FFF2-40B4-BE49-F238E27FC236}">
                  <a16:creationId xmlns:a16="http://schemas.microsoft.com/office/drawing/2014/main" id="{CB9C6474-133B-844D-9BD8-3E0B449C8704}"/>
                </a:ext>
              </a:extLst>
            </p:cNvPr>
            <p:cNvSpPr>
              <a:spLocks noChangeArrowheads="1"/>
            </p:cNvSpPr>
            <p:nvPr/>
          </p:nvSpPr>
          <p:spPr bwMode="auto">
            <a:xfrm>
              <a:off x="1333421" y="10386373"/>
              <a:ext cx="3223696" cy="1769101"/>
            </a:xfrm>
            <a:custGeom>
              <a:avLst/>
              <a:gdLst>
                <a:gd name="T0" fmla="*/ 0 w 2891"/>
                <a:gd name="T1" fmla="*/ 1585 h 1586"/>
                <a:gd name="T2" fmla="*/ 0 w 2891"/>
                <a:gd name="T3" fmla="*/ 1585 h 1586"/>
                <a:gd name="T4" fmla="*/ 0 w 2891"/>
                <a:gd name="T5" fmla="*/ 788 h 1586"/>
                <a:gd name="T6" fmla="*/ 55 w 2891"/>
                <a:gd name="T7" fmla="*/ 788 h 1586"/>
                <a:gd name="T8" fmla="*/ 2381 w 2891"/>
                <a:gd name="T9" fmla="*/ 32 h 1586"/>
                <a:gd name="T10" fmla="*/ 2420 w 2891"/>
                <a:gd name="T11" fmla="*/ 0 h 1586"/>
                <a:gd name="T12" fmla="*/ 2890 w 2891"/>
                <a:gd name="T13" fmla="*/ 645 h 1586"/>
                <a:gd name="T14" fmla="*/ 2851 w 2891"/>
                <a:gd name="T15" fmla="*/ 677 h 1586"/>
                <a:gd name="T16" fmla="*/ 55 w 2891"/>
                <a:gd name="T17" fmla="*/ 1585 h 1586"/>
                <a:gd name="T18" fmla="*/ 0 w 2891"/>
                <a:gd name="T19" fmla="*/ 1585 h 15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91" h="1586">
                  <a:moveTo>
                    <a:pt x="0" y="1585"/>
                  </a:moveTo>
                  <a:lnTo>
                    <a:pt x="0" y="1585"/>
                  </a:lnTo>
                  <a:cubicBezTo>
                    <a:pt x="0" y="788"/>
                    <a:pt x="0" y="788"/>
                    <a:pt x="0" y="788"/>
                  </a:cubicBezTo>
                  <a:cubicBezTo>
                    <a:pt x="55" y="788"/>
                    <a:pt x="55" y="788"/>
                    <a:pt x="55" y="788"/>
                  </a:cubicBezTo>
                  <a:cubicBezTo>
                    <a:pt x="900" y="788"/>
                    <a:pt x="1704" y="526"/>
                    <a:pt x="2381" y="32"/>
                  </a:cubicBezTo>
                  <a:cubicBezTo>
                    <a:pt x="2420" y="0"/>
                    <a:pt x="2420" y="0"/>
                    <a:pt x="2420" y="0"/>
                  </a:cubicBezTo>
                  <a:cubicBezTo>
                    <a:pt x="2890" y="645"/>
                    <a:pt x="2890" y="645"/>
                    <a:pt x="2890" y="645"/>
                  </a:cubicBezTo>
                  <a:cubicBezTo>
                    <a:pt x="2851" y="677"/>
                    <a:pt x="2851" y="677"/>
                    <a:pt x="2851" y="677"/>
                  </a:cubicBezTo>
                  <a:cubicBezTo>
                    <a:pt x="2030" y="1274"/>
                    <a:pt x="1067" y="1585"/>
                    <a:pt x="55" y="1585"/>
                  </a:cubicBezTo>
                  <a:lnTo>
                    <a:pt x="0" y="1585"/>
                  </a:lnTo>
                </a:path>
              </a:pathLst>
            </a:custGeom>
            <a:solidFill>
              <a:srgbClr val="FDC562">
                <a:alpha val="76863"/>
              </a:srgbClr>
            </a:solidFill>
            <a:ln>
              <a:noFill/>
            </a:ln>
            <a:effectLst/>
          </p:spPr>
          <p:txBody>
            <a:bodyPr wrap="none" anchor="ctr"/>
            <a:lstStyle/>
            <a:p>
              <a:endParaRPr lang="en-US"/>
            </a:p>
          </p:txBody>
        </p:sp>
        <p:sp>
          <p:nvSpPr>
            <p:cNvPr id="7" name="Freeform 368">
              <a:extLst>
                <a:ext uri="{FF2B5EF4-FFF2-40B4-BE49-F238E27FC236}">
                  <a16:creationId xmlns:a16="http://schemas.microsoft.com/office/drawing/2014/main" id="{0A55155F-2169-8148-86C8-080AF2EBA8D3}"/>
                </a:ext>
              </a:extLst>
            </p:cNvPr>
            <p:cNvSpPr>
              <a:spLocks noChangeArrowheads="1"/>
            </p:cNvSpPr>
            <p:nvPr/>
          </p:nvSpPr>
          <p:spPr bwMode="auto">
            <a:xfrm>
              <a:off x="3933019" y="8165168"/>
              <a:ext cx="2511140" cy="3012388"/>
            </a:xfrm>
            <a:custGeom>
              <a:avLst/>
              <a:gdLst>
                <a:gd name="T0" fmla="*/ 0 w 2255"/>
                <a:gd name="T1" fmla="*/ 2055 h 2701"/>
                <a:gd name="T2" fmla="*/ 0 w 2255"/>
                <a:gd name="T3" fmla="*/ 2055 h 2701"/>
                <a:gd name="T4" fmla="*/ 48 w 2255"/>
                <a:gd name="T5" fmla="*/ 2023 h 2701"/>
                <a:gd name="T6" fmla="*/ 916 w 2255"/>
                <a:gd name="T7" fmla="*/ 1155 h 2701"/>
                <a:gd name="T8" fmla="*/ 1481 w 2255"/>
                <a:gd name="T9" fmla="*/ 48 h 2701"/>
                <a:gd name="T10" fmla="*/ 1497 w 2255"/>
                <a:gd name="T11" fmla="*/ 0 h 2701"/>
                <a:gd name="T12" fmla="*/ 2254 w 2255"/>
                <a:gd name="T13" fmla="*/ 247 h 2701"/>
                <a:gd name="T14" fmla="*/ 2238 w 2255"/>
                <a:gd name="T15" fmla="*/ 295 h 2701"/>
                <a:gd name="T16" fmla="*/ 1561 w 2255"/>
                <a:gd name="T17" fmla="*/ 1625 h 2701"/>
                <a:gd name="T18" fmla="*/ 518 w 2255"/>
                <a:gd name="T19" fmla="*/ 2668 h 2701"/>
                <a:gd name="T20" fmla="*/ 470 w 2255"/>
                <a:gd name="T21" fmla="*/ 2700 h 2701"/>
                <a:gd name="T22" fmla="*/ 0 w 2255"/>
                <a:gd name="T23" fmla="*/ 2055 h 27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255" h="2701">
                  <a:moveTo>
                    <a:pt x="0" y="2055"/>
                  </a:moveTo>
                  <a:lnTo>
                    <a:pt x="0" y="2055"/>
                  </a:lnTo>
                  <a:cubicBezTo>
                    <a:pt x="48" y="2023"/>
                    <a:pt x="48" y="2023"/>
                    <a:pt x="48" y="2023"/>
                  </a:cubicBezTo>
                  <a:cubicBezTo>
                    <a:pt x="382" y="1784"/>
                    <a:pt x="669" y="1489"/>
                    <a:pt x="916" y="1155"/>
                  </a:cubicBezTo>
                  <a:cubicBezTo>
                    <a:pt x="1163" y="820"/>
                    <a:pt x="1354" y="446"/>
                    <a:pt x="1481" y="48"/>
                  </a:cubicBezTo>
                  <a:cubicBezTo>
                    <a:pt x="1497" y="0"/>
                    <a:pt x="1497" y="0"/>
                    <a:pt x="1497" y="0"/>
                  </a:cubicBezTo>
                  <a:cubicBezTo>
                    <a:pt x="2254" y="247"/>
                    <a:pt x="2254" y="247"/>
                    <a:pt x="2254" y="247"/>
                  </a:cubicBezTo>
                  <a:cubicBezTo>
                    <a:pt x="2238" y="295"/>
                    <a:pt x="2238" y="295"/>
                    <a:pt x="2238" y="295"/>
                  </a:cubicBezTo>
                  <a:cubicBezTo>
                    <a:pt x="2086" y="773"/>
                    <a:pt x="1855" y="1219"/>
                    <a:pt x="1561" y="1625"/>
                  </a:cubicBezTo>
                  <a:cubicBezTo>
                    <a:pt x="1266" y="2023"/>
                    <a:pt x="916" y="2381"/>
                    <a:pt x="518" y="2668"/>
                  </a:cubicBezTo>
                  <a:cubicBezTo>
                    <a:pt x="470" y="2700"/>
                    <a:pt x="470" y="2700"/>
                    <a:pt x="470" y="2700"/>
                  </a:cubicBezTo>
                  <a:lnTo>
                    <a:pt x="0" y="2055"/>
                  </a:lnTo>
                </a:path>
              </a:pathLst>
            </a:custGeom>
            <a:solidFill>
              <a:srgbClr val="F16A4C"/>
            </a:solidFill>
            <a:ln>
              <a:noFill/>
            </a:ln>
            <a:effectLst/>
          </p:spPr>
          <p:txBody>
            <a:bodyPr wrap="none" anchor="ctr"/>
            <a:lstStyle/>
            <a:p>
              <a:endParaRPr lang="en-US"/>
            </a:p>
          </p:txBody>
        </p:sp>
        <p:sp>
          <p:nvSpPr>
            <p:cNvPr id="8" name="Line 370">
              <a:extLst>
                <a:ext uri="{FF2B5EF4-FFF2-40B4-BE49-F238E27FC236}">
                  <a16:creationId xmlns:a16="http://schemas.microsoft.com/office/drawing/2014/main" id="{32F6DF3F-2938-BD4D-BF51-EE02DE58C7BC}"/>
                </a:ext>
              </a:extLst>
            </p:cNvPr>
            <p:cNvSpPr>
              <a:spLocks noChangeShapeType="1"/>
            </p:cNvSpPr>
            <p:nvPr/>
          </p:nvSpPr>
          <p:spPr bwMode="auto">
            <a:xfrm flipH="1">
              <a:off x="6134567" y="1678463"/>
              <a:ext cx="152338" cy="4916"/>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9" name="Line 371">
              <a:extLst>
                <a:ext uri="{FF2B5EF4-FFF2-40B4-BE49-F238E27FC236}">
                  <a16:creationId xmlns:a16="http://schemas.microsoft.com/office/drawing/2014/main" id="{FD695B73-B2F8-604F-9235-05D969A31DC9}"/>
                </a:ext>
              </a:extLst>
            </p:cNvPr>
            <p:cNvSpPr>
              <a:spLocks noChangeShapeType="1"/>
            </p:cNvSpPr>
            <p:nvPr/>
          </p:nvSpPr>
          <p:spPr bwMode="auto">
            <a:xfrm flipH="1">
              <a:off x="5854458" y="1678463"/>
              <a:ext cx="152341" cy="4916"/>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0" name="Line 372">
              <a:extLst>
                <a:ext uri="{FF2B5EF4-FFF2-40B4-BE49-F238E27FC236}">
                  <a16:creationId xmlns:a16="http://schemas.microsoft.com/office/drawing/2014/main" id="{CE8F5863-1C31-E94A-872C-236AA0936078}"/>
                </a:ext>
              </a:extLst>
            </p:cNvPr>
            <p:cNvSpPr>
              <a:spLocks noChangeShapeType="1"/>
            </p:cNvSpPr>
            <p:nvPr/>
          </p:nvSpPr>
          <p:spPr bwMode="auto">
            <a:xfrm flipH="1">
              <a:off x="5569436" y="1678463"/>
              <a:ext cx="152341" cy="4916"/>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1" name="Line 373">
              <a:extLst>
                <a:ext uri="{FF2B5EF4-FFF2-40B4-BE49-F238E27FC236}">
                  <a16:creationId xmlns:a16="http://schemas.microsoft.com/office/drawing/2014/main" id="{3F78E116-88BE-424F-8426-F5289049A1C7}"/>
                </a:ext>
              </a:extLst>
            </p:cNvPr>
            <p:cNvSpPr>
              <a:spLocks noChangeShapeType="1"/>
            </p:cNvSpPr>
            <p:nvPr/>
          </p:nvSpPr>
          <p:spPr bwMode="auto">
            <a:xfrm flipH="1">
              <a:off x="5284414" y="1678463"/>
              <a:ext cx="152341" cy="4916"/>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2" name="Line 374">
              <a:extLst>
                <a:ext uri="{FF2B5EF4-FFF2-40B4-BE49-F238E27FC236}">
                  <a16:creationId xmlns:a16="http://schemas.microsoft.com/office/drawing/2014/main" id="{6ECB9C51-5512-D341-8DEE-25BC594A98E2}"/>
                </a:ext>
              </a:extLst>
            </p:cNvPr>
            <p:cNvSpPr>
              <a:spLocks noChangeShapeType="1"/>
            </p:cNvSpPr>
            <p:nvPr/>
          </p:nvSpPr>
          <p:spPr bwMode="auto">
            <a:xfrm flipH="1">
              <a:off x="4999393" y="1678463"/>
              <a:ext cx="152341" cy="4916"/>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3" name="Line 375">
              <a:extLst>
                <a:ext uri="{FF2B5EF4-FFF2-40B4-BE49-F238E27FC236}">
                  <a16:creationId xmlns:a16="http://schemas.microsoft.com/office/drawing/2014/main" id="{60BBF185-F8E8-A64F-9824-29CD57013338}"/>
                </a:ext>
              </a:extLst>
            </p:cNvPr>
            <p:cNvSpPr>
              <a:spLocks noChangeShapeType="1"/>
            </p:cNvSpPr>
            <p:nvPr/>
          </p:nvSpPr>
          <p:spPr bwMode="auto">
            <a:xfrm flipH="1">
              <a:off x="4719286" y="1678463"/>
              <a:ext cx="152338" cy="4916"/>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4" name="Line 376">
              <a:extLst>
                <a:ext uri="{FF2B5EF4-FFF2-40B4-BE49-F238E27FC236}">
                  <a16:creationId xmlns:a16="http://schemas.microsoft.com/office/drawing/2014/main" id="{0B44548D-0436-1B4D-82BA-3F36597C0B2A}"/>
                </a:ext>
              </a:extLst>
            </p:cNvPr>
            <p:cNvSpPr>
              <a:spLocks noChangeShapeType="1"/>
            </p:cNvSpPr>
            <p:nvPr/>
          </p:nvSpPr>
          <p:spPr bwMode="auto">
            <a:xfrm flipH="1">
              <a:off x="4434264" y="1678463"/>
              <a:ext cx="152338" cy="4916"/>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5" name="Line 377">
              <a:extLst>
                <a:ext uri="{FF2B5EF4-FFF2-40B4-BE49-F238E27FC236}">
                  <a16:creationId xmlns:a16="http://schemas.microsoft.com/office/drawing/2014/main" id="{1B930512-8211-0549-8411-C7237814C285}"/>
                </a:ext>
              </a:extLst>
            </p:cNvPr>
            <p:cNvSpPr>
              <a:spLocks noChangeShapeType="1"/>
            </p:cNvSpPr>
            <p:nvPr/>
          </p:nvSpPr>
          <p:spPr bwMode="auto">
            <a:xfrm flipH="1">
              <a:off x="4149243" y="1678463"/>
              <a:ext cx="152338" cy="4916"/>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6" name="Line 378">
              <a:extLst>
                <a:ext uri="{FF2B5EF4-FFF2-40B4-BE49-F238E27FC236}">
                  <a16:creationId xmlns:a16="http://schemas.microsoft.com/office/drawing/2014/main" id="{97AF0131-21D4-1D48-8255-173B0EE6F7FC}"/>
                </a:ext>
              </a:extLst>
            </p:cNvPr>
            <p:cNvSpPr>
              <a:spLocks noChangeShapeType="1"/>
            </p:cNvSpPr>
            <p:nvPr/>
          </p:nvSpPr>
          <p:spPr bwMode="auto">
            <a:xfrm flipH="1">
              <a:off x="3864221" y="1678463"/>
              <a:ext cx="152338" cy="4916"/>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7" name="Freeform 379">
              <a:extLst>
                <a:ext uri="{FF2B5EF4-FFF2-40B4-BE49-F238E27FC236}">
                  <a16:creationId xmlns:a16="http://schemas.microsoft.com/office/drawing/2014/main" id="{E06F29DA-7B97-804D-A43F-12391EF183B4}"/>
                </a:ext>
              </a:extLst>
            </p:cNvPr>
            <p:cNvSpPr>
              <a:spLocks noChangeArrowheads="1"/>
            </p:cNvSpPr>
            <p:nvPr/>
          </p:nvSpPr>
          <p:spPr bwMode="auto">
            <a:xfrm>
              <a:off x="3603768" y="1678463"/>
              <a:ext cx="127768" cy="44229"/>
            </a:xfrm>
            <a:custGeom>
              <a:avLst/>
              <a:gdLst>
                <a:gd name="T0" fmla="*/ 112 w 113"/>
                <a:gd name="T1" fmla="*/ 0 h 41"/>
                <a:gd name="T2" fmla="*/ 40 w 113"/>
                <a:gd name="T3" fmla="*/ 0 h 41"/>
                <a:gd name="T4" fmla="*/ 0 w 113"/>
                <a:gd name="T5" fmla="*/ 40 h 41"/>
              </a:gdLst>
              <a:ahLst/>
              <a:cxnLst>
                <a:cxn ang="0">
                  <a:pos x="T0" y="T1"/>
                </a:cxn>
                <a:cxn ang="0">
                  <a:pos x="T2" y="T3"/>
                </a:cxn>
                <a:cxn ang="0">
                  <a:pos x="T4" y="T5"/>
                </a:cxn>
              </a:cxnLst>
              <a:rect l="0" t="0" r="r" b="b"/>
              <a:pathLst>
                <a:path w="113" h="41">
                  <a:moveTo>
                    <a:pt x="112" y="0"/>
                  </a:moveTo>
                  <a:lnTo>
                    <a:pt x="40" y="0"/>
                  </a:lnTo>
                  <a:lnTo>
                    <a:pt x="0" y="40"/>
                  </a:lnTo>
                </a:path>
              </a:pathLst>
            </a:custGeom>
            <a:noFill/>
            <a:ln w="14400" cap="flat">
              <a:solidFill>
                <a:schemeClr val="bg1">
                  <a:lumMod val="50000"/>
                </a:schemeClr>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8" name="Line 380">
              <a:extLst>
                <a:ext uri="{FF2B5EF4-FFF2-40B4-BE49-F238E27FC236}">
                  <a16:creationId xmlns:a16="http://schemas.microsoft.com/office/drawing/2014/main" id="{39489DCB-CD4C-5840-B2C1-7D81D07BE59D}"/>
                </a:ext>
              </a:extLst>
            </p:cNvPr>
            <p:cNvSpPr>
              <a:spLocks noChangeShapeType="1"/>
            </p:cNvSpPr>
            <p:nvPr/>
          </p:nvSpPr>
          <p:spPr bwMode="auto">
            <a:xfrm flipH="1">
              <a:off x="3412117" y="1830804"/>
              <a:ext cx="98283" cy="108112"/>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9" name="Line 381">
              <a:extLst>
                <a:ext uri="{FF2B5EF4-FFF2-40B4-BE49-F238E27FC236}">
                  <a16:creationId xmlns:a16="http://schemas.microsoft.com/office/drawing/2014/main" id="{95643E82-7587-DC49-BC30-C0E6E404B9C4}"/>
                </a:ext>
              </a:extLst>
            </p:cNvPr>
            <p:cNvSpPr>
              <a:spLocks noChangeShapeType="1"/>
            </p:cNvSpPr>
            <p:nvPr/>
          </p:nvSpPr>
          <p:spPr bwMode="auto">
            <a:xfrm>
              <a:off x="5716861" y="3924240"/>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0" name="Line 382">
              <a:extLst>
                <a:ext uri="{FF2B5EF4-FFF2-40B4-BE49-F238E27FC236}">
                  <a16:creationId xmlns:a16="http://schemas.microsoft.com/office/drawing/2014/main" id="{D358734F-B9C8-BE43-A8DC-AC5B032EB038}"/>
                </a:ext>
              </a:extLst>
            </p:cNvPr>
            <p:cNvSpPr>
              <a:spLocks noChangeShapeType="1"/>
            </p:cNvSpPr>
            <p:nvPr/>
          </p:nvSpPr>
          <p:spPr bwMode="auto">
            <a:xfrm>
              <a:off x="6001883" y="3924240"/>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1" name="Line 383">
              <a:extLst>
                <a:ext uri="{FF2B5EF4-FFF2-40B4-BE49-F238E27FC236}">
                  <a16:creationId xmlns:a16="http://schemas.microsoft.com/office/drawing/2014/main" id="{AA567CB0-C7D0-4546-8B67-2094E0252F16}"/>
                </a:ext>
              </a:extLst>
            </p:cNvPr>
            <p:cNvSpPr>
              <a:spLocks noChangeShapeType="1"/>
            </p:cNvSpPr>
            <p:nvPr/>
          </p:nvSpPr>
          <p:spPr bwMode="auto">
            <a:xfrm>
              <a:off x="6281993" y="3924240"/>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2" name="Line 384">
              <a:extLst>
                <a:ext uri="{FF2B5EF4-FFF2-40B4-BE49-F238E27FC236}">
                  <a16:creationId xmlns:a16="http://schemas.microsoft.com/office/drawing/2014/main" id="{EA681CC9-5ABA-3248-A4A7-CB9CD72FD3B6}"/>
                </a:ext>
              </a:extLst>
            </p:cNvPr>
            <p:cNvSpPr>
              <a:spLocks noChangeShapeType="1"/>
            </p:cNvSpPr>
            <p:nvPr/>
          </p:nvSpPr>
          <p:spPr bwMode="auto">
            <a:xfrm>
              <a:off x="6567014" y="3924240"/>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3" name="Line 385">
              <a:extLst>
                <a:ext uri="{FF2B5EF4-FFF2-40B4-BE49-F238E27FC236}">
                  <a16:creationId xmlns:a16="http://schemas.microsoft.com/office/drawing/2014/main" id="{91F26741-DBCE-384F-B4F7-C04E11D09316}"/>
                </a:ext>
              </a:extLst>
            </p:cNvPr>
            <p:cNvSpPr>
              <a:spLocks noChangeShapeType="1"/>
            </p:cNvSpPr>
            <p:nvPr/>
          </p:nvSpPr>
          <p:spPr bwMode="auto">
            <a:xfrm>
              <a:off x="6852036" y="3924240"/>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4" name="Line 386">
              <a:extLst>
                <a:ext uri="{FF2B5EF4-FFF2-40B4-BE49-F238E27FC236}">
                  <a16:creationId xmlns:a16="http://schemas.microsoft.com/office/drawing/2014/main" id="{6F66E14C-E7D6-D147-95EB-7B8BEE4DDFBE}"/>
                </a:ext>
              </a:extLst>
            </p:cNvPr>
            <p:cNvSpPr>
              <a:spLocks noChangeShapeType="1"/>
            </p:cNvSpPr>
            <p:nvPr/>
          </p:nvSpPr>
          <p:spPr bwMode="auto">
            <a:xfrm>
              <a:off x="7137058" y="3924240"/>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5" name="Line 387">
              <a:extLst>
                <a:ext uri="{FF2B5EF4-FFF2-40B4-BE49-F238E27FC236}">
                  <a16:creationId xmlns:a16="http://schemas.microsoft.com/office/drawing/2014/main" id="{7AE857E7-44C1-BA4F-8375-C42C5C52CF05}"/>
                </a:ext>
              </a:extLst>
            </p:cNvPr>
            <p:cNvSpPr>
              <a:spLocks noChangeShapeType="1"/>
            </p:cNvSpPr>
            <p:nvPr/>
          </p:nvSpPr>
          <p:spPr bwMode="auto">
            <a:xfrm>
              <a:off x="7422080" y="3924240"/>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6" name="Line 388">
              <a:extLst>
                <a:ext uri="{FF2B5EF4-FFF2-40B4-BE49-F238E27FC236}">
                  <a16:creationId xmlns:a16="http://schemas.microsoft.com/office/drawing/2014/main" id="{A214FDBA-4EC5-5241-8B30-1FE689861B72}"/>
                </a:ext>
              </a:extLst>
            </p:cNvPr>
            <p:cNvSpPr>
              <a:spLocks noChangeShapeType="1"/>
            </p:cNvSpPr>
            <p:nvPr/>
          </p:nvSpPr>
          <p:spPr bwMode="auto">
            <a:xfrm>
              <a:off x="7702186" y="3924240"/>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7" name="Line 389">
              <a:extLst>
                <a:ext uri="{FF2B5EF4-FFF2-40B4-BE49-F238E27FC236}">
                  <a16:creationId xmlns:a16="http://schemas.microsoft.com/office/drawing/2014/main" id="{7C5E9A8F-8FDD-1A44-BF04-D0F310267E08}"/>
                </a:ext>
              </a:extLst>
            </p:cNvPr>
            <p:cNvSpPr>
              <a:spLocks noChangeShapeType="1"/>
            </p:cNvSpPr>
            <p:nvPr/>
          </p:nvSpPr>
          <p:spPr bwMode="auto">
            <a:xfrm>
              <a:off x="7987208" y="3924240"/>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8" name="Line 390">
              <a:extLst>
                <a:ext uri="{FF2B5EF4-FFF2-40B4-BE49-F238E27FC236}">
                  <a16:creationId xmlns:a16="http://schemas.microsoft.com/office/drawing/2014/main" id="{0EA9B8C0-EDFD-1046-AD55-42F87E61706A}"/>
                </a:ext>
              </a:extLst>
            </p:cNvPr>
            <p:cNvSpPr>
              <a:spLocks noChangeShapeType="1"/>
            </p:cNvSpPr>
            <p:nvPr/>
          </p:nvSpPr>
          <p:spPr bwMode="auto">
            <a:xfrm>
              <a:off x="8272230" y="3924240"/>
              <a:ext cx="78627"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9" name="Line 391">
              <a:extLst>
                <a:ext uri="{FF2B5EF4-FFF2-40B4-BE49-F238E27FC236}">
                  <a16:creationId xmlns:a16="http://schemas.microsoft.com/office/drawing/2014/main" id="{6A9289EF-1274-C94D-8B8B-4554E3135E0E}"/>
                </a:ext>
              </a:extLst>
            </p:cNvPr>
            <p:cNvSpPr>
              <a:spLocks noChangeShapeType="1"/>
            </p:cNvSpPr>
            <p:nvPr/>
          </p:nvSpPr>
          <p:spPr bwMode="auto">
            <a:xfrm>
              <a:off x="6630897" y="6862914"/>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0" name="Line 392">
              <a:extLst>
                <a:ext uri="{FF2B5EF4-FFF2-40B4-BE49-F238E27FC236}">
                  <a16:creationId xmlns:a16="http://schemas.microsoft.com/office/drawing/2014/main" id="{ED83F3A6-9F88-3742-A5D4-543111D2D583}"/>
                </a:ext>
              </a:extLst>
            </p:cNvPr>
            <p:cNvSpPr>
              <a:spLocks noChangeShapeType="1"/>
            </p:cNvSpPr>
            <p:nvPr/>
          </p:nvSpPr>
          <p:spPr bwMode="auto">
            <a:xfrm>
              <a:off x="6915919" y="6862914"/>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1" name="Line 393">
              <a:extLst>
                <a:ext uri="{FF2B5EF4-FFF2-40B4-BE49-F238E27FC236}">
                  <a16:creationId xmlns:a16="http://schemas.microsoft.com/office/drawing/2014/main" id="{16BB54F5-8C56-B548-B2EF-F47C4745ECC1}"/>
                </a:ext>
              </a:extLst>
            </p:cNvPr>
            <p:cNvSpPr>
              <a:spLocks noChangeShapeType="1"/>
            </p:cNvSpPr>
            <p:nvPr/>
          </p:nvSpPr>
          <p:spPr bwMode="auto">
            <a:xfrm>
              <a:off x="7200941" y="6862914"/>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2" name="Line 394">
              <a:extLst>
                <a:ext uri="{FF2B5EF4-FFF2-40B4-BE49-F238E27FC236}">
                  <a16:creationId xmlns:a16="http://schemas.microsoft.com/office/drawing/2014/main" id="{9C62878D-2275-144A-8646-33C664400DCB}"/>
                </a:ext>
              </a:extLst>
            </p:cNvPr>
            <p:cNvSpPr>
              <a:spLocks noChangeShapeType="1"/>
            </p:cNvSpPr>
            <p:nvPr/>
          </p:nvSpPr>
          <p:spPr bwMode="auto">
            <a:xfrm>
              <a:off x="7481050" y="6862914"/>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3" name="Line 395">
              <a:extLst>
                <a:ext uri="{FF2B5EF4-FFF2-40B4-BE49-F238E27FC236}">
                  <a16:creationId xmlns:a16="http://schemas.microsoft.com/office/drawing/2014/main" id="{6A2E1EEE-E9D7-8046-88D4-F7BD7218B303}"/>
                </a:ext>
              </a:extLst>
            </p:cNvPr>
            <p:cNvSpPr>
              <a:spLocks noChangeShapeType="1"/>
            </p:cNvSpPr>
            <p:nvPr/>
          </p:nvSpPr>
          <p:spPr bwMode="auto">
            <a:xfrm>
              <a:off x="7766072" y="6862914"/>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4" name="Line 396">
              <a:extLst>
                <a:ext uri="{FF2B5EF4-FFF2-40B4-BE49-F238E27FC236}">
                  <a16:creationId xmlns:a16="http://schemas.microsoft.com/office/drawing/2014/main" id="{0BAC68DC-5BAC-B440-B154-FC2AB78A8D22}"/>
                </a:ext>
              </a:extLst>
            </p:cNvPr>
            <p:cNvSpPr>
              <a:spLocks noChangeShapeType="1"/>
            </p:cNvSpPr>
            <p:nvPr/>
          </p:nvSpPr>
          <p:spPr bwMode="auto">
            <a:xfrm>
              <a:off x="8051094" y="6862914"/>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5" name="Line 397">
              <a:extLst>
                <a:ext uri="{FF2B5EF4-FFF2-40B4-BE49-F238E27FC236}">
                  <a16:creationId xmlns:a16="http://schemas.microsoft.com/office/drawing/2014/main" id="{C84BCC2E-BE5E-1245-AA45-C11AA6F0B561}"/>
                </a:ext>
              </a:extLst>
            </p:cNvPr>
            <p:cNvSpPr>
              <a:spLocks noChangeShapeType="1"/>
            </p:cNvSpPr>
            <p:nvPr/>
          </p:nvSpPr>
          <p:spPr bwMode="auto">
            <a:xfrm>
              <a:off x="8336116" y="6862914"/>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6" name="Line 398">
              <a:extLst>
                <a:ext uri="{FF2B5EF4-FFF2-40B4-BE49-F238E27FC236}">
                  <a16:creationId xmlns:a16="http://schemas.microsoft.com/office/drawing/2014/main" id="{8024D14E-8A2F-384A-96B7-48EC820B6406}"/>
                </a:ext>
              </a:extLst>
            </p:cNvPr>
            <p:cNvSpPr>
              <a:spLocks noChangeShapeType="1"/>
            </p:cNvSpPr>
            <p:nvPr/>
          </p:nvSpPr>
          <p:spPr bwMode="auto">
            <a:xfrm>
              <a:off x="8621138" y="6862914"/>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7" name="Line 399">
              <a:extLst>
                <a:ext uri="{FF2B5EF4-FFF2-40B4-BE49-F238E27FC236}">
                  <a16:creationId xmlns:a16="http://schemas.microsoft.com/office/drawing/2014/main" id="{FC644DFB-6F5B-9846-8E31-E325594B7683}"/>
                </a:ext>
              </a:extLst>
            </p:cNvPr>
            <p:cNvSpPr>
              <a:spLocks noChangeShapeType="1"/>
            </p:cNvSpPr>
            <p:nvPr/>
          </p:nvSpPr>
          <p:spPr bwMode="auto">
            <a:xfrm>
              <a:off x="8901244" y="6862914"/>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8" name="Line 400">
              <a:extLst>
                <a:ext uri="{FF2B5EF4-FFF2-40B4-BE49-F238E27FC236}">
                  <a16:creationId xmlns:a16="http://schemas.microsoft.com/office/drawing/2014/main" id="{8CFFFD75-3458-AA4C-837A-8E3E1FEA5A97}"/>
                </a:ext>
              </a:extLst>
            </p:cNvPr>
            <p:cNvSpPr>
              <a:spLocks noChangeShapeType="1"/>
            </p:cNvSpPr>
            <p:nvPr/>
          </p:nvSpPr>
          <p:spPr bwMode="auto">
            <a:xfrm>
              <a:off x="9186266" y="6862914"/>
              <a:ext cx="73714"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9" name="Line 401">
              <a:extLst>
                <a:ext uri="{FF2B5EF4-FFF2-40B4-BE49-F238E27FC236}">
                  <a16:creationId xmlns:a16="http://schemas.microsoft.com/office/drawing/2014/main" id="{64DA56AE-9533-3946-8D43-552F0D72211D}"/>
                </a:ext>
              </a:extLst>
            </p:cNvPr>
            <p:cNvSpPr>
              <a:spLocks noChangeShapeType="1"/>
            </p:cNvSpPr>
            <p:nvPr/>
          </p:nvSpPr>
          <p:spPr bwMode="auto">
            <a:xfrm>
              <a:off x="5716861" y="9663991"/>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0" name="Line 402">
              <a:extLst>
                <a:ext uri="{FF2B5EF4-FFF2-40B4-BE49-F238E27FC236}">
                  <a16:creationId xmlns:a16="http://schemas.microsoft.com/office/drawing/2014/main" id="{23E0164A-EDFA-D947-9627-70AE9E22BC9B}"/>
                </a:ext>
              </a:extLst>
            </p:cNvPr>
            <p:cNvSpPr>
              <a:spLocks noChangeShapeType="1"/>
            </p:cNvSpPr>
            <p:nvPr/>
          </p:nvSpPr>
          <p:spPr bwMode="auto">
            <a:xfrm>
              <a:off x="6001883" y="9663991"/>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1" name="Line 403">
              <a:extLst>
                <a:ext uri="{FF2B5EF4-FFF2-40B4-BE49-F238E27FC236}">
                  <a16:creationId xmlns:a16="http://schemas.microsoft.com/office/drawing/2014/main" id="{55D7BF5B-A0F1-5B45-8A0C-513859E3CD3F}"/>
                </a:ext>
              </a:extLst>
            </p:cNvPr>
            <p:cNvSpPr>
              <a:spLocks noChangeShapeType="1"/>
            </p:cNvSpPr>
            <p:nvPr/>
          </p:nvSpPr>
          <p:spPr bwMode="auto">
            <a:xfrm>
              <a:off x="6281993" y="9663991"/>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2" name="Line 404">
              <a:extLst>
                <a:ext uri="{FF2B5EF4-FFF2-40B4-BE49-F238E27FC236}">
                  <a16:creationId xmlns:a16="http://schemas.microsoft.com/office/drawing/2014/main" id="{9226F207-3C9C-4A4E-AC2F-68AF8098ACFA}"/>
                </a:ext>
              </a:extLst>
            </p:cNvPr>
            <p:cNvSpPr>
              <a:spLocks noChangeShapeType="1"/>
            </p:cNvSpPr>
            <p:nvPr/>
          </p:nvSpPr>
          <p:spPr bwMode="auto">
            <a:xfrm>
              <a:off x="6567014" y="9663991"/>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3" name="Line 405">
              <a:extLst>
                <a:ext uri="{FF2B5EF4-FFF2-40B4-BE49-F238E27FC236}">
                  <a16:creationId xmlns:a16="http://schemas.microsoft.com/office/drawing/2014/main" id="{8AE3256E-6B01-E94F-83AD-0640469CBA57}"/>
                </a:ext>
              </a:extLst>
            </p:cNvPr>
            <p:cNvSpPr>
              <a:spLocks noChangeShapeType="1"/>
            </p:cNvSpPr>
            <p:nvPr/>
          </p:nvSpPr>
          <p:spPr bwMode="auto">
            <a:xfrm>
              <a:off x="6852036" y="9663991"/>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4" name="Line 406">
              <a:extLst>
                <a:ext uri="{FF2B5EF4-FFF2-40B4-BE49-F238E27FC236}">
                  <a16:creationId xmlns:a16="http://schemas.microsoft.com/office/drawing/2014/main" id="{CFE84471-1439-E24B-8F5F-88A991330A6F}"/>
                </a:ext>
              </a:extLst>
            </p:cNvPr>
            <p:cNvSpPr>
              <a:spLocks noChangeShapeType="1"/>
            </p:cNvSpPr>
            <p:nvPr/>
          </p:nvSpPr>
          <p:spPr bwMode="auto">
            <a:xfrm>
              <a:off x="7137058" y="9663991"/>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5" name="Line 407">
              <a:extLst>
                <a:ext uri="{FF2B5EF4-FFF2-40B4-BE49-F238E27FC236}">
                  <a16:creationId xmlns:a16="http://schemas.microsoft.com/office/drawing/2014/main" id="{7CDC9049-3589-0A4F-8C41-0B15E6E51DC3}"/>
                </a:ext>
              </a:extLst>
            </p:cNvPr>
            <p:cNvSpPr>
              <a:spLocks noChangeShapeType="1"/>
            </p:cNvSpPr>
            <p:nvPr/>
          </p:nvSpPr>
          <p:spPr bwMode="auto">
            <a:xfrm>
              <a:off x="7422080" y="9663991"/>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6" name="Line 408">
              <a:extLst>
                <a:ext uri="{FF2B5EF4-FFF2-40B4-BE49-F238E27FC236}">
                  <a16:creationId xmlns:a16="http://schemas.microsoft.com/office/drawing/2014/main" id="{9FCE5874-AB01-B548-8426-B63F8BD5E496}"/>
                </a:ext>
              </a:extLst>
            </p:cNvPr>
            <p:cNvSpPr>
              <a:spLocks noChangeShapeType="1"/>
            </p:cNvSpPr>
            <p:nvPr/>
          </p:nvSpPr>
          <p:spPr bwMode="auto">
            <a:xfrm>
              <a:off x="7702186" y="9663991"/>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7" name="Line 409">
              <a:extLst>
                <a:ext uri="{FF2B5EF4-FFF2-40B4-BE49-F238E27FC236}">
                  <a16:creationId xmlns:a16="http://schemas.microsoft.com/office/drawing/2014/main" id="{5B0A45E2-43F1-4245-BE74-B8DDB9149A15}"/>
                </a:ext>
              </a:extLst>
            </p:cNvPr>
            <p:cNvSpPr>
              <a:spLocks noChangeShapeType="1"/>
            </p:cNvSpPr>
            <p:nvPr/>
          </p:nvSpPr>
          <p:spPr bwMode="auto">
            <a:xfrm>
              <a:off x="7987208" y="9663991"/>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8" name="Line 410">
              <a:extLst>
                <a:ext uri="{FF2B5EF4-FFF2-40B4-BE49-F238E27FC236}">
                  <a16:creationId xmlns:a16="http://schemas.microsoft.com/office/drawing/2014/main" id="{A4325D27-2F2A-4549-9938-093400ED854A}"/>
                </a:ext>
              </a:extLst>
            </p:cNvPr>
            <p:cNvSpPr>
              <a:spLocks noChangeShapeType="1"/>
            </p:cNvSpPr>
            <p:nvPr/>
          </p:nvSpPr>
          <p:spPr bwMode="auto">
            <a:xfrm>
              <a:off x="8272230" y="9663991"/>
              <a:ext cx="78627"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9" name="Line 411">
              <a:extLst>
                <a:ext uri="{FF2B5EF4-FFF2-40B4-BE49-F238E27FC236}">
                  <a16:creationId xmlns:a16="http://schemas.microsoft.com/office/drawing/2014/main" id="{D2CE3B69-9FD0-8644-BCD2-6DA75B4E10FC}"/>
                </a:ext>
              </a:extLst>
            </p:cNvPr>
            <p:cNvSpPr>
              <a:spLocks noChangeShapeType="1"/>
            </p:cNvSpPr>
            <p:nvPr/>
          </p:nvSpPr>
          <p:spPr bwMode="auto">
            <a:xfrm flipH="1">
              <a:off x="6109995" y="12042450"/>
              <a:ext cx="152341"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0" name="Line 412">
              <a:extLst>
                <a:ext uri="{FF2B5EF4-FFF2-40B4-BE49-F238E27FC236}">
                  <a16:creationId xmlns:a16="http://schemas.microsoft.com/office/drawing/2014/main" id="{A694A40C-F6C2-E148-9EC3-A2A831B33309}"/>
                </a:ext>
              </a:extLst>
            </p:cNvPr>
            <p:cNvSpPr>
              <a:spLocks noChangeShapeType="1"/>
            </p:cNvSpPr>
            <p:nvPr/>
          </p:nvSpPr>
          <p:spPr bwMode="auto">
            <a:xfrm flipH="1">
              <a:off x="5824973" y="12042450"/>
              <a:ext cx="152341"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1" name="Line 413">
              <a:extLst>
                <a:ext uri="{FF2B5EF4-FFF2-40B4-BE49-F238E27FC236}">
                  <a16:creationId xmlns:a16="http://schemas.microsoft.com/office/drawing/2014/main" id="{41F59115-16B6-2E43-AC26-21E4ACD6C0FB}"/>
                </a:ext>
              </a:extLst>
            </p:cNvPr>
            <p:cNvSpPr>
              <a:spLocks noChangeShapeType="1"/>
            </p:cNvSpPr>
            <p:nvPr/>
          </p:nvSpPr>
          <p:spPr bwMode="auto">
            <a:xfrm flipH="1">
              <a:off x="5544867" y="12042450"/>
              <a:ext cx="152338"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2" name="Line 414">
              <a:extLst>
                <a:ext uri="{FF2B5EF4-FFF2-40B4-BE49-F238E27FC236}">
                  <a16:creationId xmlns:a16="http://schemas.microsoft.com/office/drawing/2014/main" id="{0537ECC0-D32A-764E-A96A-3552CAE6DC1D}"/>
                </a:ext>
              </a:extLst>
            </p:cNvPr>
            <p:cNvSpPr>
              <a:spLocks noChangeShapeType="1"/>
            </p:cNvSpPr>
            <p:nvPr/>
          </p:nvSpPr>
          <p:spPr bwMode="auto">
            <a:xfrm flipH="1">
              <a:off x="5259845" y="12042450"/>
              <a:ext cx="152338"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3" name="Line 415">
              <a:extLst>
                <a:ext uri="{FF2B5EF4-FFF2-40B4-BE49-F238E27FC236}">
                  <a16:creationId xmlns:a16="http://schemas.microsoft.com/office/drawing/2014/main" id="{15FAE838-7622-654D-AED9-C2EB0B6AA901}"/>
                </a:ext>
              </a:extLst>
            </p:cNvPr>
            <p:cNvSpPr>
              <a:spLocks noChangeShapeType="1"/>
            </p:cNvSpPr>
            <p:nvPr/>
          </p:nvSpPr>
          <p:spPr bwMode="auto">
            <a:xfrm flipH="1">
              <a:off x="4974823" y="12042450"/>
              <a:ext cx="152338"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4" name="Line 416">
              <a:extLst>
                <a:ext uri="{FF2B5EF4-FFF2-40B4-BE49-F238E27FC236}">
                  <a16:creationId xmlns:a16="http://schemas.microsoft.com/office/drawing/2014/main" id="{6972A018-20F0-EF44-AE4C-DF35274893C5}"/>
                </a:ext>
              </a:extLst>
            </p:cNvPr>
            <p:cNvSpPr>
              <a:spLocks noChangeShapeType="1"/>
            </p:cNvSpPr>
            <p:nvPr/>
          </p:nvSpPr>
          <p:spPr bwMode="auto">
            <a:xfrm flipH="1">
              <a:off x="4689801" y="12042450"/>
              <a:ext cx="152338"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5" name="Line 417">
              <a:extLst>
                <a:ext uri="{FF2B5EF4-FFF2-40B4-BE49-F238E27FC236}">
                  <a16:creationId xmlns:a16="http://schemas.microsoft.com/office/drawing/2014/main" id="{420F8A13-E165-CE4F-9717-74AA01E94E33}"/>
                </a:ext>
              </a:extLst>
            </p:cNvPr>
            <p:cNvSpPr>
              <a:spLocks noChangeShapeType="1"/>
            </p:cNvSpPr>
            <p:nvPr/>
          </p:nvSpPr>
          <p:spPr bwMode="auto">
            <a:xfrm flipH="1">
              <a:off x="4404779" y="12042450"/>
              <a:ext cx="152338"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6" name="Line 418">
              <a:extLst>
                <a:ext uri="{FF2B5EF4-FFF2-40B4-BE49-F238E27FC236}">
                  <a16:creationId xmlns:a16="http://schemas.microsoft.com/office/drawing/2014/main" id="{290207CA-790D-4F42-A915-852BFBF8AB0E}"/>
                </a:ext>
              </a:extLst>
            </p:cNvPr>
            <p:cNvSpPr>
              <a:spLocks noChangeShapeType="1"/>
            </p:cNvSpPr>
            <p:nvPr/>
          </p:nvSpPr>
          <p:spPr bwMode="auto">
            <a:xfrm flipH="1">
              <a:off x="4124670" y="12042450"/>
              <a:ext cx="152341"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7" name="Line 419">
              <a:extLst>
                <a:ext uri="{FF2B5EF4-FFF2-40B4-BE49-F238E27FC236}">
                  <a16:creationId xmlns:a16="http://schemas.microsoft.com/office/drawing/2014/main" id="{AEDEFB3B-2FE6-0849-AB96-115C6B0DD259}"/>
                </a:ext>
              </a:extLst>
            </p:cNvPr>
            <p:cNvSpPr>
              <a:spLocks noChangeShapeType="1"/>
            </p:cNvSpPr>
            <p:nvPr/>
          </p:nvSpPr>
          <p:spPr bwMode="auto">
            <a:xfrm flipH="1">
              <a:off x="3839648" y="12042450"/>
              <a:ext cx="152341"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8" name="Freeform 420">
              <a:extLst>
                <a:ext uri="{FF2B5EF4-FFF2-40B4-BE49-F238E27FC236}">
                  <a16:creationId xmlns:a16="http://schemas.microsoft.com/office/drawing/2014/main" id="{826C0850-C623-2B48-916E-BC3BE18BEAE7}"/>
                </a:ext>
              </a:extLst>
            </p:cNvPr>
            <p:cNvSpPr>
              <a:spLocks noChangeArrowheads="1"/>
            </p:cNvSpPr>
            <p:nvPr/>
          </p:nvSpPr>
          <p:spPr bwMode="auto">
            <a:xfrm>
              <a:off x="3593940" y="11988392"/>
              <a:ext cx="108112" cy="54057"/>
            </a:xfrm>
            <a:custGeom>
              <a:avLst/>
              <a:gdLst>
                <a:gd name="T0" fmla="*/ 96 w 97"/>
                <a:gd name="T1" fmla="*/ 48 h 49"/>
                <a:gd name="T2" fmla="*/ 32 w 97"/>
                <a:gd name="T3" fmla="*/ 48 h 49"/>
                <a:gd name="T4" fmla="*/ 0 w 97"/>
                <a:gd name="T5" fmla="*/ 0 h 49"/>
              </a:gdLst>
              <a:ahLst/>
              <a:cxnLst>
                <a:cxn ang="0">
                  <a:pos x="T0" y="T1"/>
                </a:cxn>
                <a:cxn ang="0">
                  <a:pos x="T2" y="T3"/>
                </a:cxn>
                <a:cxn ang="0">
                  <a:pos x="T4" y="T5"/>
                </a:cxn>
              </a:cxnLst>
              <a:rect l="0" t="0" r="r" b="b"/>
              <a:pathLst>
                <a:path w="97" h="49">
                  <a:moveTo>
                    <a:pt x="96" y="48"/>
                  </a:moveTo>
                  <a:lnTo>
                    <a:pt x="32" y="48"/>
                  </a:lnTo>
                  <a:lnTo>
                    <a:pt x="0" y="0"/>
                  </a:lnTo>
                </a:path>
              </a:pathLst>
            </a:custGeom>
            <a:noFill/>
            <a:ln w="14400" cap="flat">
              <a:solidFill>
                <a:schemeClr val="bg1">
                  <a:lumMod val="50000"/>
                </a:schemeClr>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9" name="Line 421">
              <a:extLst>
                <a:ext uri="{FF2B5EF4-FFF2-40B4-BE49-F238E27FC236}">
                  <a16:creationId xmlns:a16="http://schemas.microsoft.com/office/drawing/2014/main" id="{E52B94A8-404A-0D4F-812A-80BA84B1376D}"/>
                </a:ext>
              </a:extLst>
            </p:cNvPr>
            <p:cNvSpPr>
              <a:spLocks noChangeShapeType="1"/>
            </p:cNvSpPr>
            <p:nvPr/>
          </p:nvSpPr>
          <p:spPr bwMode="auto">
            <a:xfrm flipH="1" flipV="1">
              <a:off x="3441602" y="11737771"/>
              <a:ext cx="88455" cy="132681"/>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grpSp>
      <p:sp>
        <p:nvSpPr>
          <p:cNvPr id="88" name="Text Placeholder 17">
            <a:extLst>
              <a:ext uri="{FF2B5EF4-FFF2-40B4-BE49-F238E27FC236}">
                <a16:creationId xmlns:a16="http://schemas.microsoft.com/office/drawing/2014/main" id="{34F0C302-0D8D-5843-989D-B63B49CEDBB6}"/>
              </a:ext>
            </a:extLst>
          </p:cNvPr>
          <p:cNvSpPr>
            <a:spLocks noGrp="1"/>
          </p:cNvSpPr>
          <p:nvPr>
            <p:ph type="body" sz="quarter" idx="18" hasCustomPrompt="1"/>
          </p:nvPr>
        </p:nvSpPr>
        <p:spPr>
          <a:xfrm>
            <a:off x="734715" y="1476869"/>
            <a:ext cx="4312551" cy="4147846"/>
          </a:xfrm>
        </p:spPr>
        <p:txBody>
          <a:bodyPr/>
          <a:lstStyle>
            <a:lvl1pPr>
              <a:buNone/>
              <a:defRPr sz="2400" b="0" i="0" spc="0">
                <a:solidFill>
                  <a:srgbClr val="23385C"/>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89" name="Rectangle 88">
            <a:extLst>
              <a:ext uri="{FF2B5EF4-FFF2-40B4-BE49-F238E27FC236}">
                <a16:creationId xmlns:a16="http://schemas.microsoft.com/office/drawing/2014/main" id="{FB45A437-6B55-9146-AED4-CA97F69F3CC4}"/>
              </a:ext>
            </a:extLst>
          </p:cNvPr>
          <p:cNvSpPr/>
          <p:nvPr userDrawn="1"/>
        </p:nvSpPr>
        <p:spPr>
          <a:xfrm>
            <a:off x="818862" y="1340326"/>
            <a:ext cx="792000" cy="21410"/>
          </a:xfrm>
          <a:prstGeom prst="rect">
            <a:avLst/>
          </a:prstGeom>
          <a:solidFill>
            <a:srgbClr val="F16A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90" name="Text Placeholder 23">
            <a:extLst>
              <a:ext uri="{FF2B5EF4-FFF2-40B4-BE49-F238E27FC236}">
                <a16:creationId xmlns:a16="http://schemas.microsoft.com/office/drawing/2014/main" id="{B4FF05A9-F886-404C-B3C2-76E4EDBDFD31}"/>
              </a:ext>
            </a:extLst>
          </p:cNvPr>
          <p:cNvSpPr>
            <a:spLocks noGrp="1"/>
          </p:cNvSpPr>
          <p:nvPr>
            <p:ph type="body" sz="quarter" idx="16" hasCustomPrompt="1"/>
          </p:nvPr>
        </p:nvSpPr>
        <p:spPr>
          <a:xfrm>
            <a:off x="734715" y="642972"/>
            <a:ext cx="4308887" cy="582221"/>
          </a:xfrm>
        </p:spPr>
        <p:txBody>
          <a:bodyPr>
            <a:normAutofit/>
          </a:bodyPr>
          <a:lstStyle>
            <a:lvl1pPr marL="0" indent="0" algn="l">
              <a:buNone/>
              <a:defRPr sz="3600" b="0" i="0">
                <a:solidFill>
                  <a:srgbClr val="23385C"/>
                </a:solidFill>
                <a:latin typeface="+mn-lt"/>
              </a:defRPr>
            </a:lvl1pPr>
          </a:lstStyle>
          <a:p>
            <a:pPr lvl="0"/>
            <a:r>
              <a:rPr lang="en-US" dirty="0"/>
              <a:t>Heading</a:t>
            </a:r>
          </a:p>
        </p:txBody>
      </p:sp>
      <p:sp>
        <p:nvSpPr>
          <p:cNvPr id="101" name="Text Placeholder 17">
            <a:extLst>
              <a:ext uri="{FF2B5EF4-FFF2-40B4-BE49-F238E27FC236}">
                <a16:creationId xmlns:a16="http://schemas.microsoft.com/office/drawing/2014/main" id="{20D53A06-A470-E043-A7C1-9D4483F8962D}"/>
              </a:ext>
            </a:extLst>
          </p:cNvPr>
          <p:cNvSpPr>
            <a:spLocks noGrp="1"/>
          </p:cNvSpPr>
          <p:nvPr>
            <p:ph type="body" sz="quarter" idx="19" hasCustomPrompt="1"/>
          </p:nvPr>
        </p:nvSpPr>
        <p:spPr>
          <a:xfrm>
            <a:off x="5383588" y="3262474"/>
            <a:ext cx="2212737" cy="651123"/>
          </a:xfrm>
        </p:spPr>
        <p:txBody>
          <a:bodyPr/>
          <a:lstStyle>
            <a:lvl1pPr algn="r">
              <a:buNone/>
              <a:defRPr sz="1400" b="0" i="0" spc="0">
                <a:solidFill>
                  <a:srgbClr val="23385C"/>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02" name="Text Placeholder 23">
            <a:extLst>
              <a:ext uri="{FF2B5EF4-FFF2-40B4-BE49-F238E27FC236}">
                <a16:creationId xmlns:a16="http://schemas.microsoft.com/office/drawing/2014/main" id="{4F90DD39-208A-0846-AC92-FAC36CE191A5}"/>
              </a:ext>
            </a:extLst>
          </p:cNvPr>
          <p:cNvSpPr>
            <a:spLocks noGrp="1"/>
          </p:cNvSpPr>
          <p:nvPr>
            <p:ph type="body" sz="quarter" idx="20" hasCustomPrompt="1"/>
          </p:nvPr>
        </p:nvSpPr>
        <p:spPr>
          <a:xfrm>
            <a:off x="5383588" y="2854742"/>
            <a:ext cx="2219219" cy="442320"/>
          </a:xfrm>
        </p:spPr>
        <p:txBody>
          <a:bodyPr>
            <a:normAutofit/>
          </a:bodyPr>
          <a:lstStyle>
            <a:lvl1pPr marL="0" indent="0" algn="r">
              <a:buNone/>
              <a:defRPr sz="2200" b="1" i="0">
                <a:solidFill>
                  <a:srgbClr val="7DCCC6"/>
                </a:solidFill>
                <a:latin typeface="+mn-lt"/>
              </a:defRPr>
            </a:lvl1pPr>
          </a:lstStyle>
          <a:p>
            <a:pPr lvl="0"/>
            <a:r>
              <a:rPr lang="en-US" dirty="0"/>
              <a:t>Title</a:t>
            </a:r>
          </a:p>
        </p:txBody>
      </p:sp>
      <p:sp>
        <p:nvSpPr>
          <p:cNvPr id="103" name="Text Placeholder 17">
            <a:extLst>
              <a:ext uri="{FF2B5EF4-FFF2-40B4-BE49-F238E27FC236}">
                <a16:creationId xmlns:a16="http://schemas.microsoft.com/office/drawing/2014/main" id="{CF75D89D-1D17-D04C-8A25-58DADB17A5B6}"/>
              </a:ext>
            </a:extLst>
          </p:cNvPr>
          <p:cNvSpPr>
            <a:spLocks noGrp="1"/>
          </p:cNvSpPr>
          <p:nvPr>
            <p:ph type="body" sz="quarter" idx="21" hasCustomPrompt="1"/>
          </p:nvPr>
        </p:nvSpPr>
        <p:spPr>
          <a:xfrm>
            <a:off x="6505379" y="927252"/>
            <a:ext cx="2212737" cy="651123"/>
          </a:xfrm>
        </p:spPr>
        <p:txBody>
          <a:bodyPr anchor="t"/>
          <a:lstStyle>
            <a:lvl1pPr algn="r">
              <a:buNone/>
              <a:defRPr sz="1400" b="0" i="0" spc="0">
                <a:solidFill>
                  <a:srgbClr val="23385C"/>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04" name="Text Placeholder 23">
            <a:extLst>
              <a:ext uri="{FF2B5EF4-FFF2-40B4-BE49-F238E27FC236}">
                <a16:creationId xmlns:a16="http://schemas.microsoft.com/office/drawing/2014/main" id="{DFCB3FD5-E40F-CE48-A411-1E3CAE3E9AC8}"/>
              </a:ext>
            </a:extLst>
          </p:cNvPr>
          <p:cNvSpPr>
            <a:spLocks noGrp="1"/>
          </p:cNvSpPr>
          <p:nvPr>
            <p:ph type="body" sz="quarter" idx="22" hasCustomPrompt="1"/>
          </p:nvPr>
        </p:nvSpPr>
        <p:spPr>
          <a:xfrm>
            <a:off x="6505379" y="565819"/>
            <a:ext cx="2219219" cy="442320"/>
          </a:xfrm>
        </p:spPr>
        <p:txBody>
          <a:bodyPr>
            <a:normAutofit/>
          </a:bodyPr>
          <a:lstStyle>
            <a:lvl1pPr marL="0" indent="0" algn="r">
              <a:buNone/>
              <a:defRPr sz="2200" b="1" i="0">
                <a:solidFill>
                  <a:srgbClr val="23385C"/>
                </a:solidFill>
                <a:latin typeface="+mn-lt"/>
              </a:defRPr>
            </a:lvl1pPr>
          </a:lstStyle>
          <a:p>
            <a:pPr lvl="0"/>
            <a:r>
              <a:rPr lang="en-US" dirty="0"/>
              <a:t>Title</a:t>
            </a:r>
          </a:p>
        </p:txBody>
      </p:sp>
      <p:sp>
        <p:nvSpPr>
          <p:cNvPr id="105" name="Text Placeholder 17">
            <a:extLst>
              <a:ext uri="{FF2B5EF4-FFF2-40B4-BE49-F238E27FC236}">
                <a16:creationId xmlns:a16="http://schemas.microsoft.com/office/drawing/2014/main" id="{23CD4274-1A62-C44F-9D93-D9C507ADC254}"/>
              </a:ext>
            </a:extLst>
          </p:cNvPr>
          <p:cNvSpPr>
            <a:spLocks noGrp="1"/>
          </p:cNvSpPr>
          <p:nvPr>
            <p:ph type="body" sz="quarter" idx="23" hasCustomPrompt="1"/>
          </p:nvPr>
        </p:nvSpPr>
        <p:spPr>
          <a:xfrm>
            <a:off x="6667060" y="5501098"/>
            <a:ext cx="2212737" cy="651123"/>
          </a:xfrm>
        </p:spPr>
        <p:txBody>
          <a:bodyPr anchor="t"/>
          <a:lstStyle>
            <a:lvl1pPr algn="r">
              <a:buNone/>
              <a:defRPr sz="1400" b="0" i="0" spc="0">
                <a:solidFill>
                  <a:srgbClr val="23385C"/>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06" name="Text Placeholder 23">
            <a:extLst>
              <a:ext uri="{FF2B5EF4-FFF2-40B4-BE49-F238E27FC236}">
                <a16:creationId xmlns:a16="http://schemas.microsoft.com/office/drawing/2014/main" id="{3C479639-2B37-234D-B21C-737A15B07610}"/>
              </a:ext>
            </a:extLst>
          </p:cNvPr>
          <p:cNvSpPr>
            <a:spLocks noGrp="1"/>
          </p:cNvSpPr>
          <p:nvPr>
            <p:ph type="body" sz="quarter" idx="24" hasCustomPrompt="1"/>
          </p:nvPr>
        </p:nvSpPr>
        <p:spPr>
          <a:xfrm>
            <a:off x="6667060" y="5139665"/>
            <a:ext cx="2219219" cy="442320"/>
          </a:xfrm>
        </p:spPr>
        <p:txBody>
          <a:bodyPr>
            <a:normAutofit/>
          </a:bodyPr>
          <a:lstStyle>
            <a:lvl1pPr marL="0" indent="0" algn="r">
              <a:buNone/>
              <a:defRPr sz="2200" b="1" i="0">
                <a:solidFill>
                  <a:srgbClr val="FDC562"/>
                </a:solidFill>
                <a:latin typeface="+mn-lt"/>
              </a:defRPr>
            </a:lvl1pPr>
          </a:lstStyle>
          <a:p>
            <a:pPr lvl="0"/>
            <a:r>
              <a:rPr lang="en-US" dirty="0"/>
              <a:t>Title</a:t>
            </a:r>
          </a:p>
        </p:txBody>
      </p:sp>
      <p:sp>
        <p:nvSpPr>
          <p:cNvPr id="107" name="Text Placeholder 17">
            <a:extLst>
              <a:ext uri="{FF2B5EF4-FFF2-40B4-BE49-F238E27FC236}">
                <a16:creationId xmlns:a16="http://schemas.microsoft.com/office/drawing/2014/main" id="{43320795-46BC-AF4D-BEC0-E2B432C9F1BB}"/>
              </a:ext>
            </a:extLst>
          </p:cNvPr>
          <p:cNvSpPr>
            <a:spLocks noGrp="1"/>
          </p:cNvSpPr>
          <p:nvPr>
            <p:ph type="body" sz="quarter" idx="25" hasCustomPrompt="1"/>
          </p:nvPr>
        </p:nvSpPr>
        <p:spPr>
          <a:xfrm>
            <a:off x="5731326" y="4447206"/>
            <a:ext cx="2212737" cy="651123"/>
          </a:xfrm>
        </p:spPr>
        <p:txBody>
          <a:bodyPr anchor="t"/>
          <a:lstStyle>
            <a:lvl1pPr algn="r">
              <a:buNone/>
              <a:defRPr sz="1400" b="0" i="0" spc="0">
                <a:solidFill>
                  <a:srgbClr val="7F7F7F"/>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08" name="Text Placeholder 23">
            <a:extLst>
              <a:ext uri="{FF2B5EF4-FFF2-40B4-BE49-F238E27FC236}">
                <a16:creationId xmlns:a16="http://schemas.microsoft.com/office/drawing/2014/main" id="{AF91F0CE-C7DF-B74F-B4D7-25C7ADC90465}"/>
              </a:ext>
            </a:extLst>
          </p:cNvPr>
          <p:cNvSpPr>
            <a:spLocks noGrp="1"/>
          </p:cNvSpPr>
          <p:nvPr>
            <p:ph type="body" sz="quarter" idx="26" hasCustomPrompt="1"/>
          </p:nvPr>
        </p:nvSpPr>
        <p:spPr>
          <a:xfrm>
            <a:off x="5731326" y="4085773"/>
            <a:ext cx="2219219" cy="442320"/>
          </a:xfrm>
        </p:spPr>
        <p:txBody>
          <a:bodyPr>
            <a:normAutofit/>
          </a:bodyPr>
          <a:lstStyle>
            <a:lvl1pPr marL="0" indent="0" algn="r">
              <a:buNone/>
              <a:defRPr sz="2200" b="1" i="0">
                <a:solidFill>
                  <a:srgbClr val="F16A4C"/>
                </a:solidFill>
                <a:latin typeface="+mn-lt"/>
              </a:defRPr>
            </a:lvl1pPr>
          </a:lstStyle>
          <a:p>
            <a:pPr lvl="0"/>
            <a:r>
              <a:rPr lang="en-US" dirty="0"/>
              <a:t>Title</a:t>
            </a:r>
          </a:p>
        </p:txBody>
      </p:sp>
      <p:sp>
        <p:nvSpPr>
          <p:cNvPr id="109" name="Text Placeholder 17">
            <a:extLst>
              <a:ext uri="{FF2B5EF4-FFF2-40B4-BE49-F238E27FC236}">
                <a16:creationId xmlns:a16="http://schemas.microsoft.com/office/drawing/2014/main" id="{8FB2940C-DB12-FC4B-AE30-0A6B11AD18B8}"/>
              </a:ext>
            </a:extLst>
          </p:cNvPr>
          <p:cNvSpPr>
            <a:spLocks noGrp="1"/>
          </p:cNvSpPr>
          <p:nvPr>
            <p:ph type="body" sz="quarter" idx="27" hasCustomPrompt="1"/>
          </p:nvPr>
        </p:nvSpPr>
        <p:spPr>
          <a:xfrm>
            <a:off x="5779231" y="1959718"/>
            <a:ext cx="2212737" cy="651123"/>
          </a:xfrm>
        </p:spPr>
        <p:txBody>
          <a:bodyPr anchor="t"/>
          <a:lstStyle>
            <a:lvl1pPr algn="r">
              <a:buNone/>
              <a:defRPr sz="1400" b="0" i="0" spc="0">
                <a:solidFill>
                  <a:srgbClr val="7F7F7F"/>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10" name="Text Placeholder 23">
            <a:extLst>
              <a:ext uri="{FF2B5EF4-FFF2-40B4-BE49-F238E27FC236}">
                <a16:creationId xmlns:a16="http://schemas.microsoft.com/office/drawing/2014/main" id="{9D34396D-AAEA-8941-B9FA-2158B9F5BCD8}"/>
              </a:ext>
            </a:extLst>
          </p:cNvPr>
          <p:cNvSpPr>
            <a:spLocks noGrp="1"/>
          </p:cNvSpPr>
          <p:nvPr>
            <p:ph type="body" sz="quarter" idx="28" hasCustomPrompt="1"/>
          </p:nvPr>
        </p:nvSpPr>
        <p:spPr>
          <a:xfrm>
            <a:off x="5779231" y="1598285"/>
            <a:ext cx="2219219" cy="442320"/>
          </a:xfrm>
        </p:spPr>
        <p:txBody>
          <a:bodyPr>
            <a:normAutofit/>
          </a:bodyPr>
          <a:lstStyle>
            <a:lvl1pPr marL="0" indent="0" algn="r">
              <a:buNone/>
              <a:defRPr sz="2200" b="1" i="0">
                <a:solidFill>
                  <a:srgbClr val="00A4B8"/>
                </a:solidFill>
                <a:latin typeface="+mn-lt"/>
              </a:defRPr>
            </a:lvl1pPr>
          </a:lstStyle>
          <a:p>
            <a:pPr lvl="0"/>
            <a:r>
              <a:rPr lang="en-US" dirty="0"/>
              <a:t>Title</a:t>
            </a:r>
          </a:p>
        </p:txBody>
      </p:sp>
      <p:grpSp>
        <p:nvGrpSpPr>
          <p:cNvPr id="79" name="Group 78">
            <a:extLst>
              <a:ext uri="{FF2B5EF4-FFF2-40B4-BE49-F238E27FC236}">
                <a16:creationId xmlns:a16="http://schemas.microsoft.com/office/drawing/2014/main" id="{68180585-D8B3-D24C-813A-0BA6B70E94ED}"/>
              </a:ext>
            </a:extLst>
          </p:cNvPr>
          <p:cNvGrpSpPr/>
          <p:nvPr userDrawn="1"/>
        </p:nvGrpSpPr>
        <p:grpSpPr>
          <a:xfrm>
            <a:off x="0" y="6194352"/>
            <a:ext cx="1847358" cy="678338"/>
            <a:chOff x="0" y="6194352"/>
            <a:chExt cx="1847358" cy="678338"/>
          </a:xfrm>
        </p:grpSpPr>
        <p:pic>
          <p:nvPicPr>
            <p:cNvPr id="80" name="Picture 79" descr="Icon&#10;&#10;Description automatically generated">
              <a:extLst>
                <a:ext uri="{FF2B5EF4-FFF2-40B4-BE49-F238E27FC236}">
                  <a16:creationId xmlns:a16="http://schemas.microsoft.com/office/drawing/2014/main" id="{0F311DC2-FEFF-CD4C-BAE3-972EB981E7D7}"/>
                </a:ext>
              </a:extLst>
            </p:cNvPr>
            <p:cNvPicPr>
              <a:picLocks noChangeAspect="1"/>
            </p:cNvPicPr>
            <p:nvPr userDrawn="1"/>
          </p:nvPicPr>
          <p:blipFill>
            <a:blip r:embed="rId2"/>
            <a:stretch>
              <a:fillRect/>
            </a:stretch>
          </p:blipFill>
          <p:spPr>
            <a:xfrm flipH="1">
              <a:off x="0" y="6194352"/>
              <a:ext cx="1058868" cy="678338"/>
            </a:xfrm>
            <a:prstGeom prst="rect">
              <a:avLst/>
            </a:prstGeom>
          </p:spPr>
        </p:pic>
        <p:pic>
          <p:nvPicPr>
            <p:cNvPr id="81" name="Picture 80" descr="A picture containing text, sign, tableware, plate&#10;&#10;Description automatically generated">
              <a:extLst>
                <a:ext uri="{FF2B5EF4-FFF2-40B4-BE49-F238E27FC236}">
                  <a16:creationId xmlns:a16="http://schemas.microsoft.com/office/drawing/2014/main" id="{D0B4EF20-8D24-914A-AEF9-24DF258EB679}"/>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278662" y="6218244"/>
              <a:ext cx="1080400" cy="315277"/>
            </a:xfrm>
            <a:prstGeom prst="rect">
              <a:avLst/>
            </a:prstGeom>
          </p:spPr>
        </p:pic>
        <p:pic>
          <p:nvPicPr>
            <p:cNvPr id="82" name="Picture 81" descr="Shape, arrow&#10;&#10;Description automatically generated">
              <a:extLst>
                <a:ext uri="{FF2B5EF4-FFF2-40B4-BE49-F238E27FC236}">
                  <a16:creationId xmlns:a16="http://schemas.microsoft.com/office/drawing/2014/main" id="{D23486AB-9A17-6741-BA95-F8E91D6F6283}"/>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flipH="1">
              <a:off x="1359062" y="6387828"/>
              <a:ext cx="488296" cy="315278"/>
            </a:xfrm>
            <a:prstGeom prst="rect">
              <a:avLst/>
            </a:prstGeom>
          </p:spPr>
        </p:pic>
      </p:grpSp>
    </p:spTree>
    <p:extLst>
      <p:ext uri="{BB962C8B-B14F-4D97-AF65-F5344CB8AC3E}">
        <p14:creationId xmlns:p14="http://schemas.microsoft.com/office/powerpoint/2010/main" val="258253129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5 point number graph with icons A">
    <p:spTree>
      <p:nvGrpSpPr>
        <p:cNvPr id="1" name=""/>
        <p:cNvGrpSpPr/>
        <p:nvPr/>
      </p:nvGrpSpPr>
      <p:grpSpPr>
        <a:xfrm>
          <a:off x="0" y="0"/>
          <a:ext cx="0" cy="0"/>
          <a:chOff x="0" y="0"/>
          <a:chExt cx="0" cy="0"/>
        </a:xfrm>
      </p:grpSpPr>
      <p:sp>
        <p:nvSpPr>
          <p:cNvPr id="88" name="Text Placeholder 17">
            <a:extLst>
              <a:ext uri="{FF2B5EF4-FFF2-40B4-BE49-F238E27FC236}">
                <a16:creationId xmlns:a16="http://schemas.microsoft.com/office/drawing/2014/main" id="{34F0C302-0D8D-5843-989D-B63B49CEDBB6}"/>
              </a:ext>
            </a:extLst>
          </p:cNvPr>
          <p:cNvSpPr>
            <a:spLocks noGrp="1"/>
          </p:cNvSpPr>
          <p:nvPr>
            <p:ph type="body" sz="quarter" idx="18" hasCustomPrompt="1"/>
          </p:nvPr>
        </p:nvSpPr>
        <p:spPr>
          <a:xfrm>
            <a:off x="411246" y="1263516"/>
            <a:ext cx="4312551" cy="748242"/>
          </a:xfrm>
        </p:spPr>
        <p:txBody>
          <a:bodyPr/>
          <a:lstStyle>
            <a:lvl1pPr>
              <a:buNone/>
              <a:defRPr sz="2200" b="0" i="0" spc="0">
                <a:solidFill>
                  <a:srgbClr val="23385C"/>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89" name="Rectangle 88">
            <a:extLst>
              <a:ext uri="{FF2B5EF4-FFF2-40B4-BE49-F238E27FC236}">
                <a16:creationId xmlns:a16="http://schemas.microsoft.com/office/drawing/2014/main" id="{FB45A437-6B55-9146-AED4-CA97F69F3CC4}"/>
              </a:ext>
            </a:extLst>
          </p:cNvPr>
          <p:cNvSpPr/>
          <p:nvPr userDrawn="1"/>
        </p:nvSpPr>
        <p:spPr>
          <a:xfrm>
            <a:off x="495393" y="1126973"/>
            <a:ext cx="792000" cy="21410"/>
          </a:xfrm>
          <a:prstGeom prst="rect">
            <a:avLst/>
          </a:prstGeom>
          <a:solidFill>
            <a:srgbClr val="F16A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90" name="Text Placeholder 23">
            <a:extLst>
              <a:ext uri="{FF2B5EF4-FFF2-40B4-BE49-F238E27FC236}">
                <a16:creationId xmlns:a16="http://schemas.microsoft.com/office/drawing/2014/main" id="{B4FF05A9-F886-404C-B3C2-76E4EDBDFD31}"/>
              </a:ext>
            </a:extLst>
          </p:cNvPr>
          <p:cNvSpPr>
            <a:spLocks noGrp="1"/>
          </p:cNvSpPr>
          <p:nvPr>
            <p:ph type="body" sz="quarter" idx="16" hasCustomPrompt="1"/>
          </p:nvPr>
        </p:nvSpPr>
        <p:spPr>
          <a:xfrm>
            <a:off x="411246" y="429619"/>
            <a:ext cx="4308887" cy="582221"/>
          </a:xfrm>
        </p:spPr>
        <p:txBody>
          <a:bodyPr>
            <a:normAutofit/>
          </a:bodyPr>
          <a:lstStyle>
            <a:lvl1pPr marL="0" indent="0" algn="l">
              <a:buNone/>
              <a:defRPr sz="3600" b="0" i="0">
                <a:solidFill>
                  <a:srgbClr val="23385C"/>
                </a:solidFill>
                <a:latin typeface="+mn-lt"/>
              </a:defRPr>
            </a:lvl1pPr>
          </a:lstStyle>
          <a:p>
            <a:pPr lvl="0"/>
            <a:r>
              <a:rPr lang="en-US" dirty="0"/>
              <a:t>Heading</a:t>
            </a:r>
          </a:p>
        </p:txBody>
      </p:sp>
      <p:sp>
        <p:nvSpPr>
          <p:cNvPr id="76" name="Freeform 169">
            <a:extLst>
              <a:ext uri="{FF2B5EF4-FFF2-40B4-BE49-F238E27FC236}">
                <a16:creationId xmlns:a16="http://schemas.microsoft.com/office/drawing/2014/main" id="{38720E63-EB1C-BB42-A9BC-BBD00E84BC82}"/>
              </a:ext>
            </a:extLst>
          </p:cNvPr>
          <p:cNvSpPr>
            <a:spLocks noChangeArrowheads="1"/>
          </p:cNvSpPr>
          <p:nvPr/>
        </p:nvSpPr>
        <p:spPr bwMode="auto">
          <a:xfrm>
            <a:off x="2384303" y="2144026"/>
            <a:ext cx="2066436" cy="2071148"/>
          </a:xfrm>
          <a:custGeom>
            <a:avLst/>
            <a:gdLst>
              <a:gd name="T0" fmla="*/ 3867 w 3868"/>
              <a:gd name="T1" fmla="*/ 1932 h 3876"/>
              <a:gd name="T2" fmla="*/ 3867 w 3868"/>
              <a:gd name="T3" fmla="*/ 1932 h 3876"/>
              <a:gd name="T4" fmla="*/ 1933 w 3868"/>
              <a:gd name="T5" fmla="*/ 3875 h 3876"/>
              <a:gd name="T6" fmla="*/ 0 w 3868"/>
              <a:gd name="T7" fmla="*/ 1932 h 3876"/>
              <a:gd name="T8" fmla="*/ 1933 w 3868"/>
              <a:gd name="T9" fmla="*/ 0 h 3876"/>
              <a:gd name="T10" fmla="*/ 3867 w 3868"/>
              <a:gd name="T11" fmla="*/ 1932 h 3876"/>
            </a:gdLst>
            <a:ahLst/>
            <a:cxnLst>
              <a:cxn ang="0">
                <a:pos x="T0" y="T1"/>
              </a:cxn>
              <a:cxn ang="0">
                <a:pos x="T2" y="T3"/>
              </a:cxn>
              <a:cxn ang="0">
                <a:pos x="T4" y="T5"/>
              </a:cxn>
              <a:cxn ang="0">
                <a:pos x="T6" y="T7"/>
              </a:cxn>
              <a:cxn ang="0">
                <a:pos x="T8" y="T9"/>
              </a:cxn>
              <a:cxn ang="0">
                <a:pos x="T10" y="T11"/>
              </a:cxn>
            </a:cxnLst>
            <a:rect l="0" t="0" r="r" b="b"/>
            <a:pathLst>
              <a:path w="3868" h="3876">
                <a:moveTo>
                  <a:pt x="3867" y="1932"/>
                </a:moveTo>
                <a:lnTo>
                  <a:pt x="3867" y="1932"/>
                </a:lnTo>
                <a:cubicBezTo>
                  <a:pt x="3867" y="3007"/>
                  <a:pt x="3000" y="3875"/>
                  <a:pt x="1933" y="3875"/>
                </a:cubicBezTo>
                <a:cubicBezTo>
                  <a:pt x="867" y="3875"/>
                  <a:pt x="0" y="3007"/>
                  <a:pt x="0" y="1932"/>
                </a:cubicBezTo>
                <a:cubicBezTo>
                  <a:pt x="0" y="866"/>
                  <a:pt x="867" y="0"/>
                  <a:pt x="1933" y="0"/>
                </a:cubicBezTo>
                <a:cubicBezTo>
                  <a:pt x="3000" y="0"/>
                  <a:pt x="3867" y="866"/>
                  <a:pt x="3867" y="1932"/>
                </a:cubicBezTo>
              </a:path>
            </a:pathLst>
          </a:custGeom>
          <a:solidFill>
            <a:srgbClr val="23385C"/>
          </a:solidFill>
          <a:ln w="9525" cap="flat">
            <a:noFill/>
            <a:bevel/>
            <a:headEnd/>
            <a:tailEnd/>
          </a:ln>
          <a:effectLst/>
        </p:spPr>
        <p:txBody>
          <a:bodyPr wrap="none" anchor="ctr"/>
          <a:lstStyle/>
          <a:p>
            <a:endParaRPr lang="en-US"/>
          </a:p>
        </p:txBody>
      </p:sp>
      <p:sp>
        <p:nvSpPr>
          <p:cNvPr id="77" name="Freeform 170">
            <a:extLst>
              <a:ext uri="{FF2B5EF4-FFF2-40B4-BE49-F238E27FC236}">
                <a16:creationId xmlns:a16="http://schemas.microsoft.com/office/drawing/2014/main" id="{C82BD997-3E2D-3F4D-A216-D21A3434D7F1}"/>
              </a:ext>
            </a:extLst>
          </p:cNvPr>
          <p:cNvSpPr>
            <a:spLocks noChangeArrowheads="1"/>
          </p:cNvSpPr>
          <p:nvPr/>
        </p:nvSpPr>
        <p:spPr bwMode="auto">
          <a:xfrm>
            <a:off x="6875324" y="2733089"/>
            <a:ext cx="2365680" cy="2365680"/>
          </a:xfrm>
          <a:custGeom>
            <a:avLst/>
            <a:gdLst>
              <a:gd name="T0" fmla="*/ 4427 w 4428"/>
              <a:gd name="T1" fmla="*/ 2213 h 4428"/>
              <a:gd name="T2" fmla="*/ 4427 w 4428"/>
              <a:gd name="T3" fmla="*/ 2213 h 4428"/>
              <a:gd name="T4" fmla="*/ 2213 w 4428"/>
              <a:gd name="T5" fmla="*/ 4427 h 4428"/>
              <a:gd name="T6" fmla="*/ 0 w 4428"/>
              <a:gd name="T7" fmla="*/ 2213 h 4428"/>
              <a:gd name="T8" fmla="*/ 2213 w 4428"/>
              <a:gd name="T9" fmla="*/ 0 h 4428"/>
              <a:gd name="T10" fmla="*/ 4427 w 4428"/>
              <a:gd name="T11" fmla="*/ 2213 h 4428"/>
            </a:gdLst>
            <a:ahLst/>
            <a:cxnLst>
              <a:cxn ang="0">
                <a:pos x="T0" y="T1"/>
              </a:cxn>
              <a:cxn ang="0">
                <a:pos x="T2" y="T3"/>
              </a:cxn>
              <a:cxn ang="0">
                <a:pos x="T4" y="T5"/>
              </a:cxn>
              <a:cxn ang="0">
                <a:pos x="T6" y="T7"/>
              </a:cxn>
              <a:cxn ang="0">
                <a:pos x="T8" y="T9"/>
              </a:cxn>
              <a:cxn ang="0">
                <a:pos x="T10" y="T11"/>
              </a:cxn>
            </a:cxnLst>
            <a:rect l="0" t="0" r="r" b="b"/>
            <a:pathLst>
              <a:path w="4428" h="4428">
                <a:moveTo>
                  <a:pt x="4427" y="2213"/>
                </a:moveTo>
                <a:lnTo>
                  <a:pt x="4427" y="2213"/>
                </a:lnTo>
                <a:cubicBezTo>
                  <a:pt x="4427" y="3433"/>
                  <a:pt x="3433" y="4427"/>
                  <a:pt x="2213" y="4427"/>
                </a:cubicBezTo>
                <a:cubicBezTo>
                  <a:pt x="984" y="4427"/>
                  <a:pt x="0" y="3433"/>
                  <a:pt x="0" y="2213"/>
                </a:cubicBezTo>
                <a:cubicBezTo>
                  <a:pt x="0" y="985"/>
                  <a:pt x="984" y="0"/>
                  <a:pt x="2213" y="0"/>
                </a:cubicBezTo>
                <a:cubicBezTo>
                  <a:pt x="3433" y="0"/>
                  <a:pt x="4427" y="985"/>
                  <a:pt x="4427" y="2213"/>
                </a:cubicBezTo>
              </a:path>
            </a:pathLst>
          </a:custGeom>
          <a:solidFill>
            <a:srgbClr val="F16A4C"/>
          </a:solidFill>
          <a:ln w="9525" cap="flat">
            <a:noFill/>
            <a:bevel/>
            <a:headEnd/>
            <a:tailEnd/>
          </a:ln>
          <a:effectLst/>
        </p:spPr>
        <p:txBody>
          <a:bodyPr wrap="none" anchor="ctr"/>
          <a:lstStyle/>
          <a:p>
            <a:endParaRPr lang="en-US"/>
          </a:p>
        </p:txBody>
      </p:sp>
      <p:sp>
        <p:nvSpPr>
          <p:cNvPr id="78" name="Freeform 171">
            <a:extLst>
              <a:ext uri="{FF2B5EF4-FFF2-40B4-BE49-F238E27FC236}">
                <a16:creationId xmlns:a16="http://schemas.microsoft.com/office/drawing/2014/main" id="{C68FEA06-8C7F-9F49-990B-23D42094A08A}"/>
              </a:ext>
            </a:extLst>
          </p:cNvPr>
          <p:cNvSpPr>
            <a:spLocks noChangeArrowheads="1"/>
          </p:cNvSpPr>
          <p:nvPr/>
        </p:nvSpPr>
        <p:spPr bwMode="auto">
          <a:xfrm>
            <a:off x="4224538" y="3013484"/>
            <a:ext cx="2313842" cy="2313842"/>
          </a:xfrm>
          <a:custGeom>
            <a:avLst/>
            <a:gdLst>
              <a:gd name="T0" fmla="*/ 4329 w 4330"/>
              <a:gd name="T1" fmla="*/ 2168 h 4329"/>
              <a:gd name="T2" fmla="*/ 4329 w 4330"/>
              <a:gd name="T3" fmla="*/ 2168 h 4329"/>
              <a:gd name="T4" fmla="*/ 2169 w 4330"/>
              <a:gd name="T5" fmla="*/ 4328 h 4329"/>
              <a:gd name="T6" fmla="*/ 0 w 4330"/>
              <a:gd name="T7" fmla="*/ 2168 h 4329"/>
              <a:gd name="T8" fmla="*/ 2169 w 4330"/>
              <a:gd name="T9" fmla="*/ 0 h 4329"/>
              <a:gd name="T10" fmla="*/ 4329 w 4330"/>
              <a:gd name="T11" fmla="*/ 2168 h 4329"/>
            </a:gdLst>
            <a:ahLst/>
            <a:cxnLst>
              <a:cxn ang="0">
                <a:pos x="T0" y="T1"/>
              </a:cxn>
              <a:cxn ang="0">
                <a:pos x="T2" y="T3"/>
              </a:cxn>
              <a:cxn ang="0">
                <a:pos x="T4" y="T5"/>
              </a:cxn>
              <a:cxn ang="0">
                <a:pos x="T6" y="T7"/>
              </a:cxn>
              <a:cxn ang="0">
                <a:pos x="T8" y="T9"/>
              </a:cxn>
              <a:cxn ang="0">
                <a:pos x="T10" y="T11"/>
              </a:cxn>
            </a:cxnLst>
            <a:rect l="0" t="0" r="r" b="b"/>
            <a:pathLst>
              <a:path w="4330" h="4329">
                <a:moveTo>
                  <a:pt x="4329" y="2168"/>
                </a:moveTo>
                <a:lnTo>
                  <a:pt x="4329" y="2168"/>
                </a:lnTo>
                <a:cubicBezTo>
                  <a:pt x="4329" y="3361"/>
                  <a:pt x="3362" y="4328"/>
                  <a:pt x="2169" y="4328"/>
                </a:cubicBezTo>
                <a:cubicBezTo>
                  <a:pt x="967" y="4328"/>
                  <a:pt x="0" y="3361"/>
                  <a:pt x="0" y="2168"/>
                </a:cubicBezTo>
                <a:cubicBezTo>
                  <a:pt x="0" y="976"/>
                  <a:pt x="967" y="0"/>
                  <a:pt x="2169" y="0"/>
                </a:cubicBezTo>
                <a:cubicBezTo>
                  <a:pt x="3362" y="0"/>
                  <a:pt x="4329" y="976"/>
                  <a:pt x="4329" y="2168"/>
                </a:cubicBezTo>
              </a:path>
            </a:pathLst>
          </a:custGeom>
          <a:solidFill>
            <a:srgbClr val="00A4B8"/>
          </a:solidFill>
          <a:ln w="9525" cap="flat">
            <a:noFill/>
            <a:bevel/>
            <a:headEnd/>
            <a:tailEnd/>
          </a:ln>
          <a:effectLst/>
        </p:spPr>
        <p:txBody>
          <a:bodyPr wrap="none" anchor="ctr"/>
          <a:lstStyle/>
          <a:p>
            <a:endParaRPr lang="en-US"/>
          </a:p>
        </p:txBody>
      </p:sp>
      <p:sp>
        <p:nvSpPr>
          <p:cNvPr id="79" name="Freeform 172">
            <a:extLst>
              <a:ext uri="{FF2B5EF4-FFF2-40B4-BE49-F238E27FC236}">
                <a16:creationId xmlns:a16="http://schemas.microsoft.com/office/drawing/2014/main" id="{4AC9A4FA-A4A1-1F44-874C-8BE1E0CAE5BF}"/>
              </a:ext>
            </a:extLst>
          </p:cNvPr>
          <p:cNvSpPr>
            <a:spLocks noChangeArrowheads="1"/>
          </p:cNvSpPr>
          <p:nvPr/>
        </p:nvSpPr>
        <p:spPr bwMode="auto">
          <a:xfrm>
            <a:off x="8911127" y="1536112"/>
            <a:ext cx="2690842" cy="2688487"/>
          </a:xfrm>
          <a:custGeom>
            <a:avLst/>
            <a:gdLst>
              <a:gd name="T0" fmla="*/ 5033 w 5034"/>
              <a:gd name="T1" fmla="*/ 2511 h 5033"/>
              <a:gd name="T2" fmla="*/ 5033 w 5034"/>
              <a:gd name="T3" fmla="*/ 2511 h 5033"/>
              <a:gd name="T4" fmla="*/ 2521 w 5034"/>
              <a:gd name="T5" fmla="*/ 5032 h 5033"/>
              <a:gd name="T6" fmla="*/ 0 w 5034"/>
              <a:gd name="T7" fmla="*/ 2511 h 5033"/>
              <a:gd name="T8" fmla="*/ 2521 w 5034"/>
              <a:gd name="T9" fmla="*/ 0 h 5033"/>
              <a:gd name="T10" fmla="*/ 5033 w 5034"/>
              <a:gd name="T11" fmla="*/ 2511 h 5033"/>
            </a:gdLst>
            <a:ahLst/>
            <a:cxnLst>
              <a:cxn ang="0">
                <a:pos x="T0" y="T1"/>
              </a:cxn>
              <a:cxn ang="0">
                <a:pos x="T2" y="T3"/>
              </a:cxn>
              <a:cxn ang="0">
                <a:pos x="T4" y="T5"/>
              </a:cxn>
              <a:cxn ang="0">
                <a:pos x="T6" y="T7"/>
              </a:cxn>
              <a:cxn ang="0">
                <a:pos x="T8" y="T9"/>
              </a:cxn>
              <a:cxn ang="0">
                <a:pos x="T10" y="T11"/>
              </a:cxn>
            </a:cxnLst>
            <a:rect l="0" t="0" r="r" b="b"/>
            <a:pathLst>
              <a:path w="5034" h="5033">
                <a:moveTo>
                  <a:pt x="5033" y="2511"/>
                </a:moveTo>
                <a:lnTo>
                  <a:pt x="5033" y="2511"/>
                </a:lnTo>
                <a:cubicBezTo>
                  <a:pt x="5033" y="3902"/>
                  <a:pt x="3904" y="5032"/>
                  <a:pt x="2521" y="5032"/>
                </a:cubicBezTo>
                <a:cubicBezTo>
                  <a:pt x="1130" y="5032"/>
                  <a:pt x="0" y="3902"/>
                  <a:pt x="0" y="2511"/>
                </a:cubicBezTo>
                <a:cubicBezTo>
                  <a:pt x="0" y="1120"/>
                  <a:pt x="1130" y="0"/>
                  <a:pt x="2521" y="0"/>
                </a:cubicBezTo>
                <a:cubicBezTo>
                  <a:pt x="3904" y="0"/>
                  <a:pt x="5033" y="1120"/>
                  <a:pt x="5033" y="2511"/>
                </a:cubicBezTo>
              </a:path>
            </a:pathLst>
          </a:custGeom>
          <a:solidFill>
            <a:srgbClr val="FDC562"/>
          </a:solidFill>
          <a:ln w="9525" cap="flat">
            <a:noFill/>
            <a:bevel/>
            <a:headEnd/>
            <a:tailEnd/>
          </a:ln>
          <a:effectLst/>
        </p:spPr>
        <p:txBody>
          <a:bodyPr wrap="none" anchor="ctr"/>
          <a:lstStyle/>
          <a:p>
            <a:endParaRPr lang="en-US"/>
          </a:p>
        </p:txBody>
      </p:sp>
      <p:sp>
        <p:nvSpPr>
          <p:cNvPr id="80" name="Freeform 173">
            <a:extLst>
              <a:ext uri="{FF2B5EF4-FFF2-40B4-BE49-F238E27FC236}">
                <a16:creationId xmlns:a16="http://schemas.microsoft.com/office/drawing/2014/main" id="{27FCD08C-F550-D545-95E5-ACCEF51638A9}"/>
              </a:ext>
            </a:extLst>
          </p:cNvPr>
          <p:cNvSpPr>
            <a:spLocks noChangeArrowheads="1"/>
          </p:cNvSpPr>
          <p:nvPr/>
        </p:nvSpPr>
        <p:spPr bwMode="auto">
          <a:xfrm>
            <a:off x="5574671" y="1498412"/>
            <a:ext cx="1983966" cy="1979254"/>
          </a:xfrm>
          <a:custGeom>
            <a:avLst/>
            <a:gdLst>
              <a:gd name="T0" fmla="*/ 3713 w 3714"/>
              <a:gd name="T1" fmla="*/ 1851 h 3704"/>
              <a:gd name="T2" fmla="*/ 3713 w 3714"/>
              <a:gd name="T3" fmla="*/ 1851 h 3704"/>
              <a:gd name="T4" fmla="*/ 1862 w 3714"/>
              <a:gd name="T5" fmla="*/ 3703 h 3704"/>
              <a:gd name="T6" fmla="*/ 0 w 3714"/>
              <a:gd name="T7" fmla="*/ 1851 h 3704"/>
              <a:gd name="T8" fmla="*/ 1862 w 3714"/>
              <a:gd name="T9" fmla="*/ 0 h 3704"/>
              <a:gd name="T10" fmla="*/ 3713 w 3714"/>
              <a:gd name="T11" fmla="*/ 1851 h 3704"/>
            </a:gdLst>
            <a:ahLst/>
            <a:cxnLst>
              <a:cxn ang="0">
                <a:pos x="T0" y="T1"/>
              </a:cxn>
              <a:cxn ang="0">
                <a:pos x="T2" y="T3"/>
              </a:cxn>
              <a:cxn ang="0">
                <a:pos x="T4" y="T5"/>
              </a:cxn>
              <a:cxn ang="0">
                <a:pos x="T6" y="T7"/>
              </a:cxn>
              <a:cxn ang="0">
                <a:pos x="T8" y="T9"/>
              </a:cxn>
              <a:cxn ang="0">
                <a:pos x="T10" y="T11"/>
              </a:cxn>
            </a:cxnLst>
            <a:rect l="0" t="0" r="r" b="b"/>
            <a:pathLst>
              <a:path w="3714" h="3704">
                <a:moveTo>
                  <a:pt x="3713" y="1851"/>
                </a:moveTo>
                <a:lnTo>
                  <a:pt x="3713" y="1851"/>
                </a:lnTo>
                <a:cubicBezTo>
                  <a:pt x="3713" y="2872"/>
                  <a:pt x="2883" y="3703"/>
                  <a:pt x="1862" y="3703"/>
                </a:cubicBezTo>
                <a:cubicBezTo>
                  <a:pt x="832" y="3703"/>
                  <a:pt x="0" y="2872"/>
                  <a:pt x="0" y="1851"/>
                </a:cubicBezTo>
                <a:cubicBezTo>
                  <a:pt x="0" y="831"/>
                  <a:pt x="832" y="0"/>
                  <a:pt x="1862" y="0"/>
                </a:cubicBezTo>
                <a:cubicBezTo>
                  <a:pt x="2883" y="0"/>
                  <a:pt x="3713" y="831"/>
                  <a:pt x="3713" y="1851"/>
                </a:cubicBezTo>
              </a:path>
            </a:pathLst>
          </a:custGeom>
          <a:solidFill>
            <a:srgbClr val="7DCCC6"/>
          </a:solidFill>
          <a:ln w="9525" cap="flat">
            <a:noFill/>
            <a:bevel/>
            <a:headEnd/>
            <a:tailEnd/>
          </a:ln>
          <a:effectLst/>
        </p:spPr>
        <p:txBody>
          <a:bodyPr wrap="none" anchor="ctr"/>
          <a:lstStyle/>
          <a:p>
            <a:endParaRPr lang="en-US"/>
          </a:p>
        </p:txBody>
      </p:sp>
      <p:sp>
        <p:nvSpPr>
          <p:cNvPr id="81" name="Freeform 174">
            <a:extLst>
              <a:ext uri="{FF2B5EF4-FFF2-40B4-BE49-F238E27FC236}">
                <a16:creationId xmlns:a16="http://schemas.microsoft.com/office/drawing/2014/main" id="{4A9CE79B-4F97-2642-817C-4F0E7F93E57E}"/>
              </a:ext>
            </a:extLst>
          </p:cNvPr>
          <p:cNvSpPr>
            <a:spLocks noChangeArrowheads="1"/>
          </p:cNvSpPr>
          <p:nvPr/>
        </p:nvSpPr>
        <p:spPr bwMode="auto">
          <a:xfrm>
            <a:off x="2108622" y="3272672"/>
            <a:ext cx="791702" cy="791702"/>
          </a:xfrm>
          <a:custGeom>
            <a:avLst/>
            <a:gdLst>
              <a:gd name="T0" fmla="*/ 1482 w 1483"/>
              <a:gd name="T1" fmla="*/ 740 h 1482"/>
              <a:gd name="T2" fmla="*/ 1482 w 1483"/>
              <a:gd name="T3" fmla="*/ 740 h 1482"/>
              <a:gd name="T4" fmla="*/ 741 w 1483"/>
              <a:gd name="T5" fmla="*/ 1481 h 1482"/>
              <a:gd name="T6" fmla="*/ 0 w 1483"/>
              <a:gd name="T7" fmla="*/ 740 h 1482"/>
              <a:gd name="T8" fmla="*/ 741 w 1483"/>
              <a:gd name="T9" fmla="*/ 0 h 1482"/>
              <a:gd name="T10" fmla="*/ 1482 w 1483"/>
              <a:gd name="T11" fmla="*/ 740 h 1482"/>
            </a:gdLst>
            <a:ahLst/>
            <a:cxnLst>
              <a:cxn ang="0">
                <a:pos x="T0" y="T1"/>
              </a:cxn>
              <a:cxn ang="0">
                <a:pos x="T2" y="T3"/>
              </a:cxn>
              <a:cxn ang="0">
                <a:pos x="T4" y="T5"/>
              </a:cxn>
              <a:cxn ang="0">
                <a:pos x="T6" y="T7"/>
              </a:cxn>
              <a:cxn ang="0">
                <a:pos x="T8" y="T9"/>
              </a:cxn>
              <a:cxn ang="0">
                <a:pos x="T10" y="T11"/>
              </a:cxn>
            </a:cxnLst>
            <a:rect l="0" t="0" r="r" b="b"/>
            <a:pathLst>
              <a:path w="1483" h="1482">
                <a:moveTo>
                  <a:pt x="1482" y="740"/>
                </a:moveTo>
                <a:lnTo>
                  <a:pt x="1482" y="740"/>
                </a:lnTo>
                <a:cubicBezTo>
                  <a:pt x="1482" y="1147"/>
                  <a:pt x="1147" y="1481"/>
                  <a:pt x="741" y="1481"/>
                </a:cubicBezTo>
                <a:cubicBezTo>
                  <a:pt x="334" y="1481"/>
                  <a:pt x="0" y="1147"/>
                  <a:pt x="0" y="740"/>
                </a:cubicBezTo>
                <a:cubicBezTo>
                  <a:pt x="0" y="334"/>
                  <a:pt x="334" y="0"/>
                  <a:pt x="741" y="0"/>
                </a:cubicBezTo>
                <a:cubicBezTo>
                  <a:pt x="1147" y="0"/>
                  <a:pt x="1482" y="334"/>
                  <a:pt x="1482" y="740"/>
                </a:cubicBezTo>
              </a:path>
            </a:pathLst>
          </a:custGeom>
          <a:solidFill>
            <a:srgbClr val="23385C"/>
          </a:solidFill>
          <a:ln w="9525" cap="flat">
            <a:noFill/>
            <a:bevel/>
            <a:headEnd/>
            <a:tailEnd/>
          </a:ln>
          <a:effectLst/>
        </p:spPr>
        <p:txBody>
          <a:bodyPr wrap="none" anchor="ctr"/>
          <a:lstStyle/>
          <a:p>
            <a:endParaRPr lang="en-US"/>
          </a:p>
        </p:txBody>
      </p:sp>
      <p:sp>
        <p:nvSpPr>
          <p:cNvPr id="82" name="Freeform 175">
            <a:extLst>
              <a:ext uri="{FF2B5EF4-FFF2-40B4-BE49-F238E27FC236}">
                <a16:creationId xmlns:a16="http://schemas.microsoft.com/office/drawing/2014/main" id="{06142319-C95F-814A-BCD5-AFEE8A77203B}"/>
              </a:ext>
            </a:extLst>
          </p:cNvPr>
          <p:cNvSpPr>
            <a:spLocks noChangeArrowheads="1"/>
          </p:cNvSpPr>
          <p:nvPr userDrawn="1"/>
        </p:nvSpPr>
        <p:spPr bwMode="auto">
          <a:xfrm>
            <a:off x="5923397" y="4495568"/>
            <a:ext cx="791702" cy="791702"/>
          </a:xfrm>
          <a:custGeom>
            <a:avLst/>
            <a:gdLst>
              <a:gd name="T0" fmla="*/ 1482 w 1483"/>
              <a:gd name="T1" fmla="*/ 741 h 1482"/>
              <a:gd name="T2" fmla="*/ 1482 w 1483"/>
              <a:gd name="T3" fmla="*/ 741 h 1482"/>
              <a:gd name="T4" fmla="*/ 741 w 1483"/>
              <a:gd name="T5" fmla="*/ 1481 h 1482"/>
              <a:gd name="T6" fmla="*/ 0 w 1483"/>
              <a:gd name="T7" fmla="*/ 741 h 1482"/>
              <a:gd name="T8" fmla="*/ 741 w 1483"/>
              <a:gd name="T9" fmla="*/ 0 h 1482"/>
              <a:gd name="T10" fmla="*/ 1482 w 1483"/>
              <a:gd name="T11" fmla="*/ 741 h 1482"/>
            </a:gdLst>
            <a:ahLst/>
            <a:cxnLst>
              <a:cxn ang="0">
                <a:pos x="T0" y="T1"/>
              </a:cxn>
              <a:cxn ang="0">
                <a:pos x="T2" y="T3"/>
              </a:cxn>
              <a:cxn ang="0">
                <a:pos x="T4" y="T5"/>
              </a:cxn>
              <a:cxn ang="0">
                <a:pos x="T6" y="T7"/>
              </a:cxn>
              <a:cxn ang="0">
                <a:pos x="T8" y="T9"/>
              </a:cxn>
              <a:cxn ang="0">
                <a:pos x="T10" y="T11"/>
              </a:cxn>
            </a:cxnLst>
            <a:rect l="0" t="0" r="r" b="b"/>
            <a:pathLst>
              <a:path w="1483" h="1482">
                <a:moveTo>
                  <a:pt x="1482" y="741"/>
                </a:moveTo>
                <a:lnTo>
                  <a:pt x="1482" y="741"/>
                </a:lnTo>
                <a:cubicBezTo>
                  <a:pt x="1482" y="1147"/>
                  <a:pt x="1148" y="1481"/>
                  <a:pt x="741" y="1481"/>
                </a:cubicBezTo>
                <a:cubicBezTo>
                  <a:pt x="334" y="1481"/>
                  <a:pt x="0" y="1147"/>
                  <a:pt x="0" y="741"/>
                </a:cubicBezTo>
                <a:cubicBezTo>
                  <a:pt x="0" y="334"/>
                  <a:pt x="334" y="0"/>
                  <a:pt x="741" y="0"/>
                </a:cubicBezTo>
                <a:cubicBezTo>
                  <a:pt x="1148" y="0"/>
                  <a:pt x="1482" y="334"/>
                  <a:pt x="1482" y="741"/>
                </a:cubicBezTo>
              </a:path>
            </a:pathLst>
          </a:custGeom>
          <a:solidFill>
            <a:srgbClr val="00A4B8"/>
          </a:solidFill>
          <a:ln w="9525" cap="flat">
            <a:noFill/>
            <a:bevel/>
            <a:headEnd/>
            <a:tailEnd/>
          </a:ln>
          <a:effectLst/>
        </p:spPr>
        <p:txBody>
          <a:bodyPr wrap="none" anchor="ctr"/>
          <a:lstStyle/>
          <a:p>
            <a:endParaRPr lang="en-US"/>
          </a:p>
        </p:txBody>
      </p:sp>
      <p:sp>
        <p:nvSpPr>
          <p:cNvPr id="83" name="Freeform 176">
            <a:extLst>
              <a:ext uri="{FF2B5EF4-FFF2-40B4-BE49-F238E27FC236}">
                <a16:creationId xmlns:a16="http://schemas.microsoft.com/office/drawing/2014/main" id="{91B82CE6-EFD3-C44A-97DF-D00B51610AC8}"/>
              </a:ext>
            </a:extLst>
          </p:cNvPr>
          <p:cNvSpPr>
            <a:spLocks noChangeArrowheads="1"/>
          </p:cNvSpPr>
          <p:nvPr/>
        </p:nvSpPr>
        <p:spPr bwMode="auto">
          <a:xfrm>
            <a:off x="5527546" y="1342899"/>
            <a:ext cx="791702" cy="786989"/>
          </a:xfrm>
          <a:custGeom>
            <a:avLst/>
            <a:gdLst>
              <a:gd name="T0" fmla="*/ 1482 w 1483"/>
              <a:gd name="T1" fmla="*/ 731 h 1473"/>
              <a:gd name="T2" fmla="*/ 1482 w 1483"/>
              <a:gd name="T3" fmla="*/ 731 h 1473"/>
              <a:gd name="T4" fmla="*/ 741 w 1483"/>
              <a:gd name="T5" fmla="*/ 1472 h 1473"/>
              <a:gd name="T6" fmla="*/ 0 w 1483"/>
              <a:gd name="T7" fmla="*/ 731 h 1473"/>
              <a:gd name="T8" fmla="*/ 741 w 1483"/>
              <a:gd name="T9" fmla="*/ 0 h 1473"/>
              <a:gd name="T10" fmla="*/ 1482 w 1483"/>
              <a:gd name="T11" fmla="*/ 731 h 1473"/>
            </a:gdLst>
            <a:ahLst/>
            <a:cxnLst>
              <a:cxn ang="0">
                <a:pos x="T0" y="T1"/>
              </a:cxn>
              <a:cxn ang="0">
                <a:pos x="T2" y="T3"/>
              </a:cxn>
              <a:cxn ang="0">
                <a:pos x="T4" y="T5"/>
              </a:cxn>
              <a:cxn ang="0">
                <a:pos x="T6" y="T7"/>
              </a:cxn>
              <a:cxn ang="0">
                <a:pos x="T8" y="T9"/>
              </a:cxn>
              <a:cxn ang="0">
                <a:pos x="T10" y="T11"/>
              </a:cxn>
            </a:cxnLst>
            <a:rect l="0" t="0" r="r" b="b"/>
            <a:pathLst>
              <a:path w="1483" h="1473">
                <a:moveTo>
                  <a:pt x="1482" y="731"/>
                </a:moveTo>
                <a:lnTo>
                  <a:pt x="1482" y="731"/>
                </a:lnTo>
                <a:cubicBezTo>
                  <a:pt x="1482" y="1147"/>
                  <a:pt x="1148" y="1472"/>
                  <a:pt x="741" y="1472"/>
                </a:cubicBezTo>
                <a:cubicBezTo>
                  <a:pt x="334" y="1472"/>
                  <a:pt x="0" y="1147"/>
                  <a:pt x="0" y="731"/>
                </a:cubicBezTo>
                <a:cubicBezTo>
                  <a:pt x="0" y="325"/>
                  <a:pt x="334" y="0"/>
                  <a:pt x="741" y="0"/>
                </a:cubicBezTo>
                <a:cubicBezTo>
                  <a:pt x="1148" y="0"/>
                  <a:pt x="1482" y="325"/>
                  <a:pt x="1482" y="731"/>
                </a:cubicBezTo>
              </a:path>
            </a:pathLst>
          </a:custGeom>
          <a:solidFill>
            <a:srgbClr val="7DCCC6"/>
          </a:solidFill>
          <a:ln w="9525" cap="flat">
            <a:noFill/>
            <a:bevel/>
            <a:headEnd/>
            <a:tailEnd/>
          </a:ln>
          <a:effectLst/>
        </p:spPr>
        <p:txBody>
          <a:bodyPr wrap="none" anchor="ctr"/>
          <a:lstStyle/>
          <a:p>
            <a:endParaRPr lang="en-US"/>
          </a:p>
        </p:txBody>
      </p:sp>
      <p:sp>
        <p:nvSpPr>
          <p:cNvPr id="84" name="Freeform 177">
            <a:extLst>
              <a:ext uri="{FF2B5EF4-FFF2-40B4-BE49-F238E27FC236}">
                <a16:creationId xmlns:a16="http://schemas.microsoft.com/office/drawing/2014/main" id="{93A80B2C-5FD5-C347-BBB3-F9F251C50D45}"/>
              </a:ext>
            </a:extLst>
          </p:cNvPr>
          <p:cNvSpPr>
            <a:spLocks noChangeArrowheads="1"/>
          </p:cNvSpPr>
          <p:nvPr/>
        </p:nvSpPr>
        <p:spPr bwMode="auto">
          <a:xfrm>
            <a:off x="8058164" y="2400858"/>
            <a:ext cx="786989" cy="786989"/>
          </a:xfrm>
          <a:custGeom>
            <a:avLst/>
            <a:gdLst>
              <a:gd name="T0" fmla="*/ 1473 w 1474"/>
              <a:gd name="T1" fmla="*/ 740 h 1473"/>
              <a:gd name="T2" fmla="*/ 1473 w 1474"/>
              <a:gd name="T3" fmla="*/ 740 h 1473"/>
              <a:gd name="T4" fmla="*/ 741 w 1474"/>
              <a:gd name="T5" fmla="*/ 1472 h 1473"/>
              <a:gd name="T6" fmla="*/ 0 w 1474"/>
              <a:gd name="T7" fmla="*/ 740 h 1473"/>
              <a:gd name="T8" fmla="*/ 741 w 1474"/>
              <a:gd name="T9" fmla="*/ 0 h 1473"/>
              <a:gd name="T10" fmla="*/ 1473 w 1474"/>
              <a:gd name="T11" fmla="*/ 740 h 1473"/>
            </a:gdLst>
            <a:ahLst/>
            <a:cxnLst>
              <a:cxn ang="0">
                <a:pos x="T0" y="T1"/>
              </a:cxn>
              <a:cxn ang="0">
                <a:pos x="T2" y="T3"/>
              </a:cxn>
              <a:cxn ang="0">
                <a:pos x="T4" y="T5"/>
              </a:cxn>
              <a:cxn ang="0">
                <a:pos x="T6" y="T7"/>
              </a:cxn>
              <a:cxn ang="0">
                <a:pos x="T8" y="T9"/>
              </a:cxn>
              <a:cxn ang="0">
                <a:pos x="T10" y="T11"/>
              </a:cxn>
            </a:cxnLst>
            <a:rect l="0" t="0" r="r" b="b"/>
            <a:pathLst>
              <a:path w="1474" h="1473">
                <a:moveTo>
                  <a:pt x="1473" y="740"/>
                </a:moveTo>
                <a:lnTo>
                  <a:pt x="1473" y="740"/>
                </a:lnTo>
                <a:cubicBezTo>
                  <a:pt x="1473" y="1147"/>
                  <a:pt x="1147" y="1472"/>
                  <a:pt x="741" y="1472"/>
                </a:cubicBezTo>
                <a:cubicBezTo>
                  <a:pt x="325" y="1472"/>
                  <a:pt x="0" y="1147"/>
                  <a:pt x="0" y="740"/>
                </a:cubicBezTo>
                <a:cubicBezTo>
                  <a:pt x="0" y="325"/>
                  <a:pt x="325" y="0"/>
                  <a:pt x="741" y="0"/>
                </a:cubicBezTo>
                <a:cubicBezTo>
                  <a:pt x="1147" y="0"/>
                  <a:pt x="1473" y="325"/>
                  <a:pt x="1473" y="740"/>
                </a:cubicBezTo>
              </a:path>
            </a:pathLst>
          </a:custGeom>
          <a:solidFill>
            <a:srgbClr val="F16A4C"/>
          </a:solidFill>
          <a:ln w="9525" cap="flat">
            <a:noFill/>
            <a:bevel/>
            <a:headEnd/>
            <a:tailEnd/>
          </a:ln>
          <a:effectLst/>
        </p:spPr>
        <p:txBody>
          <a:bodyPr wrap="none" anchor="ctr"/>
          <a:lstStyle/>
          <a:p>
            <a:endParaRPr lang="en-US"/>
          </a:p>
        </p:txBody>
      </p:sp>
      <p:sp>
        <p:nvSpPr>
          <p:cNvPr id="87" name="Freeform 178">
            <a:extLst>
              <a:ext uri="{FF2B5EF4-FFF2-40B4-BE49-F238E27FC236}">
                <a16:creationId xmlns:a16="http://schemas.microsoft.com/office/drawing/2014/main" id="{57E238EC-5E3B-724B-824A-991294CD73C2}"/>
              </a:ext>
            </a:extLst>
          </p:cNvPr>
          <p:cNvSpPr>
            <a:spLocks noChangeArrowheads="1"/>
          </p:cNvSpPr>
          <p:nvPr/>
        </p:nvSpPr>
        <p:spPr bwMode="auto">
          <a:xfrm>
            <a:off x="10852680" y="1609156"/>
            <a:ext cx="786989" cy="791702"/>
          </a:xfrm>
          <a:custGeom>
            <a:avLst/>
            <a:gdLst>
              <a:gd name="T0" fmla="*/ 1473 w 1474"/>
              <a:gd name="T1" fmla="*/ 740 h 1482"/>
              <a:gd name="T2" fmla="*/ 1473 w 1474"/>
              <a:gd name="T3" fmla="*/ 740 h 1482"/>
              <a:gd name="T4" fmla="*/ 733 w 1474"/>
              <a:gd name="T5" fmla="*/ 1481 h 1482"/>
              <a:gd name="T6" fmla="*/ 0 w 1474"/>
              <a:gd name="T7" fmla="*/ 740 h 1482"/>
              <a:gd name="T8" fmla="*/ 733 w 1474"/>
              <a:gd name="T9" fmla="*/ 0 h 1482"/>
              <a:gd name="T10" fmla="*/ 1473 w 1474"/>
              <a:gd name="T11" fmla="*/ 740 h 1482"/>
            </a:gdLst>
            <a:ahLst/>
            <a:cxnLst>
              <a:cxn ang="0">
                <a:pos x="T0" y="T1"/>
              </a:cxn>
              <a:cxn ang="0">
                <a:pos x="T2" y="T3"/>
              </a:cxn>
              <a:cxn ang="0">
                <a:pos x="T4" y="T5"/>
              </a:cxn>
              <a:cxn ang="0">
                <a:pos x="T6" y="T7"/>
              </a:cxn>
              <a:cxn ang="0">
                <a:pos x="T8" y="T9"/>
              </a:cxn>
              <a:cxn ang="0">
                <a:pos x="T10" y="T11"/>
              </a:cxn>
            </a:cxnLst>
            <a:rect l="0" t="0" r="r" b="b"/>
            <a:pathLst>
              <a:path w="1474" h="1482">
                <a:moveTo>
                  <a:pt x="1473" y="740"/>
                </a:moveTo>
                <a:lnTo>
                  <a:pt x="1473" y="740"/>
                </a:lnTo>
                <a:cubicBezTo>
                  <a:pt x="1473" y="1147"/>
                  <a:pt x="1148" y="1481"/>
                  <a:pt x="733" y="1481"/>
                </a:cubicBezTo>
                <a:cubicBezTo>
                  <a:pt x="326" y="1481"/>
                  <a:pt x="0" y="1147"/>
                  <a:pt x="0" y="740"/>
                </a:cubicBezTo>
                <a:cubicBezTo>
                  <a:pt x="0" y="334"/>
                  <a:pt x="326" y="0"/>
                  <a:pt x="733" y="0"/>
                </a:cubicBezTo>
                <a:cubicBezTo>
                  <a:pt x="1148" y="0"/>
                  <a:pt x="1473" y="334"/>
                  <a:pt x="1473" y="740"/>
                </a:cubicBezTo>
              </a:path>
            </a:pathLst>
          </a:custGeom>
          <a:solidFill>
            <a:srgbClr val="FDC562"/>
          </a:solidFill>
          <a:ln w="9525" cap="flat">
            <a:noFill/>
            <a:bevel/>
            <a:headEnd/>
            <a:tailEnd/>
          </a:ln>
          <a:effectLst/>
        </p:spPr>
        <p:txBody>
          <a:bodyPr wrap="none" anchor="ctr"/>
          <a:lstStyle/>
          <a:p>
            <a:endParaRPr lang="en-US"/>
          </a:p>
        </p:txBody>
      </p:sp>
      <p:sp>
        <p:nvSpPr>
          <p:cNvPr id="144" name="Text Placeholder 17">
            <a:extLst>
              <a:ext uri="{FF2B5EF4-FFF2-40B4-BE49-F238E27FC236}">
                <a16:creationId xmlns:a16="http://schemas.microsoft.com/office/drawing/2014/main" id="{43A9646D-E0E8-9B4E-9F77-3E844CAD8BDC}"/>
              </a:ext>
            </a:extLst>
          </p:cNvPr>
          <p:cNvSpPr>
            <a:spLocks noGrp="1"/>
          </p:cNvSpPr>
          <p:nvPr userDrawn="1">
            <p:ph type="body" sz="quarter" idx="21" hasCustomPrompt="1"/>
          </p:nvPr>
        </p:nvSpPr>
        <p:spPr>
          <a:xfrm>
            <a:off x="2505115" y="2803265"/>
            <a:ext cx="1740791" cy="697634"/>
          </a:xfrm>
        </p:spPr>
        <p:txBody>
          <a:bodyPr/>
          <a:lstStyle>
            <a:lvl1pPr algn="ctr">
              <a:buNone/>
              <a:defRPr sz="1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45" name="Text Placeholder 17">
            <a:extLst>
              <a:ext uri="{FF2B5EF4-FFF2-40B4-BE49-F238E27FC236}">
                <a16:creationId xmlns:a16="http://schemas.microsoft.com/office/drawing/2014/main" id="{DAE6D4C0-6899-EF4D-9FAF-4D8C3B217C65}"/>
              </a:ext>
            </a:extLst>
          </p:cNvPr>
          <p:cNvSpPr>
            <a:spLocks noGrp="1"/>
          </p:cNvSpPr>
          <p:nvPr userDrawn="1">
            <p:ph type="body" sz="quarter" idx="25" hasCustomPrompt="1"/>
          </p:nvPr>
        </p:nvSpPr>
        <p:spPr>
          <a:xfrm>
            <a:off x="2519373" y="2476787"/>
            <a:ext cx="1740791" cy="238466"/>
          </a:xfrm>
        </p:spPr>
        <p:txBody>
          <a:bodyPr/>
          <a:lstStyle>
            <a:lvl1pPr algn="ctr">
              <a:buNone/>
              <a:defRPr sz="16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Your Title</a:t>
            </a:r>
            <a:endParaRPr lang="en-US" dirty="0"/>
          </a:p>
        </p:txBody>
      </p:sp>
      <p:sp>
        <p:nvSpPr>
          <p:cNvPr id="146" name="Text Placeholder 17">
            <a:extLst>
              <a:ext uri="{FF2B5EF4-FFF2-40B4-BE49-F238E27FC236}">
                <a16:creationId xmlns:a16="http://schemas.microsoft.com/office/drawing/2014/main" id="{4967DA91-F81D-4447-97B2-6C673397EF5C}"/>
              </a:ext>
            </a:extLst>
          </p:cNvPr>
          <p:cNvSpPr>
            <a:spLocks noGrp="1"/>
          </p:cNvSpPr>
          <p:nvPr userDrawn="1">
            <p:ph type="body" sz="quarter" idx="26" hasCustomPrompt="1"/>
          </p:nvPr>
        </p:nvSpPr>
        <p:spPr>
          <a:xfrm>
            <a:off x="4451914" y="3788978"/>
            <a:ext cx="1853076" cy="839438"/>
          </a:xfrm>
        </p:spPr>
        <p:txBody>
          <a:bodyPr/>
          <a:lstStyle>
            <a:lvl1pPr algn="ctr">
              <a:buNone/>
              <a:defRPr sz="1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47" name="Text Placeholder 17">
            <a:extLst>
              <a:ext uri="{FF2B5EF4-FFF2-40B4-BE49-F238E27FC236}">
                <a16:creationId xmlns:a16="http://schemas.microsoft.com/office/drawing/2014/main" id="{4A7B02EF-9D32-9E4D-A155-FD8D2BEEF1E8}"/>
              </a:ext>
            </a:extLst>
          </p:cNvPr>
          <p:cNvSpPr>
            <a:spLocks noGrp="1"/>
          </p:cNvSpPr>
          <p:nvPr userDrawn="1">
            <p:ph type="body" sz="quarter" idx="27" hasCustomPrompt="1"/>
          </p:nvPr>
        </p:nvSpPr>
        <p:spPr>
          <a:xfrm>
            <a:off x="4466172" y="3462500"/>
            <a:ext cx="1853076" cy="238466"/>
          </a:xfrm>
        </p:spPr>
        <p:txBody>
          <a:bodyPr/>
          <a:lstStyle>
            <a:lvl1pPr algn="ctr">
              <a:buNone/>
              <a:defRPr sz="16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Your Title</a:t>
            </a:r>
            <a:endParaRPr lang="en-US" dirty="0"/>
          </a:p>
        </p:txBody>
      </p:sp>
      <p:sp>
        <p:nvSpPr>
          <p:cNvPr id="148" name="Text Placeholder 17">
            <a:extLst>
              <a:ext uri="{FF2B5EF4-FFF2-40B4-BE49-F238E27FC236}">
                <a16:creationId xmlns:a16="http://schemas.microsoft.com/office/drawing/2014/main" id="{B53006D1-ED98-8C47-8186-B2BFCF6FB790}"/>
              </a:ext>
            </a:extLst>
          </p:cNvPr>
          <p:cNvSpPr>
            <a:spLocks noGrp="1"/>
          </p:cNvSpPr>
          <p:nvPr userDrawn="1">
            <p:ph type="body" sz="quarter" idx="28" hasCustomPrompt="1"/>
          </p:nvPr>
        </p:nvSpPr>
        <p:spPr>
          <a:xfrm>
            <a:off x="6950565" y="3500899"/>
            <a:ext cx="2130961" cy="880763"/>
          </a:xfrm>
        </p:spPr>
        <p:txBody>
          <a:bodyPr/>
          <a:lstStyle>
            <a:lvl1pPr algn="ctr">
              <a:buNone/>
              <a:defRPr sz="1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49" name="Text Placeholder 17">
            <a:extLst>
              <a:ext uri="{FF2B5EF4-FFF2-40B4-BE49-F238E27FC236}">
                <a16:creationId xmlns:a16="http://schemas.microsoft.com/office/drawing/2014/main" id="{01D6DD52-2A8D-8647-9F45-DD38BF8C4284}"/>
              </a:ext>
            </a:extLst>
          </p:cNvPr>
          <p:cNvSpPr>
            <a:spLocks noGrp="1"/>
          </p:cNvSpPr>
          <p:nvPr userDrawn="1">
            <p:ph type="body" sz="quarter" idx="29" hasCustomPrompt="1"/>
          </p:nvPr>
        </p:nvSpPr>
        <p:spPr>
          <a:xfrm>
            <a:off x="6964823" y="3174422"/>
            <a:ext cx="2130961" cy="238466"/>
          </a:xfrm>
        </p:spPr>
        <p:txBody>
          <a:bodyPr/>
          <a:lstStyle>
            <a:lvl1pPr algn="ctr">
              <a:buNone/>
              <a:defRPr sz="16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Your Title</a:t>
            </a:r>
            <a:endParaRPr lang="en-US" dirty="0"/>
          </a:p>
        </p:txBody>
      </p:sp>
      <p:sp>
        <p:nvSpPr>
          <p:cNvPr id="150" name="Text Placeholder 17">
            <a:extLst>
              <a:ext uri="{FF2B5EF4-FFF2-40B4-BE49-F238E27FC236}">
                <a16:creationId xmlns:a16="http://schemas.microsoft.com/office/drawing/2014/main" id="{FD8DCD0D-631E-D748-A38B-01AB4591DC09}"/>
              </a:ext>
            </a:extLst>
          </p:cNvPr>
          <p:cNvSpPr>
            <a:spLocks noGrp="1"/>
          </p:cNvSpPr>
          <p:nvPr userDrawn="1">
            <p:ph type="body" sz="quarter" idx="30" hasCustomPrompt="1"/>
          </p:nvPr>
        </p:nvSpPr>
        <p:spPr>
          <a:xfrm>
            <a:off x="9067268" y="2446428"/>
            <a:ext cx="2333958" cy="880763"/>
          </a:xfrm>
        </p:spPr>
        <p:txBody>
          <a:bodyPr/>
          <a:lstStyle>
            <a:lvl1pPr algn="ctr">
              <a:buNone/>
              <a:defRPr sz="1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1" name="Text Placeholder 17">
            <a:extLst>
              <a:ext uri="{FF2B5EF4-FFF2-40B4-BE49-F238E27FC236}">
                <a16:creationId xmlns:a16="http://schemas.microsoft.com/office/drawing/2014/main" id="{42BCEFC7-1896-1542-AF5C-B298DDD04ECF}"/>
              </a:ext>
            </a:extLst>
          </p:cNvPr>
          <p:cNvSpPr>
            <a:spLocks noGrp="1"/>
          </p:cNvSpPr>
          <p:nvPr userDrawn="1">
            <p:ph type="body" sz="quarter" idx="31" hasCustomPrompt="1"/>
          </p:nvPr>
        </p:nvSpPr>
        <p:spPr>
          <a:xfrm>
            <a:off x="9081526" y="2119951"/>
            <a:ext cx="2333958" cy="238466"/>
          </a:xfrm>
        </p:spPr>
        <p:txBody>
          <a:bodyPr/>
          <a:lstStyle>
            <a:lvl1pPr algn="ctr">
              <a:buNone/>
              <a:defRPr sz="16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Your Title</a:t>
            </a:r>
            <a:endParaRPr lang="en-US" dirty="0"/>
          </a:p>
        </p:txBody>
      </p:sp>
      <p:sp>
        <p:nvSpPr>
          <p:cNvPr id="152" name="Text Placeholder 17">
            <a:extLst>
              <a:ext uri="{FF2B5EF4-FFF2-40B4-BE49-F238E27FC236}">
                <a16:creationId xmlns:a16="http://schemas.microsoft.com/office/drawing/2014/main" id="{504933AA-9772-824C-B12A-884D2266FA72}"/>
              </a:ext>
            </a:extLst>
          </p:cNvPr>
          <p:cNvSpPr>
            <a:spLocks noGrp="1"/>
          </p:cNvSpPr>
          <p:nvPr userDrawn="1">
            <p:ph type="body" sz="quarter" idx="32" hasCustomPrompt="1"/>
          </p:nvPr>
        </p:nvSpPr>
        <p:spPr>
          <a:xfrm>
            <a:off x="5645112" y="2214208"/>
            <a:ext cx="1740791" cy="880763"/>
          </a:xfrm>
        </p:spPr>
        <p:txBody>
          <a:bodyPr/>
          <a:lstStyle>
            <a:lvl1pPr algn="ctr">
              <a:buNone/>
              <a:defRPr sz="1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3" name="Text Placeholder 17">
            <a:extLst>
              <a:ext uri="{FF2B5EF4-FFF2-40B4-BE49-F238E27FC236}">
                <a16:creationId xmlns:a16="http://schemas.microsoft.com/office/drawing/2014/main" id="{6F3EB50C-D614-9148-BADE-CDDF657537E1}"/>
              </a:ext>
            </a:extLst>
          </p:cNvPr>
          <p:cNvSpPr>
            <a:spLocks noGrp="1"/>
          </p:cNvSpPr>
          <p:nvPr userDrawn="1">
            <p:ph type="body" sz="quarter" idx="33" hasCustomPrompt="1"/>
          </p:nvPr>
        </p:nvSpPr>
        <p:spPr>
          <a:xfrm>
            <a:off x="5659370" y="1887731"/>
            <a:ext cx="1740791" cy="238466"/>
          </a:xfrm>
        </p:spPr>
        <p:txBody>
          <a:bodyPr/>
          <a:lstStyle>
            <a:lvl1pPr algn="ctr">
              <a:buNone/>
              <a:defRPr sz="16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Your Title</a:t>
            </a:r>
            <a:endParaRPr lang="en-US" dirty="0"/>
          </a:p>
        </p:txBody>
      </p:sp>
      <p:sp>
        <p:nvSpPr>
          <p:cNvPr id="154" name="Text Placeholder 17">
            <a:extLst>
              <a:ext uri="{FF2B5EF4-FFF2-40B4-BE49-F238E27FC236}">
                <a16:creationId xmlns:a16="http://schemas.microsoft.com/office/drawing/2014/main" id="{43222CA0-2E78-6A40-979E-1DAE10272C71}"/>
              </a:ext>
            </a:extLst>
          </p:cNvPr>
          <p:cNvSpPr>
            <a:spLocks noGrp="1"/>
          </p:cNvSpPr>
          <p:nvPr>
            <p:ph type="body" sz="quarter" idx="34" hasCustomPrompt="1"/>
          </p:nvPr>
        </p:nvSpPr>
        <p:spPr>
          <a:xfrm>
            <a:off x="2138039" y="3421579"/>
            <a:ext cx="695250" cy="734798"/>
          </a:xfrm>
        </p:spPr>
        <p:txBody>
          <a:bodyPr/>
          <a:lstStyle>
            <a:lvl1pPr algn="ctr">
              <a:buNone/>
              <a:defRPr sz="36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1</a:t>
            </a:r>
            <a:endParaRPr lang="en-US" dirty="0"/>
          </a:p>
        </p:txBody>
      </p:sp>
      <p:sp>
        <p:nvSpPr>
          <p:cNvPr id="155" name="Text Placeholder 17">
            <a:extLst>
              <a:ext uri="{FF2B5EF4-FFF2-40B4-BE49-F238E27FC236}">
                <a16:creationId xmlns:a16="http://schemas.microsoft.com/office/drawing/2014/main" id="{9F1B58C5-849B-6040-9634-77D323405C4C}"/>
              </a:ext>
            </a:extLst>
          </p:cNvPr>
          <p:cNvSpPr>
            <a:spLocks noGrp="1"/>
          </p:cNvSpPr>
          <p:nvPr>
            <p:ph type="body" sz="quarter" idx="35" hasCustomPrompt="1"/>
          </p:nvPr>
        </p:nvSpPr>
        <p:spPr>
          <a:xfrm>
            <a:off x="6003355" y="4641816"/>
            <a:ext cx="695250" cy="734798"/>
          </a:xfrm>
          <a:noFill/>
        </p:spPr>
        <p:txBody>
          <a:bodyPr/>
          <a:lstStyle>
            <a:lvl1pPr algn="ctr">
              <a:buNone/>
              <a:defRPr sz="36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2</a:t>
            </a:r>
            <a:endParaRPr lang="en-US" dirty="0"/>
          </a:p>
        </p:txBody>
      </p:sp>
      <p:sp>
        <p:nvSpPr>
          <p:cNvPr id="156" name="Text Placeholder 17">
            <a:extLst>
              <a:ext uri="{FF2B5EF4-FFF2-40B4-BE49-F238E27FC236}">
                <a16:creationId xmlns:a16="http://schemas.microsoft.com/office/drawing/2014/main" id="{97D30FF1-9364-2D4A-9E8B-2DB1EABB0B84}"/>
              </a:ext>
            </a:extLst>
          </p:cNvPr>
          <p:cNvSpPr>
            <a:spLocks noGrp="1"/>
          </p:cNvSpPr>
          <p:nvPr>
            <p:ph type="body" sz="quarter" idx="36" hasCustomPrompt="1"/>
          </p:nvPr>
        </p:nvSpPr>
        <p:spPr>
          <a:xfrm>
            <a:off x="5575772" y="1390066"/>
            <a:ext cx="695250" cy="734798"/>
          </a:xfrm>
        </p:spPr>
        <p:txBody>
          <a:bodyPr/>
          <a:lstStyle>
            <a:lvl1pPr algn="ctr">
              <a:buNone/>
              <a:defRPr sz="36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3</a:t>
            </a:r>
            <a:endParaRPr lang="en-US" dirty="0"/>
          </a:p>
        </p:txBody>
      </p:sp>
      <p:sp>
        <p:nvSpPr>
          <p:cNvPr id="157" name="Text Placeholder 17">
            <a:extLst>
              <a:ext uri="{FF2B5EF4-FFF2-40B4-BE49-F238E27FC236}">
                <a16:creationId xmlns:a16="http://schemas.microsoft.com/office/drawing/2014/main" id="{CEF744C9-F425-C845-A44E-5A41E9F96B50}"/>
              </a:ext>
            </a:extLst>
          </p:cNvPr>
          <p:cNvSpPr>
            <a:spLocks noGrp="1"/>
          </p:cNvSpPr>
          <p:nvPr>
            <p:ph type="body" sz="quarter" idx="37" hasCustomPrompt="1"/>
          </p:nvPr>
        </p:nvSpPr>
        <p:spPr>
          <a:xfrm>
            <a:off x="8119887" y="2463875"/>
            <a:ext cx="695250" cy="734798"/>
          </a:xfrm>
        </p:spPr>
        <p:txBody>
          <a:bodyPr/>
          <a:lstStyle>
            <a:lvl1pPr algn="ctr">
              <a:buNone/>
              <a:defRPr sz="36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4</a:t>
            </a:r>
            <a:endParaRPr lang="en-US" dirty="0"/>
          </a:p>
        </p:txBody>
      </p:sp>
      <p:sp>
        <p:nvSpPr>
          <p:cNvPr id="158" name="Text Placeholder 17">
            <a:extLst>
              <a:ext uri="{FF2B5EF4-FFF2-40B4-BE49-F238E27FC236}">
                <a16:creationId xmlns:a16="http://schemas.microsoft.com/office/drawing/2014/main" id="{6FF4D0EF-3A8F-D64E-A030-17FA93DC4E11}"/>
              </a:ext>
            </a:extLst>
          </p:cNvPr>
          <p:cNvSpPr>
            <a:spLocks noGrp="1"/>
          </p:cNvSpPr>
          <p:nvPr>
            <p:ph type="body" sz="quarter" idx="38" hasCustomPrompt="1"/>
          </p:nvPr>
        </p:nvSpPr>
        <p:spPr>
          <a:xfrm>
            <a:off x="10942078" y="1707788"/>
            <a:ext cx="695250" cy="734798"/>
          </a:xfrm>
        </p:spPr>
        <p:txBody>
          <a:bodyPr/>
          <a:lstStyle>
            <a:lvl1pPr algn="ctr">
              <a:buNone/>
              <a:defRPr sz="36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5</a:t>
            </a:r>
            <a:endParaRPr lang="en-US" dirty="0"/>
          </a:p>
        </p:txBody>
      </p:sp>
      <p:grpSp>
        <p:nvGrpSpPr>
          <p:cNvPr id="36" name="Group 35">
            <a:extLst>
              <a:ext uri="{FF2B5EF4-FFF2-40B4-BE49-F238E27FC236}">
                <a16:creationId xmlns:a16="http://schemas.microsoft.com/office/drawing/2014/main" id="{431175E0-037D-7F41-81B8-C423356AB5A2}"/>
              </a:ext>
            </a:extLst>
          </p:cNvPr>
          <p:cNvGrpSpPr/>
          <p:nvPr userDrawn="1"/>
        </p:nvGrpSpPr>
        <p:grpSpPr>
          <a:xfrm>
            <a:off x="0" y="6194352"/>
            <a:ext cx="1847358" cy="678338"/>
            <a:chOff x="0" y="6194352"/>
            <a:chExt cx="1847358" cy="678338"/>
          </a:xfrm>
        </p:grpSpPr>
        <p:pic>
          <p:nvPicPr>
            <p:cNvPr id="37" name="Picture 36" descr="Icon&#10;&#10;Description automatically generated">
              <a:extLst>
                <a:ext uri="{FF2B5EF4-FFF2-40B4-BE49-F238E27FC236}">
                  <a16:creationId xmlns:a16="http://schemas.microsoft.com/office/drawing/2014/main" id="{C0A56D16-BE1D-E443-98C9-AAA2F580D121}"/>
                </a:ext>
              </a:extLst>
            </p:cNvPr>
            <p:cNvPicPr>
              <a:picLocks noChangeAspect="1"/>
            </p:cNvPicPr>
            <p:nvPr userDrawn="1"/>
          </p:nvPicPr>
          <p:blipFill>
            <a:blip r:embed="rId2"/>
            <a:stretch>
              <a:fillRect/>
            </a:stretch>
          </p:blipFill>
          <p:spPr>
            <a:xfrm flipH="1">
              <a:off x="0" y="6194352"/>
              <a:ext cx="1058868" cy="678338"/>
            </a:xfrm>
            <a:prstGeom prst="rect">
              <a:avLst/>
            </a:prstGeom>
          </p:spPr>
        </p:pic>
        <p:pic>
          <p:nvPicPr>
            <p:cNvPr id="38" name="Picture 37" descr="A picture containing text, sign, tableware, plate&#10;&#10;Description automatically generated">
              <a:extLst>
                <a:ext uri="{FF2B5EF4-FFF2-40B4-BE49-F238E27FC236}">
                  <a16:creationId xmlns:a16="http://schemas.microsoft.com/office/drawing/2014/main" id="{938A230E-04BD-2449-BD25-E59329CA1AF0}"/>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278662" y="6218244"/>
              <a:ext cx="1080400" cy="315277"/>
            </a:xfrm>
            <a:prstGeom prst="rect">
              <a:avLst/>
            </a:prstGeom>
          </p:spPr>
        </p:pic>
        <p:pic>
          <p:nvPicPr>
            <p:cNvPr id="39" name="Picture 38" descr="Shape, arrow&#10;&#10;Description automatically generated">
              <a:extLst>
                <a:ext uri="{FF2B5EF4-FFF2-40B4-BE49-F238E27FC236}">
                  <a16:creationId xmlns:a16="http://schemas.microsoft.com/office/drawing/2014/main" id="{1E4CF955-D8A1-FC41-9CC9-1021731B5E05}"/>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flipH="1">
              <a:off x="1359062" y="6387828"/>
              <a:ext cx="488296" cy="315278"/>
            </a:xfrm>
            <a:prstGeom prst="rect">
              <a:avLst/>
            </a:prstGeom>
          </p:spPr>
        </p:pic>
      </p:grpSp>
    </p:spTree>
    <p:extLst>
      <p:ext uri="{BB962C8B-B14F-4D97-AF65-F5344CB8AC3E}">
        <p14:creationId xmlns:p14="http://schemas.microsoft.com/office/powerpoint/2010/main" val="3507714267"/>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4 point number graph with icons ">
    <p:spTree>
      <p:nvGrpSpPr>
        <p:cNvPr id="1" name=""/>
        <p:cNvGrpSpPr/>
        <p:nvPr/>
      </p:nvGrpSpPr>
      <p:grpSpPr>
        <a:xfrm>
          <a:off x="0" y="0"/>
          <a:ext cx="0" cy="0"/>
          <a:chOff x="0" y="0"/>
          <a:chExt cx="0" cy="0"/>
        </a:xfrm>
      </p:grpSpPr>
      <p:sp>
        <p:nvSpPr>
          <p:cNvPr id="90" name="Text Placeholder 23">
            <a:extLst>
              <a:ext uri="{FF2B5EF4-FFF2-40B4-BE49-F238E27FC236}">
                <a16:creationId xmlns:a16="http://schemas.microsoft.com/office/drawing/2014/main" id="{B4FF05A9-F886-404C-B3C2-76E4EDBDFD31}"/>
              </a:ext>
            </a:extLst>
          </p:cNvPr>
          <p:cNvSpPr>
            <a:spLocks noGrp="1"/>
          </p:cNvSpPr>
          <p:nvPr>
            <p:ph type="body" sz="quarter" idx="16" hasCustomPrompt="1"/>
          </p:nvPr>
        </p:nvSpPr>
        <p:spPr>
          <a:xfrm>
            <a:off x="411246" y="429619"/>
            <a:ext cx="4308887" cy="582221"/>
          </a:xfrm>
        </p:spPr>
        <p:txBody>
          <a:bodyPr>
            <a:normAutofit/>
          </a:bodyPr>
          <a:lstStyle>
            <a:lvl1pPr marL="0" indent="0" algn="l">
              <a:buNone/>
              <a:defRPr sz="3600" b="0" i="0">
                <a:solidFill>
                  <a:srgbClr val="23385C"/>
                </a:solidFill>
                <a:latin typeface="Calibri" panose="020F0502020204030204" pitchFamily="34" charset="0"/>
                <a:cs typeface="Calibri" panose="020F0502020204030204" pitchFamily="34" charset="0"/>
              </a:defRPr>
            </a:lvl1pPr>
          </a:lstStyle>
          <a:p>
            <a:pPr lvl="0"/>
            <a:r>
              <a:rPr lang="en-US" dirty="0"/>
              <a:t>Heading</a:t>
            </a:r>
          </a:p>
        </p:txBody>
      </p:sp>
      <p:sp>
        <p:nvSpPr>
          <p:cNvPr id="33" name="Oval 32">
            <a:extLst>
              <a:ext uri="{FF2B5EF4-FFF2-40B4-BE49-F238E27FC236}">
                <a16:creationId xmlns:a16="http://schemas.microsoft.com/office/drawing/2014/main" id="{7EB02BD7-70AD-D749-AB02-A773D9584280}"/>
              </a:ext>
            </a:extLst>
          </p:cNvPr>
          <p:cNvSpPr/>
          <p:nvPr/>
        </p:nvSpPr>
        <p:spPr>
          <a:xfrm>
            <a:off x="2089889" y="2141094"/>
            <a:ext cx="2664102" cy="2664102"/>
          </a:xfrm>
          <a:prstGeom prst="ellipse">
            <a:avLst/>
          </a:prstGeom>
          <a:solidFill>
            <a:srgbClr val="23385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Oval 33">
            <a:extLst>
              <a:ext uri="{FF2B5EF4-FFF2-40B4-BE49-F238E27FC236}">
                <a16:creationId xmlns:a16="http://schemas.microsoft.com/office/drawing/2014/main" id="{9D30D462-B88D-4645-A255-F2108DEBADF2}"/>
              </a:ext>
            </a:extLst>
          </p:cNvPr>
          <p:cNvSpPr/>
          <p:nvPr/>
        </p:nvSpPr>
        <p:spPr>
          <a:xfrm>
            <a:off x="4385115" y="2141094"/>
            <a:ext cx="2664102" cy="2664102"/>
          </a:xfrm>
          <a:prstGeom prst="ellipse">
            <a:avLst/>
          </a:prstGeom>
          <a:solidFill>
            <a:srgbClr val="00A4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Oval 34">
            <a:extLst>
              <a:ext uri="{FF2B5EF4-FFF2-40B4-BE49-F238E27FC236}">
                <a16:creationId xmlns:a16="http://schemas.microsoft.com/office/drawing/2014/main" id="{9030B4BB-AEAA-B74F-9C0C-375C2CEE4D88}"/>
              </a:ext>
            </a:extLst>
          </p:cNvPr>
          <p:cNvSpPr/>
          <p:nvPr/>
        </p:nvSpPr>
        <p:spPr>
          <a:xfrm>
            <a:off x="6680341" y="2141094"/>
            <a:ext cx="2664102" cy="2664102"/>
          </a:xfrm>
          <a:prstGeom prst="ellipse">
            <a:avLst/>
          </a:prstGeom>
          <a:solidFill>
            <a:srgbClr val="7DCCC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Oval 35">
            <a:extLst>
              <a:ext uri="{FF2B5EF4-FFF2-40B4-BE49-F238E27FC236}">
                <a16:creationId xmlns:a16="http://schemas.microsoft.com/office/drawing/2014/main" id="{29A6A2A1-61AE-EA42-82A0-137FB4195E3E}"/>
              </a:ext>
            </a:extLst>
          </p:cNvPr>
          <p:cNvSpPr/>
          <p:nvPr/>
        </p:nvSpPr>
        <p:spPr>
          <a:xfrm>
            <a:off x="8975567" y="2141094"/>
            <a:ext cx="2664102" cy="2664102"/>
          </a:xfrm>
          <a:prstGeom prst="ellipse">
            <a:avLst/>
          </a:prstGeom>
          <a:solidFill>
            <a:srgbClr val="F16A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Oval 36">
            <a:extLst>
              <a:ext uri="{FF2B5EF4-FFF2-40B4-BE49-F238E27FC236}">
                <a16:creationId xmlns:a16="http://schemas.microsoft.com/office/drawing/2014/main" id="{A9116FB9-51EC-4D4B-AECA-B8C5CE39EA90}"/>
              </a:ext>
            </a:extLst>
          </p:cNvPr>
          <p:cNvSpPr/>
          <p:nvPr/>
        </p:nvSpPr>
        <p:spPr>
          <a:xfrm>
            <a:off x="2458765" y="1698686"/>
            <a:ext cx="1268168" cy="1268168"/>
          </a:xfrm>
          <a:prstGeom prst="ellipse">
            <a:avLst/>
          </a:prstGeom>
          <a:solidFill>
            <a:srgbClr val="23385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Oval 37">
            <a:extLst>
              <a:ext uri="{FF2B5EF4-FFF2-40B4-BE49-F238E27FC236}">
                <a16:creationId xmlns:a16="http://schemas.microsoft.com/office/drawing/2014/main" id="{4DAB1F1D-D494-B64C-B788-EA224F69D000}"/>
              </a:ext>
            </a:extLst>
          </p:cNvPr>
          <p:cNvSpPr/>
          <p:nvPr/>
        </p:nvSpPr>
        <p:spPr>
          <a:xfrm>
            <a:off x="4753991" y="1698686"/>
            <a:ext cx="1268168" cy="1268168"/>
          </a:xfrm>
          <a:prstGeom prst="ellipse">
            <a:avLst/>
          </a:prstGeom>
          <a:solidFill>
            <a:srgbClr val="00A4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Oval 38">
            <a:extLst>
              <a:ext uri="{FF2B5EF4-FFF2-40B4-BE49-F238E27FC236}">
                <a16:creationId xmlns:a16="http://schemas.microsoft.com/office/drawing/2014/main" id="{EACA38CC-B881-B64C-986A-7396F7157B4A}"/>
              </a:ext>
            </a:extLst>
          </p:cNvPr>
          <p:cNvSpPr/>
          <p:nvPr userDrawn="1"/>
        </p:nvSpPr>
        <p:spPr>
          <a:xfrm>
            <a:off x="7049217" y="1698686"/>
            <a:ext cx="1268168" cy="1268168"/>
          </a:xfrm>
          <a:prstGeom prst="ellipse">
            <a:avLst/>
          </a:prstGeom>
          <a:solidFill>
            <a:srgbClr val="7DCCC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Oval 39">
            <a:extLst>
              <a:ext uri="{FF2B5EF4-FFF2-40B4-BE49-F238E27FC236}">
                <a16:creationId xmlns:a16="http://schemas.microsoft.com/office/drawing/2014/main" id="{1602613E-7EEE-C347-90CD-3FD01C4F925E}"/>
              </a:ext>
            </a:extLst>
          </p:cNvPr>
          <p:cNvSpPr/>
          <p:nvPr/>
        </p:nvSpPr>
        <p:spPr>
          <a:xfrm>
            <a:off x="9344443" y="1698686"/>
            <a:ext cx="1268168" cy="1268168"/>
          </a:xfrm>
          <a:prstGeom prst="ellipse">
            <a:avLst/>
          </a:prstGeom>
          <a:solidFill>
            <a:srgbClr val="F16A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Oval 40">
            <a:extLst>
              <a:ext uri="{FF2B5EF4-FFF2-40B4-BE49-F238E27FC236}">
                <a16:creationId xmlns:a16="http://schemas.microsoft.com/office/drawing/2014/main" id="{AE668048-3D1A-0944-9382-E43B157DF0C1}"/>
              </a:ext>
            </a:extLst>
          </p:cNvPr>
          <p:cNvSpPr/>
          <p:nvPr/>
        </p:nvSpPr>
        <p:spPr>
          <a:xfrm>
            <a:off x="2562014" y="1786976"/>
            <a:ext cx="1054660" cy="105466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Oval 41">
            <a:extLst>
              <a:ext uri="{FF2B5EF4-FFF2-40B4-BE49-F238E27FC236}">
                <a16:creationId xmlns:a16="http://schemas.microsoft.com/office/drawing/2014/main" id="{3D1DD726-B492-8E44-9918-192EF5BA2D3D}"/>
              </a:ext>
            </a:extLst>
          </p:cNvPr>
          <p:cNvSpPr/>
          <p:nvPr/>
        </p:nvSpPr>
        <p:spPr>
          <a:xfrm>
            <a:off x="4860745" y="1805440"/>
            <a:ext cx="1054660" cy="105466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Oval 42">
            <a:extLst>
              <a:ext uri="{FF2B5EF4-FFF2-40B4-BE49-F238E27FC236}">
                <a16:creationId xmlns:a16="http://schemas.microsoft.com/office/drawing/2014/main" id="{4626D483-2F4C-9149-AE75-A1DB204AF180}"/>
              </a:ext>
            </a:extLst>
          </p:cNvPr>
          <p:cNvSpPr/>
          <p:nvPr/>
        </p:nvSpPr>
        <p:spPr>
          <a:xfrm>
            <a:off x="7155971" y="1805439"/>
            <a:ext cx="1054660" cy="105466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Oval 43">
            <a:extLst>
              <a:ext uri="{FF2B5EF4-FFF2-40B4-BE49-F238E27FC236}">
                <a16:creationId xmlns:a16="http://schemas.microsoft.com/office/drawing/2014/main" id="{5CC52548-81E9-E848-ACC2-147DFAA24991}"/>
              </a:ext>
            </a:extLst>
          </p:cNvPr>
          <p:cNvSpPr/>
          <p:nvPr/>
        </p:nvSpPr>
        <p:spPr>
          <a:xfrm>
            <a:off x="9451197" y="1805439"/>
            <a:ext cx="1054660" cy="105466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Oval 44">
            <a:extLst>
              <a:ext uri="{FF2B5EF4-FFF2-40B4-BE49-F238E27FC236}">
                <a16:creationId xmlns:a16="http://schemas.microsoft.com/office/drawing/2014/main" id="{615F96DE-6B77-E34D-972D-58623A9BC87D}"/>
              </a:ext>
            </a:extLst>
          </p:cNvPr>
          <p:cNvSpPr/>
          <p:nvPr/>
        </p:nvSpPr>
        <p:spPr>
          <a:xfrm>
            <a:off x="3435379" y="4279578"/>
            <a:ext cx="879736" cy="879735"/>
          </a:xfrm>
          <a:prstGeom prst="ellipse">
            <a:avLst/>
          </a:prstGeom>
          <a:solidFill>
            <a:srgbClr val="23385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Oval 45">
            <a:extLst>
              <a:ext uri="{FF2B5EF4-FFF2-40B4-BE49-F238E27FC236}">
                <a16:creationId xmlns:a16="http://schemas.microsoft.com/office/drawing/2014/main" id="{94673B41-433E-E44D-900C-5050C967F29E}"/>
              </a:ext>
            </a:extLst>
          </p:cNvPr>
          <p:cNvSpPr/>
          <p:nvPr/>
        </p:nvSpPr>
        <p:spPr>
          <a:xfrm>
            <a:off x="5798873" y="4279578"/>
            <a:ext cx="879736" cy="879735"/>
          </a:xfrm>
          <a:prstGeom prst="ellipse">
            <a:avLst/>
          </a:prstGeom>
          <a:solidFill>
            <a:srgbClr val="00A4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Oval 46">
            <a:extLst>
              <a:ext uri="{FF2B5EF4-FFF2-40B4-BE49-F238E27FC236}">
                <a16:creationId xmlns:a16="http://schemas.microsoft.com/office/drawing/2014/main" id="{64773E4C-32A9-DB4E-BCDC-F968258A12B8}"/>
              </a:ext>
            </a:extLst>
          </p:cNvPr>
          <p:cNvSpPr/>
          <p:nvPr/>
        </p:nvSpPr>
        <p:spPr>
          <a:xfrm>
            <a:off x="8095831" y="4279578"/>
            <a:ext cx="879736" cy="879735"/>
          </a:xfrm>
          <a:prstGeom prst="ellipse">
            <a:avLst/>
          </a:prstGeom>
          <a:solidFill>
            <a:srgbClr val="7DCCC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Oval 47">
            <a:extLst>
              <a:ext uri="{FF2B5EF4-FFF2-40B4-BE49-F238E27FC236}">
                <a16:creationId xmlns:a16="http://schemas.microsoft.com/office/drawing/2014/main" id="{FF264980-2C35-3447-8873-1AA9114E2FDB}"/>
              </a:ext>
            </a:extLst>
          </p:cNvPr>
          <p:cNvSpPr/>
          <p:nvPr/>
        </p:nvSpPr>
        <p:spPr>
          <a:xfrm>
            <a:off x="10526240" y="4279578"/>
            <a:ext cx="879736" cy="879735"/>
          </a:xfrm>
          <a:prstGeom prst="ellipse">
            <a:avLst/>
          </a:prstGeom>
          <a:solidFill>
            <a:srgbClr val="F16A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Text Placeholder 17">
            <a:extLst>
              <a:ext uri="{FF2B5EF4-FFF2-40B4-BE49-F238E27FC236}">
                <a16:creationId xmlns:a16="http://schemas.microsoft.com/office/drawing/2014/main" id="{6ADBD416-235E-8042-9F21-FF4E75B4608C}"/>
              </a:ext>
            </a:extLst>
          </p:cNvPr>
          <p:cNvSpPr>
            <a:spLocks noGrp="1"/>
          </p:cNvSpPr>
          <p:nvPr userDrawn="1">
            <p:ph type="body" sz="quarter" idx="34" hasCustomPrompt="1"/>
          </p:nvPr>
        </p:nvSpPr>
        <p:spPr>
          <a:xfrm>
            <a:off x="2747941" y="1946907"/>
            <a:ext cx="695250" cy="734798"/>
          </a:xfrm>
        </p:spPr>
        <p:txBody>
          <a:bodyPr/>
          <a:lstStyle>
            <a:lvl1pPr algn="ctr">
              <a:buNone/>
              <a:defRPr sz="4800" b="1" i="0" spc="0">
                <a:solidFill>
                  <a:srgbClr val="23385C"/>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1</a:t>
            </a:r>
            <a:endParaRPr lang="en-US" dirty="0"/>
          </a:p>
        </p:txBody>
      </p:sp>
      <p:sp>
        <p:nvSpPr>
          <p:cNvPr id="2" name="Rectangle 1">
            <a:extLst>
              <a:ext uri="{FF2B5EF4-FFF2-40B4-BE49-F238E27FC236}">
                <a16:creationId xmlns:a16="http://schemas.microsoft.com/office/drawing/2014/main" id="{DB70FC33-468D-C84E-8B00-B9E35D628700}"/>
              </a:ext>
            </a:extLst>
          </p:cNvPr>
          <p:cNvSpPr/>
          <p:nvPr userDrawn="1"/>
        </p:nvSpPr>
        <p:spPr>
          <a:xfrm>
            <a:off x="5945157" y="3244334"/>
            <a:ext cx="301686" cy="369332"/>
          </a:xfrm>
          <a:prstGeom prst="rect">
            <a:avLst/>
          </a:prstGeom>
        </p:spPr>
        <p:txBody>
          <a:bodyPr wrap="none">
            <a:spAutoFit/>
          </a:bodyPr>
          <a:lstStyle/>
          <a:p>
            <a:pPr lvl="0"/>
            <a:r>
              <a:rPr lang="en-GB" dirty="0"/>
              <a:t>1</a:t>
            </a:r>
            <a:endParaRPr lang="en-US" dirty="0"/>
          </a:p>
        </p:txBody>
      </p:sp>
      <p:sp>
        <p:nvSpPr>
          <p:cNvPr id="63" name="Text Placeholder 17">
            <a:extLst>
              <a:ext uri="{FF2B5EF4-FFF2-40B4-BE49-F238E27FC236}">
                <a16:creationId xmlns:a16="http://schemas.microsoft.com/office/drawing/2014/main" id="{2BBAC9AE-474F-0D44-9EBA-0537E6983137}"/>
              </a:ext>
            </a:extLst>
          </p:cNvPr>
          <p:cNvSpPr>
            <a:spLocks noGrp="1"/>
          </p:cNvSpPr>
          <p:nvPr userDrawn="1">
            <p:ph type="body" sz="quarter" idx="35" hasCustomPrompt="1"/>
          </p:nvPr>
        </p:nvSpPr>
        <p:spPr>
          <a:xfrm>
            <a:off x="5064548" y="1949503"/>
            <a:ext cx="695250" cy="734798"/>
          </a:xfrm>
        </p:spPr>
        <p:txBody>
          <a:bodyPr/>
          <a:lstStyle>
            <a:lvl1pPr algn="ctr">
              <a:buNone/>
              <a:defRPr sz="4800" b="1" i="0" spc="0">
                <a:solidFill>
                  <a:srgbClr val="00A4B8"/>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2</a:t>
            </a:r>
            <a:endParaRPr lang="en-US" dirty="0"/>
          </a:p>
        </p:txBody>
      </p:sp>
      <p:sp>
        <p:nvSpPr>
          <p:cNvPr id="64" name="Text Placeholder 17">
            <a:extLst>
              <a:ext uri="{FF2B5EF4-FFF2-40B4-BE49-F238E27FC236}">
                <a16:creationId xmlns:a16="http://schemas.microsoft.com/office/drawing/2014/main" id="{BF9CAB18-1D38-D644-A81F-70E5466D0389}"/>
              </a:ext>
            </a:extLst>
          </p:cNvPr>
          <p:cNvSpPr>
            <a:spLocks noGrp="1"/>
          </p:cNvSpPr>
          <p:nvPr userDrawn="1">
            <p:ph type="body" sz="quarter" idx="36" hasCustomPrompt="1"/>
          </p:nvPr>
        </p:nvSpPr>
        <p:spPr>
          <a:xfrm>
            <a:off x="7338393" y="1962861"/>
            <a:ext cx="695250" cy="734798"/>
          </a:xfrm>
        </p:spPr>
        <p:txBody>
          <a:bodyPr/>
          <a:lstStyle>
            <a:lvl1pPr algn="ctr">
              <a:buNone/>
              <a:defRPr sz="4800" b="1" i="0" spc="0">
                <a:solidFill>
                  <a:srgbClr val="7DCCC6"/>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3</a:t>
            </a:r>
            <a:endParaRPr lang="en-US" dirty="0"/>
          </a:p>
        </p:txBody>
      </p:sp>
      <p:sp>
        <p:nvSpPr>
          <p:cNvPr id="65" name="Text Placeholder 17">
            <a:extLst>
              <a:ext uri="{FF2B5EF4-FFF2-40B4-BE49-F238E27FC236}">
                <a16:creationId xmlns:a16="http://schemas.microsoft.com/office/drawing/2014/main" id="{A8A502A8-834D-C94A-9859-BACB55444207}"/>
              </a:ext>
            </a:extLst>
          </p:cNvPr>
          <p:cNvSpPr>
            <a:spLocks noGrp="1"/>
          </p:cNvSpPr>
          <p:nvPr userDrawn="1">
            <p:ph type="body" sz="quarter" idx="37" hasCustomPrompt="1"/>
          </p:nvPr>
        </p:nvSpPr>
        <p:spPr>
          <a:xfrm>
            <a:off x="9655000" y="1965457"/>
            <a:ext cx="695250" cy="734798"/>
          </a:xfrm>
        </p:spPr>
        <p:txBody>
          <a:bodyPr/>
          <a:lstStyle>
            <a:lvl1pPr algn="ctr">
              <a:buNone/>
              <a:defRPr sz="4800" b="1" i="0" spc="0">
                <a:solidFill>
                  <a:srgbClr val="F16A4C"/>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4</a:t>
            </a:r>
            <a:endParaRPr lang="en-US" dirty="0"/>
          </a:p>
        </p:txBody>
      </p:sp>
      <p:sp>
        <p:nvSpPr>
          <p:cNvPr id="70" name="Text Placeholder 17">
            <a:extLst>
              <a:ext uri="{FF2B5EF4-FFF2-40B4-BE49-F238E27FC236}">
                <a16:creationId xmlns:a16="http://schemas.microsoft.com/office/drawing/2014/main" id="{084B4BE7-DD1C-1743-85E4-D3ED17FE67F2}"/>
              </a:ext>
            </a:extLst>
          </p:cNvPr>
          <p:cNvSpPr>
            <a:spLocks noGrp="1"/>
          </p:cNvSpPr>
          <p:nvPr userDrawn="1">
            <p:ph type="body" sz="quarter" idx="21" hasCustomPrompt="1"/>
          </p:nvPr>
        </p:nvSpPr>
        <p:spPr>
          <a:xfrm>
            <a:off x="2291885" y="3135867"/>
            <a:ext cx="2093228" cy="1202080"/>
          </a:xfrm>
        </p:spPr>
        <p:txBody>
          <a:bodyPr/>
          <a:lstStyle>
            <a:lvl1pPr algn="ctr">
              <a:buNone/>
              <a:defRPr sz="1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71" name="Text Placeholder 17">
            <a:extLst>
              <a:ext uri="{FF2B5EF4-FFF2-40B4-BE49-F238E27FC236}">
                <a16:creationId xmlns:a16="http://schemas.microsoft.com/office/drawing/2014/main" id="{5E862C59-ABDF-FB45-866F-C33FB45F9EE7}"/>
              </a:ext>
            </a:extLst>
          </p:cNvPr>
          <p:cNvSpPr>
            <a:spLocks noGrp="1"/>
          </p:cNvSpPr>
          <p:nvPr userDrawn="1">
            <p:ph type="body" sz="quarter" idx="38" hasCustomPrompt="1"/>
          </p:nvPr>
        </p:nvSpPr>
        <p:spPr>
          <a:xfrm>
            <a:off x="4623112" y="3117069"/>
            <a:ext cx="2093228" cy="1202080"/>
          </a:xfrm>
        </p:spPr>
        <p:txBody>
          <a:bodyPr/>
          <a:lstStyle>
            <a:lvl1pPr algn="ctr">
              <a:buNone/>
              <a:defRPr sz="1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72" name="Text Placeholder 17">
            <a:extLst>
              <a:ext uri="{FF2B5EF4-FFF2-40B4-BE49-F238E27FC236}">
                <a16:creationId xmlns:a16="http://schemas.microsoft.com/office/drawing/2014/main" id="{16252092-110B-DF41-BAA1-24D8CA1DA645}"/>
              </a:ext>
            </a:extLst>
          </p:cNvPr>
          <p:cNvSpPr>
            <a:spLocks noGrp="1"/>
          </p:cNvSpPr>
          <p:nvPr userDrawn="1">
            <p:ph type="body" sz="quarter" idx="39" hasCustomPrompt="1"/>
          </p:nvPr>
        </p:nvSpPr>
        <p:spPr>
          <a:xfrm>
            <a:off x="6878370" y="3121537"/>
            <a:ext cx="2093228" cy="1202080"/>
          </a:xfrm>
        </p:spPr>
        <p:txBody>
          <a:bodyPr/>
          <a:lstStyle>
            <a:lvl1pPr algn="ctr">
              <a:buNone/>
              <a:defRPr sz="1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73" name="Text Placeholder 17">
            <a:extLst>
              <a:ext uri="{FF2B5EF4-FFF2-40B4-BE49-F238E27FC236}">
                <a16:creationId xmlns:a16="http://schemas.microsoft.com/office/drawing/2014/main" id="{6BE3560E-17BA-CF47-9892-C7DA0E586994}"/>
              </a:ext>
            </a:extLst>
          </p:cNvPr>
          <p:cNvSpPr>
            <a:spLocks noGrp="1"/>
          </p:cNvSpPr>
          <p:nvPr userDrawn="1">
            <p:ph type="body" sz="quarter" idx="40" hasCustomPrompt="1"/>
          </p:nvPr>
        </p:nvSpPr>
        <p:spPr>
          <a:xfrm>
            <a:off x="9209597" y="3102739"/>
            <a:ext cx="2093228" cy="1202080"/>
          </a:xfrm>
        </p:spPr>
        <p:txBody>
          <a:bodyPr/>
          <a:lstStyle>
            <a:lvl1pPr algn="ctr">
              <a:buNone/>
              <a:defRPr sz="1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grpSp>
        <p:nvGrpSpPr>
          <p:cNvPr id="31" name="Group 30">
            <a:extLst>
              <a:ext uri="{FF2B5EF4-FFF2-40B4-BE49-F238E27FC236}">
                <a16:creationId xmlns:a16="http://schemas.microsoft.com/office/drawing/2014/main" id="{0BACD746-834E-014E-9597-34F8C7EE3798}"/>
              </a:ext>
            </a:extLst>
          </p:cNvPr>
          <p:cNvGrpSpPr/>
          <p:nvPr userDrawn="1"/>
        </p:nvGrpSpPr>
        <p:grpSpPr>
          <a:xfrm flipH="1">
            <a:off x="10344642" y="6178622"/>
            <a:ext cx="1847358" cy="678338"/>
            <a:chOff x="0" y="6194352"/>
            <a:chExt cx="1847358" cy="678338"/>
          </a:xfrm>
        </p:grpSpPr>
        <p:pic>
          <p:nvPicPr>
            <p:cNvPr id="32" name="Picture 31" descr="Icon&#10;&#10;Description automatically generated">
              <a:extLst>
                <a:ext uri="{FF2B5EF4-FFF2-40B4-BE49-F238E27FC236}">
                  <a16:creationId xmlns:a16="http://schemas.microsoft.com/office/drawing/2014/main" id="{93D4319C-32DE-2345-817D-B442827D90EE}"/>
                </a:ext>
              </a:extLst>
            </p:cNvPr>
            <p:cNvPicPr>
              <a:picLocks noChangeAspect="1"/>
            </p:cNvPicPr>
            <p:nvPr userDrawn="1"/>
          </p:nvPicPr>
          <p:blipFill>
            <a:blip r:embed="rId2"/>
            <a:stretch>
              <a:fillRect/>
            </a:stretch>
          </p:blipFill>
          <p:spPr>
            <a:xfrm flipH="1">
              <a:off x="0" y="6194352"/>
              <a:ext cx="1058868" cy="678338"/>
            </a:xfrm>
            <a:prstGeom prst="rect">
              <a:avLst/>
            </a:prstGeom>
          </p:spPr>
        </p:pic>
        <p:pic>
          <p:nvPicPr>
            <p:cNvPr id="49" name="Picture 48" descr="A picture containing text, sign, tableware, plate&#10;&#10;Description automatically generated">
              <a:extLst>
                <a:ext uri="{FF2B5EF4-FFF2-40B4-BE49-F238E27FC236}">
                  <a16:creationId xmlns:a16="http://schemas.microsoft.com/office/drawing/2014/main" id="{63482DC9-9B33-A34E-A891-5AC57B6D98EB}"/>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flipH="1">
              <a:off x="278662" y="6218244"/>
              <a:ext cx="1080400" cy="315277"/>
            </a:xfrm>
            <a:prstGeom prst="rect">
              <a:avLst/>
            </a:prstGeom>
          </p:spPr>
        </p:pic>
        <p:pic>
          <p:nvPicPr>
            <p:cNvPr id="52" name="Picture 51" descr="Shape, arrow&#10;&#10;Description automatically generated">
              <a:extLst>
                <a:ext uri="{FF2B5EF4-FFF2-40B4-BE49-F238E27FC236}">
                  <a16:creationId xmlns:a16="http://schemas.microsoft.com/office/drawing/2014/main" id="{76FCF793-EA23-1F41-84E8-DA2E51ABE54D}"/>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flipH="1">
              <a:off x="1359062" y="6387828"/>
              <a:ext cx="488296" cy="315278"/>
            </a:xfrm>
            <a:prstGeom prst="rect">
              <a:avLst/>
            </a:prstGeom>
          </p:spPr>
        </p:pic>
      </p:grpSp>
    </p:spTree>
    <p:extLst>
      <p:ext uri="{BB962C8B-B14F-4D97-AF65-F5344CB8AC3E}">
        <p14:creationId xmlns:p14="http://schemas.microsoft.com/office/powerpoint/2010/main" val="939996808"/>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4 point icon graph">
    <p:spTree>
      <p:nvGrpSpPr>
        <p:cNvPr id="1" name=""/>
        <p:cNvGrpSpPr/>
        <p:nvPr/>
      </p:nvGrpSpPr>
      <p:grpSpPr>
        <a:xfrm>
          <a:off x="0" y="0"/>
          <a:ext cx="0" cy="0"/>
          <a:chOff x="0" y="0"/>
          <a:chExt cx="0" cy="0"/>
        </a:xfrm>
      </p:grpSpPr>
      <p:sp>
        <p:nvSpPr>
          <p:cNvPr id="49" name="Freeform 48">
            <a:extLst>
              <a:ext uri="{FF2B5EF4-FFF2-40B4-BE49-F238E27FC236}">
                <a16:creationId xmlns:a16="http://schemas.microsoft.com/office/drawing/2014/main" id="{C2DB8636-C798-AD47-8DC9-47814E3387DD}"/>
              </a:ext>
            </a:extLst>
          </p:cNvPr>
          <p:cNvSpPr/>
          <p:nvPr/>
        </p:nvSpPr>
        <p:spPr>
          <a:xfrm>
            <a:off x="4292836" y="2475929"/>
            <a:ext cx="1660392" cy="233707"/>
          </a:xfrm>
          <a:custGeom>
            <a:avLst/>
            <a:gdLst/>
            <a:ahLst/>
            <a:cxnLst>
              <a:cxn ang="3cd4">
                <a:pos x="hc" y="t"/>
              </a:cxn>
              <a:cxn ang="cd2">
                <a:pos x="l" y="vc"/>
              </a:cxn>
              <a:cxn ang="cd4">
                <a:pos x="hc" y="b"/>
              </a:cxn>
              <a:cxn ang="0">
                <a:pos x="r" y="vc"/>
              </a:cxn>
            </a:cxnLst>
            <a:rect l="l" t="t" r="r" b="b"/>
            <a:pathLst>
              <a:path w="1088" h="154">
                <a:moveTo>
                  <a:pt x="1066" y="76"/>
                </a:moveTo>
                <a:cubicBezTo>
                  <a:pt x="1066" y="49"/>
                  <a:pt x="1073" y="23"/>
                  <a:pt x="1087" y="0"/>
                </a:cubicBezTo>
                <a:lnTo>
                  <a:pt x="1" y="0"/>
                </a:lnTo>
                <a:cubicBezTo>
                  <a:pt x="14" y="23"/>
                  <a:pt x="22" y="49"/>
                  <a:pt x="22" y="76"/>
                </a:cubicBezTo>
                <a:cubicBezTo>
                  <a:pt x="22" y="106"/>
                  <a:pt x="14" y="131"/>
                  <a:pt x="0" y="154"/>
                </a:cubicBezTo>
                <a:lnTo>
                  <a:pt x="1088" y="154"/>
                </a:lnTo>
                <a:cubicBezTo>
                  <a:pt x="1075" y="131"/>
                  <a:pt x="1066" y="106"/>
                  <a:pt x="1066" y="76"/>
                </a:cubicBezTo>
                <a:close/>
              </a:path>
            </a:pathLst>
          </a:custGeom>
          <a:solidFill>
            <a:srgbClr val="00A4B8"/>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0" name="Freeform 49">
            <a:extLst>
              <a:ext uri="{FF2B5EF4-FFF2-40B4-BE49-F238E27FC236}">
                <a16:creationId xmlns:a16="http://schemas.microsoft.com/office/drawing/2014/main" id="{A5ECD853-1DE4-6A49-83BF-BE872511E6E0}"/>
              </a:ext>
            </a:extLst>
          </p:cNvPr>
          <p:cNvSpPr/>
          <p:nvPr/>
        </p:nvSpPr>
        <p:spPr>
          <a:xfrm>
            <a:off x="3846806" y="2428576"/>
            <a:ext cx="323830" cy="326885"/>
          </a:xfrm>
          <a:custGeom>
            <a:avLst/>
            <a:gdLst/>
            <a:ahLst/>
            <a:cxnLst>
              <a:cxn ang="3cd4">
                <a:pos x="hc" y="t"/>
              </a:cxn>
              <a:cxn ang="cd2">
                <a:pos x="l" y="vc"/>
              </a:cxn>
              <a:cxn ang="cd4">
                <a:pos x="hc" y="b"/>
              </a:cxn>
              <a:cxn ang="0">
                <a:pos x="r" y="vc"/>
              </a:cxn>
            </a:cxnLst>
            <a:rect l="l" t="t" r="r" b="b"/>
            <a:pathLst>
              <a:path w="213" h="215">
                <a:moveTo>
                  <a:pt x="213" y="107"/>
                </a:moveTo>
                <a:cubicBezTo>
                  <a:pt x="213" y="166"/>
                  <a:pt x="166" y="215"/>
                  <a:pt x="106" y="215"/>
                </a:cubicBezTo>
                <a:cubicBezTo>
                  <a:pt x="48" y="215"/>
                  <a:pt x="0" y="166"/>
                  <a:pt x="0" y="107"/>
                </a:cubicBezTo>
                <a:cubicBezTo>
                  <a:pt x="0" y="48"/>
                  <a:pt x="48" y="0"/>
                  <a:pt x="106" y="0"/>
                </a:cubicBezTo>
                <a:cubicBezTo>
                  <a:pt x="166" y="0"/>
                  <a:pt x="213" y="48"/>
                  <a:pt x="213" y="107"/>
                </a:cubicBezTo>
                <a:close/>
              </a:path>
            </a:pathLst>
          </a:custGeom>
          <a:solidFill>
            <a:srgbClr val="23385C"/>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1" name="Freeform 50">
            <a:extLst>
              <a:ext uri="{FF2B5EF4-FFF2-40B4-BE49-F238E27FC236}">
                <a16:creationId xmlns:a16="http://schemas.microsoft.com/office/drawing/2014/main" id="{1FB605EC-FC6D-3D40-A5B0-5C7A5B28222F}"/>
              </a:ext>
            </a:extLst>
          </p:cNvPr>
          <p:cNvSpPr/>
          <p:nvPr/>
        </p:nvSpPr>
        <p:spPr>
          <a:xfrm>
            <a:off x="3912488" y="2494259"/>
            <a:ext cx="192465" cy="193992"/>
          </a:xfrm>
          <a:custGeom>
            <a:avLst/>
            <a:gdLst/>
            <a:ahLst/>
            <a:cxnLst>
              <a:cxn ang="3cd4">
                <a:pos x="hc" y="t"/>
              </a:cxn>
              <a:cxn ang="cd2">
                <a:pos x="l" y="vc"/>
              </a:cxn>
              <a:cxn ang="cd4">
                <a:pos x="hc" y="b"/>
              </a:cxn>
              <a:cxn ang="0">
                <a:pos x="r" y="vc"/>
              </a:cxn>
            </a:cxnLst>
            <a:rect l="l" t="t" r="r" b="b"/>
            <a:pathLst>
              <a:path w="127" h="128">
                <a:moveTo>
                  <a:pt x="127" y="64"/>
                </a:moveTo>
                <a:cubicBezTo>
                  <a:pt x="127" y="100"/>
                  <a:pt x="99" y="128"/>
                  <a:pt x="63" y="128"/>
                </a:cubicBezTo>
                <a:cubicBezTo>
                  <a:pt x="28" y="128"/>
                  <a:pt x="0" y="100"/>
                  <a:pt x="0" y="64"/>
                </a:cubicBezTo>
                <a:cubicBezTo>
                  <a:pt x="0" y="30"/>
                  <a:pt x="28" y="0"/>
                  <a:pt x="63" y="0"/>
                </a:cubicBezTo>
                <a:cubicBezTo>
                  <a:pt x="99" y="0"/>
                  <a:pt x="127" y="30"/>
                  <a:pt x="127" y="64"/>
                </a:cubicBezTo>
                <a:close/>
              </a:path>
            </a:pathLst>
          </a:custGeom>
          <a:solidFill>
            <a:srgbClr val="FFFFFF"/>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2" name="Freeform 51">
            <a:extLst>
              <a:ext uri="{FF2B5EF4-FFF2-40B4-BE49-F238E27FC236}">
                <a16:creationId xmlns:a16="http://schemas.microsoft.com/office/drawing/2014/main" id="{813784D3-D312-744B-8BF6-8D3D764C1FF8}"/>
              </a:ext>
            </a:extLst>
          </p:cNvPr>
          <p:cNvSpPr/>
          <p:nvPr/>
        </p:nvSpPr>
        <p:spPr>
          <a:xfrm>
            <a:off x="3324401" y="800258"/>
            <a:ext cx="1370167" cy="1510697"/>
          </a:xfrm>
          <a:custGeom>
            <a:avLst/>
            <a:gdLst/>
            <a:ahLst/>
            <a:cxnLst>
              <a:cxn ang="3cd4">
                <a:pos x="hc" y="t"/>
              </a:cxn>
              <a:cxn ang="cd2">
                <a:pos x="l" y="vc"/>
              </a:cxn>
              <a:cxn ang="cd4">
                <a:pos x="hc" y="b"/>
              </a:cxn>
              <a:cxn ang="0">
                <a:pos x="r" y="vc"/>
              </a:cxn>
            </a:cxnLst>
            <a:rect l="l" t="t" r="r" b="b"/>
            <a:pathLst>
              <a:path w="898" h="990">
                <a:moveTo>
                  <a:pt x="898" y="447"/>
                </a:moveTo>
                <a:cubicBezTo>
                  <a:pt x="898" y="649"/>
                  <a:pt x="765" y="819"/>
                  <a:pt x="583" y="875"/>
                </a:cubicBezTo>
                <a:cubicBezTo>
                  <a:pt x="541" y="889"/>
                  <a:pt x="471" y="936"/>
                  <a:pt x="448" y="990"/>
                </a:cubicBezTo>
                <a:cubicBezTo>
                  <a:pt x="427" y="941"/>
                  <a:pt x="357" y="889"/>
                  <a:pt x="314" y="875"/>
                </a:cubicBezTo>
                <a:cubicBezTo>
                  <a:pt x="131" y="817"/>
                  <a:pt x="0" y="649"/>
                  <a:pt x="0" y="447"/>
                </a:cubicBezTo>
                <a:cubicBezTo>
                  <a:pt x="0" y="200"/>
                  <a:pt x="201" y="0"/>
                  <a:pt x="448" y="0"/>
                </a:cubicBezTo>
                <a:cubicBezTo>
                  <a:pt x="696" y="0"/>
                  <a:pt x="898" y="200"/>
                  <a:pt x="898" y="447"/>
                </a:cubicBezTo>
                <a:close/>
              </a:path>
            </a:pathLst>
          </a:custGeom>
          <a:solidFill>
            <a:srgbClr val="23385C"/>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3" name="Freeform 52">
            <a:extLst>
              <a:ext uri="{FF2B5EF4-FFF2-40B4-BE49-F238E27FC236}">
                <a16:creationId xmlns:a16="http://schemas.microsoft.com/office/drawing/2014/main" id="{C952250C-2D0F-064B-B9BE-BB9EECA238E4}"/>
              </a:ext>
            </a:extLst>
          </p:cNvPr>
          <p:cNvSpPr/>
          <p:nvPr/>
        </p:nvSpPr>
        <p:spPr>
          <a:xfrm>
            <a:off x="6055570" y="2428576"/>
            <a:ext cx="325357" cy="326885"/>
          </a:xfrm>
          <a:custGeom>
            <a:avLst/>
            <a:gdLst/>
            <a:ahLst/>
            <a:cxnLst>
              <a:cxn ang="3cd4">
                <a:pos x="hc" y="t"/>
              </a:cxn>
              <a:cxn ang="cd2">
                <a:pos x="l" y="vc"/>
              </a:cxn>
              <a:cxn ang="cd4">
                <a:pos x="hc" y="b"/>
              </a:cxn>
              <a:cxn ang="0">
                <a:pos x="r" y="vc"/>
              </a:cxn>
            </a:cxnLst>
            <a:rect l="l" t="t" r="r" b="b"/>
            <a:pathLst>
              <a:path w="214" h="215">
                <a:moveTo>
                  <a:pt x="214" y="107"/>
                </a:moveTo>
                <a:cubicBezTo>
                  <a:pt x="214" y="166"/>
                  <a:pt x="165" y="215"/>
                  <a:pt x="106" y="215"/>
                </a:cubicBezTo>
                <a:cubicBezTo>
                  <a:pt x="46" y="215"/>
                  <a:pt x="0" y="166"/>
                  <a:pt x="0" y="107"/>
                </a:cubicBezTo>
                <a:cubicBezTo>
                  <a:pt x="0" y="48"/>
                  <a:pt x="46" y="0"/>
                  <a:pt x="106" y="0"/>
                </a:cubicBezTo>
                <a:cubicBezTo>
                  <a:pt x="165" y="0"/>
                  <a:pt x="214" y="48"/>
                  <a:pt x="214" y="107"/>
                </a:cubicBezTo>
                <a:close/>
              </a:path>
            </a:pathLst>
          </a:custGeom>
          <a:solidFill>
            <a:srgbClr val="00A4B8"/>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4" name="Freeform 53">
            <a:extLst>
              <a:ext uri="{FF2B5EF4-FFF2-40B4-BE49-F238E27FC236}">
                <a16:creationId xmlns:a16="http://schemas.microsoft.com/office/drawing/2014/main" id="{1383608B-3ED7-074D-A0C2-469C4A907A53}"/>
              </a:ext>
            </a:extLst>
          </p:cNvPr>
          <p:cNvSpPr/>
          <p:nvPr/>
        </p:nvSpPr>
        <p:spPr>
          <a:xfrm>
            <a:off x="6119725" y="2494259"/>
            <a:ext cx="193993" cy="193992"/>
          </a:xfrm>
          <a:custGeom>
            <a:avLst/>
            <a:gdLst/>
            <a:ahLst/>
            <a:cxnLst>
              <a:cxn ang="3cd4">
                <a:pos x="hc" y="t"/>
              </a:cxn>
              <a:cxn ang="cd2">
                <a:pos x="l" y="vc"/>
              </a:cxn>
              <a:cxn ang="cd4">
                <a:pos x="hc" y="b"/>
              </a:cxn>
              <a:cxn ang="0">
                <a:pos x="r" y="vc"/>
              </a:cxn>
            </a:cxnLst>
            <a:rect l="l" t="t" r="r" b="b"/>
            <a:pathLst>
              <a:path w="128" h="128">
                <a:moveTo>
                  <a:pt x="128" y="64"/>
                </a:moveTo>
                <a:cubicBezTo>
                  <a:pt x="128" y="100"/>
                  <a:pt x="100" y="128"/>
                  <a:pt x="64" y="128"/>
                </a:cubicBezTo>
                <a:cubicBezTo>
                  <a:pt x="28" y="128"/>
                  <a:pt x="0" y="100"/>
                  <a:pt x="0" y="64"/>
                </a:cubicBezTo>
                <a:cubicBezTo>
                  <a:pt x="0" y="30"/>
                  <a:pt x="28" y="0"/>
                  <a:pt x="64" y="0"/>
                </a:cubicBezTo>
                <a:cubicBezTo>
                  <a:pt x="100" y="0"/>
                  <a:pt x="128" y="30"/>
                  <a:pt x="128" y="64"/>
                </a:cubicBezTo>
                <a:close/>
              </a:path>
            </a:pathLst>
          </a:custGeom>
          <a:solidFill>
            <a:srgbClr val="FFFFFF"/>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5" name="Freeform 54">
            <a:extLst>
              <a:ext uri="{FF2B5EF4-FFF2-40B4-BE49-F238E27FC236}">
                <a16:creationId xmlns:a16="http://schemas.microsoft.com/office/drawing/2014/main" id="{49B34B02-D6BF-B143-85D1-021CEA346336}"/>
              </a:ext>
            </a:extLst>
          </p:cNvPr>
          <p:cNvSpPr/>
          <p:nvPr/>
        </p:nvSpPr>
        <p:spPr>
          <a:xfrm>
            <a:off x="5531638" y="2921959"/>
            <a:ext cx="1368640" cy="1512224"/>
          </a:xfrm>
          <a:custGeom>
            <a:avLst/>
            <a:gdLst/>
            <a:ahLst/>
            <a:cxnLst>
              <a:cxn ang="3cd4">
                <a:pos x="hc" y="t"/>
              </a:cxn>
              <a:cxn ang="cd2">
                <a:pos x="l" y="vc"/>
              </a:cxn>
              <a:cxn ang="cd4">
                <a:pos x="hc" y="b"/>
              </a:cxn>
              <a:cxn ang="0">
                <a:pos x="r" y="vc"/>
              </a:cxn>
            </a:cxnLst>
            <a:rect l="l" t="t" r="r" b="b"/>
            <a:pathLst>
              <a:path w="897" h="991">
                <a:moveTo>
                  <a:pt x="897" y="542"/>
                </a:moveTo>
                <a:cubicBezTo>
                  <a:pt x="897" y="341"/>
                  <a:pt x="766" y="172"/>
                  <a:pt x="584" y="114"/>
                </a:cubicBezTo>
                <a:cubicBezTo>
                  <a:pt x="541" y="101"/>
                  <a:pt x="471" y="54"/>
                  <a:pt x="449" y="0"/>
                </a:cubicBezTo>
                <a:cubicBezTo>
                  <a:pt x="426" y="50"/>
                  <a:pt x="357" y="101"/>
                  <a:pt x="315" y="114"/>
                </a:cubicBezTo>
                <a:cubicBezTo>
                  <a:pt x="132" y="172"/>
                  <a:pt x="0" y="342"/>
                  <a:pt x="0" y="542"/>
                </a:cubicBezTo>
                <a:cubicBezTo>
                  <a:pt x="0" y="789"/>
                  <a:pt x="202" y="991"/>
                  <a:pt x="449" y="991"/>
                </a:cubicBezTo>
                <a:cubicBezTo>
                  <a:pt x="697" y="991"/>
                  <a:pt x="897" y="789"/>
                  <a:pt x="897" y="542"/>
                </a:cubicBezTo>
                <a:close/>
              </a:path>
            </a:pathLst>
          </a:custGeom>
          <a:solidFill>
            <a:srgbClr val="00A4B8"/>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6" name="Freeform 55">
            <a:extLst>
              <a:ext uri="{FF2B5EF4-FFF2-40B4-BE49-F238E27FC236}">
                <a16:creationId xmlns:a16="http://schemas.microsoft.com/office/drawing/2014/main" id="{8BCF563E-9283-AC4E-8512-9E60AF0E8397}"/>
              </a:ext>
            </a:extLst>
          </p:cNvPr>
          <p:cNvSpPr/>
          <p:nvPr/>
        </p:nvSpPr>
        <p:spPr>
          <a:xfrm>
            <a:off x="6489380" y="2475929"/>
            <a:ext cx="1660392" cy="233707"/>
          </a:xfrm>
          <a:custGeom>
            <a:avLst/>
            <a:gdLst/>
            <a:ahLst/>
            <a:cxnLst>
              <a:cxn ang="3cd4">
                <a:pos x="hc" y="t"/>
              </a:cxn>
              <a:cxn ang="cd2">
                <a:pos x="l" y="vc"/>
              </a:cxn>
              <a:cxn ang="cd4">
                <a:pos x="hc" y="b"/>
              </a:cxn>
              <a:cxn ang="0">
                <a:pos x="r" y="vc"/>
              </a:cxn>
            </a:cxnLst>
            <a:rect l="l" t="t" r="r" b="b"/>
            <a:pathLst>
              <a:path w="1088" h="154">
                <a:moveTo>
                  <a:pt x="1066" y="76"/>
                </a:moveTo>
                <a:cubicBezTo>
                  <a:pt x="1066" y="49"/>
                  <a:pt x="1074" y="23"/>
                  <a:pt x="1087" y="0"/>
                </a:cubicBezTo>
                <a:lnTo>
                  <a:pt x="1" y="0"/>
                </a:lnTo>
                <a:cubicBezTo>
                  <a:pt x="14" y="23"/>
                  <a:pt x="22" y="49"/>
                  <a:pt x="22" y="76"/>
                </a:cubicBezTo>
                <a:cubicBezTo>
                  <a:pt x="22" y="106"/>
                  <a:pt x="14" y="131"/>
                  <a:pt x="0" y="154"/>
                </a:cubicBezTo>
                <a:lnTo>
                  <a:pt x="1088" y="154"/>
                </a:lnTo>
                <a:cubicBezTo>
                  <a:pt x="1075" y="131"/>
                  <a:pt x="1066" y="106"/>
                  <a:pt x="1066" y="76"/>
                </a:cubicBezTo>
                <a:close/>
              </a:path>
            </a:pathLst>
          </a:custGeom>
          <a:solidFill>
            <a:srgbClr val="7DCCC6"/>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7" name="Freeform 56">
            <a:extLst>
              <a:ext uri="{FF2B5EF4-FFF2-40B4-BE49-F238E27FC236}">
                <a16:creationId xmlns:a16="http://schemas.microsoft.com/office/drawing/2014/main" id="{017F71C7-97C2-574F-826D-B09EC5C3194C}"/>
              </a:ext>
            </a:extLst>
          </p:cNvPr>
          <p:cNvSpPr/>
          <p:nvPr/>
        </p:nvSpPr>
        <p:spPr>
          <a:xfrm>
            <a:off x="8249060" y="2428576"/>
            <a:ext cx="326885" cy="326885"/>
          </a:xfrm>
          <a:custGeom>
            <a:avLst/>
            <a:gdLst/>
            <a:ahLst/>
            <a:cxnLst>
              <a:cxn ang="3cd4">
                <a:pos x="hc" y="t"/>
              </a:cxn>
              <a:cxn ang="cd2">
                <a:pos x="l" y="vc"/>
              </a:cxn>
              <a:cxn ang="cd4">
                <a:pos x="hc" y="b"/>
              </a:cxn>
              <a:cxn ang="0">
                <a:pos x="r" y="vc"/>
              </a:cxn>
            </a:cxnLst>
            <a:rect l="l" t="t" r="r" b="b"/>
            <a:pathLst>
              <a:path w="215" h="215">
                <a:moveTo>
                  <a:pt x="215" y="107"/>
                </a:moveTo>
                <a:cubicBezTo>
                  <a:pt x="215" y="166"/>
                  <a:pt x="167" y="215"/>
                  <a:pt x="108" y="215"/>
                </a:cubicBezTo>
                <a:cubicBezTo>
                  <a:pt x="49" y="215"/>
                  <a:pt x="0" y="166"/>
                  <a:pt x="0" y="107"/>
                </a:cubicBezTo>
                <a:cubicBezTo>
                  <a:pt x="0" y="48"/>
                  <a:pt x="49" y="0"/>
                  <a:pt x="108" y="0"/>
                </a:cubicBezTo>
                <a:cubicBezTo>
                  <a:pt x="167" y="0"/>
                  <a:pt x="215" y="48"/>
                  <a:pt x="215" y="107"/>
                </a:cubicBezTo>
                <a:close/>
              </a:path>
            </a:pathLst>
          </a:custGeom>
          <a:solidFill>
            <a:srgbClr val="7DCCC6"/>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8" name="Freeform 57">
            <a:extLst>
              <a:ext uri="{FF2B5EF4-FFF2-40B4-BE49-F238E27FC236}">
                <a16:creationId xmlns:a16="http://schemas.microsoft.com/office/drawing/2014/main" id="{96F4A2A0-18C8-F044-A431-537EB66CDFB7}"/>
              </a:ext>
            </a:extLst>
          </p:cNvPr>
          <p:cNvSpPr/>
          <p:nvPr/>
        </p:nvSpPr>
        <p:spPr>
          <a:xfrm>
            <a:off x="8316270" y="2494259"/>
            <a:ext cx="192465" cy="193992"/>
          </a:xfrm>
          <a:custGeom>
            <a:avLst/>
            <a:gdLst/>
            <a:ahLst/>
            <a:cxnLst>
              <a:cxn ang="3cd4">
                <a:pos x="hc" y="t"/>
              </a:cxn>
              <a:cxn ang="cd2">
                <a:pos x="l" y="vc"/>
              </a:cxn>
              <a:cxn ang="cd4">
                <a:pos x="hc" y="b"/>
              </a:cxn>
              <a:cxn ang="0">
                <a:pos x="r" y="vc"/>
              </a:cxn>
            </a:cxnLst>
            <a:rect l="l" t="t" r="r" b="b"/>
            <a:pathLst>
              <a:path w="127" h="128">
                <a:moveTo>
                  <a:pt x="127" y="64"/>
                </a:moveTo>
                <a:cubicBezTo>
                  <a:pt x="127" y="100"/>
                  <a:pt x="98" y="128"/>
                  <a:pt x="64" y="128"/>
                </a:cubicBezTo>
                <a:cubicBezTo>
                  <a:pt x="29" y="128"/>
                  <a:pt x="0" y="100"/>
                  <a:pt x="0" y="64"/>
                </a:cubicBezTo>
                <a:cubicBezTo>
                  <a:pt x="0" y="30"/>
                  <a:pt x="29" y="0"/>
                  <a:pt x="64" y="0"/>
                </a:cubicBezTo>
                <a:cubicBezTo>
                  <a:pt x="98" y="0"/>
                  <a:pt x="127" y="30"/>
                  <a:pt x="127" y="64"/>
                </a:cubicBezTo>
                <a:close/>
              </a:path>
            </a:pathLst>
          </a:custGeom>
          <a:solidFill>
            <a:srgbClr val="FFFFFF"/>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9" name="Freeform 58">
            <a:extLst>
              <a:ext uri="{FF2B5EF4-FFF2-40B4-BE49-F238E27FC236}">
                <a16:creationId xmlns:a16="http://schemas.microsoft.com/office/drawing/2014/main" id="{4EE984EA-0E9E-E246-B144-9A6FBED36A0D}"/>
              </a:ext>
            </a:extLst>
          </p:cNvPr>
          <p:cNvSpPr/>
          <p:nvPr/>
        </p:nvSpPr>
        <p:spPr>
          <a:xfrm>
            <a:off x="7728183" y="800258"/>
            <a:ext cx="1367112" cy="1510697"/>
          </a:xfrm>
          <a:custGeom>
            <a:avLst/>
            <a:gdLst/>
            <a:ahLst/>
            <a:cxnLst>
              <a:cxn ang="3cd4">
                <a:pos x="hc" y="t"/>
              </a:cxn>
              <a:cxn ang="cd2">
                <a:pos x="l" y="vc"/>
              </a:cxn>
              <a:cxn ang="cd4">
                <a:pos x="hc" y="b"/>
              </a:cxn>
              <a:cxn ang="0">
                <a:pos x="r" y="vc"/>
              </a:cxn>
            </a:cxnLst>
            <a:rect l="l" t="t" r="r" b="b"/>
            <a:pathLst>
              <a:path w="896" h="990">
                <a:moveTo>
                  <a:pt x="896" y="447"/>
                </a:moveTo>
                <a:cubicBezTo>
                  <a:pt x="896" y="649"/>
                  <a:pt x="764" y="819"/>
                  <a:pt x="582" y="875"/>
                </a:cubicBezTo>
                <a:cubicBezTo>
                  <a:pt x="541" y="889"/>
                  <a:pt x="471" y="936"/>
                  <a:pt x="449" y="990"/>
                </a:cubicBezTo>
                <a:cubicBezTo>
                  <a:pt x="427" y="941"/>
                  <a:pt x="357" y="889"/>
                  <a:pt x="314" y="875"/>
                </a:cubicBezTo>
                <a:cubicBezTo>
                  <a:pt x="132" y="817"/>
                  <a:pt x="0" y="649"/>
                  <a:pt x="0" y="447"/>
                </a:cubicBezTo>
                <a:cubicBezTo>
                  <a:pt x="0" y="200"/>
                  <a:pt x="202" y="0"/>
                  <a:pt x="449" y="0"/>
                </a:cubicBezTo>
                <a:cubicBezTo>
                  <a:pt x="696" y="0"/>
                  <a:pt x="896" y="200"/>
                  <a:pt x="896" y="447"/>
                </a:cubicBezTo>
                <a:close/>
              </a:path>
            </a:pathLst>
          </a:custGeom>
          <a:solidFill>
            <a:srgbClr val="7DCCC6"/>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60" name="Freeform 59">
            <a:extLst>
              <a:ext uri="{FF2B5EF4-FFF2-40B4-BE49-F238E27FC236}">
                <a16:creationId xmlns:a16="http://schemas.microsoft.com/office/drawing/2014/main" id="{33B7BA85-0535-9D4E-9ABA-CAF119D02F9C}"/>
              </a:ext>
            </a:extLst>
          </p:cNvPr>
          <p:cNvSpPr/>
          <p:nvPr/>
        </p:nvSpPr>
        <p:spPr>
          <a:xfrm>
            <a:off x="8684398" y="2475929"/>
            <a:ext cx="1661920" cy="233707"/>
          </a:xfrm>
          <a:custGeom>
            <a:avLst/>
            <a:gdLst/>
            <a:ahLst/>
            <a:cxnLst>
              <a:cxn ang="3cd4">
                <a:pos x="hc" y="t"/>
              </a:cxn>
              <a:cxn ang="cd2">
                <a:pos x="l" y="vc"/>
              </a:cxn>
              <a:cxn ang="cd4">
                <a:pos x="hc" y="b"/>
              </a:cxn>
              <a:cxn ang="0">
                <a:pos x="r" y="vc"/>
              </a:cxn>
            </a:cxnLst>
            <a:rect l="l" t="t" r="r" b="b"/>
            <a:pathLst>
              <a:path w="1089" h="154">
                <a:moveTo>
                  <a:pt x="1067" y="76"/>
                </a:moveTo>
                <a:cubicBezTo>
                  <a:pt x="1067" y="49"/>
                  <a:pt x="1074" y="23"/>
                  <a:pt x="1088" y="0"/>
                </a:cubicBezTo>
                <a:lnTo>
                  <a:pt x="2" y="0"/>
                </a:lnTo>
                <a:cubicBezTo>
                  <a:pt x="16" y="23"/>
                  <a:pt x="23" y="49"/>
                  <a:pt x="23" y="76"/>
                </a:cubicBezTo>
                <a:cubicBezTo>
                  <a:pt x="23" y="106"/>
                  <a:pt x="14" y="131"/>
                  <a:pt x="0" y="154"/>
                </a:cubicBezTo>
                <a:lnTo>
                  <a:pt x="1089" y="154"/>
                </a:lnTo>
                <a:cubicBezTo>
                  <a:pt x="1074" y="131"/>
                  <a:pt x="1067" y="106"/>
                  <a:pt x="1067" y="76"/>
                </a:cubicBezTo>
                <a:close/>
              </a:path>
            </a:pathLst>
          </a:custGeom>
          <a:solidFill>
            <a:srgbClr val="F16A4C"/>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62" name="Freeform 61">
            <a:extLst>
              <a:ext uri="{FF2B5EF4-FFF2-40B4-BE49-F238E27FC236}">
                <a16:creationId xmlns:a16="http://schemas.microsoft.com/office/drawing/2014/main" id="{02BE76FA-A18A-5C43-8289-F22F35416D17}"/>
              </a:ext>
            </a:extLst>
          </p:cNvPr>
          <p:cNvSpPr/>
          <p:nvPr/>
        </p:nvSpPr>
        <p:spPr>
          <a:xfrm>
            <a:off x="10445605" y="2428576"/>
            <a:ext cx="325357" cy="326885"/>
          </a:xfrm>
          <a:custGeom>
            <a:avLst/>
            <a:gdLst/>
            <a:ahLst/>
            <a:cxnLst>
              <a:cxn ang="3cd4">
                <a:pos x="hc" y="t"/>
              </a:cxn>
              <a:cxn ang="cd2">
                <a:pos x="l" y="vc"/>
              </a:cxn>
              <a:cxn ang="cd4">
                <a:pos x="hc" y="b"/>
              </a:cxn>
              <a:cxn ang="0">
                <a:pos x="r" y="vc"/>
              </a:cxn>
            </a:cxnLst>
            <a:rect l="l" t="t" r="r" b="b"/>
            <a:pathLst>
              <a:path w="214" h="215">
                <a:moveTo>
                  <a:pt x="214" y="107"/>
                </a:moveTo>
                <a:cubicBezTo>
                  <a:pt x="214" y="166"/>
                  <a:pt x="167" y="215"/>
                  <a:pt x="108" y="215"/>
                </a:cubicBezTo>
                <a:cubicBezTo>
                  <a:pt x="49" y="215"/>
                  <a:pt x="0" y="166"/>
                  <a:pt x="0" y="107"/>
                </a:cubicBezTo>
                <a:cubicBezTo>
                  <a:pt x="0" y="48"/>
                  <a:pt x="49" y="0"/>
                  <a:pt x="108" y="0"/>
                </a:cubicBezTo>
                <a:cubicBezTo>
                  <a:pt x="167" y="0"/>
                  <a:pt x="214" y="48"/>
                  <a:pt x="214" y="107"/>
                </a:cubicBezTo>
                <a:close/>
              </a:path>
            </a:pathLst>
          </a:custGeom>
          <a:solidFill>
            <a:srgbClr val="F16A4C"/>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66" name="Freeform 65">
            <a:extLst>
              <a:ext uri="{FF2B5EF4-FFF2-40B4-BE49-F238E27FC236}">
                <a16:creationId xmlns:a16="http://schemas.microsoft.com/office/drawing/2014/main" id="{30B312E8-A919-B644-AE39-4333DF830601}"/>
              </a:ext>
            </a:extLst>
          </p:cNvPr>
          <p:cNvSpPr/>
          <p:nvPr/>
        </p:nvSpPr>
        <p:spPr>
          <a:xfrm>
            <a:off x="10512815" y="2494259"/>
            <a:ext cx="190937" cy="193992"/>
          </a:xfrm>
          <a:custGeom>
            <a:avLst/>
            <a:gdLst/>
            <a:ahLst/>
            <a:cxnLst>
              <a:cxn ang="3cd4">
                <a:pos x="hc" y="t"/>
              </a:cxn>
              <a:cxn ang="cd2">
                <a:pos x="l" y="vc"/>
              </a:cxn>
              <a:cxn ang="cd4">
                <a:pos x="hc" y="b"/>
              </a:cxn>
              <a:cxn ang="0">
                <a:pos x="r" y="vc"/>
              </a:cxn>
            </a:cxnLst>
            <a:rect l="l" t="t" r="r" b="b"/>
            <a:pathLst>
              <a:path w="126" h="128">
                <a:moveTo>
                  <a:pt x="126" y="64"/>
                </a:moveTo>
                <a:cubicBezTo>
                  <a:pt x="126" y="100"/>
                  <a:pt x="98" y="128"/>
                  <a:pt x="64" y="128"/>
                </a:cubicBezTo>
                <a:cubicBezTo>
                  <a:pt x="28" y="128"/>
                  <a:pt x="0" y="100"/>
                  <a:pt x="0" y="64"/>
                </a:cubicBezTo>
                <a:cubicBezTo>
                  <a:pt x="0" y="30"/>
                  <a:pt x="28" y="0"/>
                  <a:pt x="64" y="0"/>
                </a:cubicBezTo>
                <a:cubicBezTo>
                  <a:pt x="98" y="0"/>
                  <a:pt x="126" y="30"/>
                  <a:pt x="126" y="64"/>
                </a:cubicBezTo>
                <a:close/>
              </a:path>
            </a:pathLst>
          </a:custGeom>
          <a:solidFill>
            <a:srgbClr val="FFFFFF"/>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67" name="Freeform 66">
            <a:extLst>
              <a:ext uri="{FF2B5EF4-FFF2-40B4-BE49-F238E27FC236}">
                <a16:creationId xmlns:a16="http://schemas.microsoft.com/office/drawing/2014/main" id="{F46B9467-BABF-064B-910D-2C704D814251}"/>
              </a:ext>
            </a:extLst>
          </p:cNvPr>
          <p:cNvSpPr/>
          <p:nvPr/>
        </p:nvSpPr>
        <p:spPr>
          <a:xfrm>
            <a:off x="9924727" y="2921959"/>
            <a:ext cx="1367112" cy="1512224"/>
          </a:xfrm>
          <a:custGeom>
            <a:avLst/>
            <a:gdLst/>
            <a:ahLst/>
            <a:cxnLst>
              <a:cxn ang="3cd4">
                <a:pos x="hc" y="t"/>
              </a:cxn>
              <a:cxn ang="cd2">
                <a:pos x="l" y="vc"/>
              </a:cxn>
              <a:cxn ang="cd4">
                <a:pos x="hc" y="b"/>
              </a:cxn>
              <a:cxn ang="0">
                <a:pos x="r" y="vc"/>
              </a:cxn>
            </a:cxnLst>
            <a:rect l="l" t="t" r="r" b="b"/>
            <a:pathLst>
              <a:path w="896" h="991">
                <a:moveTo>
                  <a:pt x="896" y="542"/>
                </a:moveTo>
                <a:cubicBezTo>
                  <a:pt x="896" y="341"/>
                  <a:pt x="764" y="172"/>
                  <a:pt x="582" y="114"/>
                </a:cubicBezTo>
                <a:cubicBezTo>
                  <a:pt x="541" y="101"/>
                  <a:pt x="471" y="54"/>
                  <a:pt x="449" y="0"/>
                </a:cubicBezTo>
                <a:cubicBezTo>
                  <a:pt x="427" y="50"/>
                  <a:pt x="355" y="101"/>
                  <a:pt x="314" y="114"/>
                </a:cubicBezTo>
                <a:cubicBezTo>
                  <a:pt x="132" y="172"/>
                  <a:pt x="0" y="342"/>
                  <a:pt x="0" y="542"/>
                </a:cubicBezTo>
                <a:cubicBezTo>
                  <a:pt x="0" y="789"/>
                  <a:pt x="200" y="991"/>
                  <a:pt x="449" y="991"/>
                </a:cubicBezTo>
                <a:cubicBezTo>
                  <a:pt x="696" y="991"/>
                  <a:pt x="896" y="789"/>
                  <a:pt x="896" y="542"/>
                </a:cubicBezTo>
                <a:close/>
              </a:path>
            </a:pathLst>
          </a:custGeom>
          <a:solidFill>
            <a:srgbClr val="F16A4C"/>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78" name="TextBox 77">
            <a:extLst>
              <a:ext uri="{FF2B5EF4-FFF2-40B4-BE49-F238E27FC236}">
                <a16:creationId xmlns:a16="http://schemas.microsoft.com/office/drawing/2014/main" id="{04634976-744C-254F-BE6F-6EB202B92360}"/>
              </a:ext>
            </a:extLst>
          </p:cNvPr>
          <p:cNvSpPr txBox="1"/>
          <p:nvPr/>
        </p:nvSpPr>
        <p:spPr>
          <a:xfrm>
            <a:off x="5691808" y="1322650"/>
            <a:ext cx="1045245" cy="286073"/>
          </a:xfrm>
          <a:prstGeom prst="rect">
            <a:avLst/>
          </a:prstGeom>
          <a:noFill/>
        </p:spPr>
        <p:txBody>
          <a:bodyPr wrap="none" rtlCol="0">
            <a:spAutoFit/>
          </a:bodyPr>
          <a:lstStyle/>
          <a:p>
            <a:pPr algn="ctr"/>
            <a:r>
              <a:rPr lang="en-US" dirty="0">
                <a:solidFill>
                  <a:schemeClr val="tx2"/>
                </a:solidFill>
                <a:latin typeface="Montserrat" pitchFamily="2" charset="77"/>
                <a:ea typeface="Roboto Medium" panose="02000000000000000000" pitchFamily="2" charset="0"/>
                <a:cs typeface="Lato" panose="020F0502020204030203" pitchFamily="34" charset="0"/>
              </a:rPr>
              <a:t>Your Title</a:t>
            </a:r>
          </a:p>
        </p:txBody>
      </p:sp>
      <p:sp>
        <p:nvSpPr>
          <p:cNvPr id="80" name="TextBox 79">
            <a:extLst>
              <a:ext uri="{FF2B5EF4-FFF2-40B4-BE49-F238E27FC236}">
                <a16:creationId xmlns:a16="http://schemas.microsoft.com/office/drawing/2014/main" id="{B0E5118A-8174-6649-9B3B-D77A8707F876}"/>
              </a:ext>
            </a:extLst>
          </p:cNvPr>
          <p:cNvSpPr txBox="1"/>
          <p:nvPr/>
        </p:nvSpPr>
        <p:spPr>
          <a:xfrm>
            <a:off x="10092535" y="1322650"/>
            <a:ext cx="1045245" cy="286073"/>
          </a:xfrm>
          <a:prstGeom prst="rect">
            <a:avLst/>
          </a:prstGeom>
          <a:noFill/>
        </p:spPr>
        <p:txBody>
          <a:bodyPr wrap="none" rtlCol="0">
            <a:spAutoFit/>
          </a:bodyPr>
          <a:lstStyle/>
          <a:p>
            <a:pPr algn="ctr"/>
            <a:r>
              <a:rPr lang="en-US" dirty="0">
                <a:solidFill>
                  <a:schemeClr val="tx2"/>
                </a:solidFill>
                <a:latin typeface="Montserrat" pitchFamily="2" charset="77"/>
                <a:ea typeface="Roboto Medium" panose="02000000000000000000" pitchFamily="2" charset="0"/>
                <a:cs typeface="Lato" panose="020F0502020204030203" pitchFamily="34" charset="0"/>
              </a:rPr>
              <a:t>Your Title</a:t>
            </a:r>
          </a:p>
        </p:txBody>
      </p:sp>
      <p:sp>
        <p:nvSpPr>
          <p:cNvPr id="84" name="TextBox 83">
            <a:extLst>
              <a:ext uri="{FF2B5EF4-FFF2-40B4-BE49-F238E27FC236}">
                <a16:creationId xmlns:a16="http://schemas.microsoft.com/office/drawing/2014/main" id="{93C43E96-4B36-3748-B67A-4817918F0204}"/>
              </a:ext>
            </a:extLst>
          </p:cNvPr>
          <p:cNvSpPr txBox="1"/>
          <p:nvPr/>
        </p:nvSpPr>
        <p:spPr>
          <a:xfrm>
            <a:off x="7895149" y="3013347"/>
            <a:ext cx="1045245" cy="286073"/>
          </a:xfrm>
          <a:prstGeom prst="rect">
            <a:avLst/>
          </a:prstGeom>
          <a:noFill/>
        </p:spPr>
        <p:txBody>
          <a:bodyPr wrap="none" rtlCol="0">
            <a:spAutoFit/>
          </a:bodyPr>
          <a:lstStyle/>
          <a:p>
            <a:pPr algn="ctr"/>
            <a:r>
              <a:rPr lang="en-US" dirty="0">
                <a:solidFill>
                  <a:schemeClr val="tx2"/>
                </a:solidFill>
                <a:latin typeface="Montserrat" pitchFamily="2" charset="77"/>
                <a:ea typeface="Roboto Medium" panose="02000000000000000000" pitchFamily="2" charset="0"/>
                <a:cs typeface="Lato" panose="020F0502020204030203" pitchFamily="34" charset="0"/>
              </a:rPr>
              <a:t>Your Title</a:t>
            </a:r>
          </a:p>
        </p:txBody>
      </p:sp>
      <p:sp>
        <p:nvSpPr>
          <p:cNvPr id="98" name="Text Placeholder 17">
            <a:extLst>
              <a:ext uri="{FF2B5EF4-FFF2-40B4-BE49-F238E27FC236}">
                <a16:creationId xmlns:a16="http://schemas.microsoft.com/office/drawing/2014/main" id="{3DED761C-20FA-594A-9976-CFD8D1D38242}"/>
              </a:ext>
            </a:extLst>
          </p:cNvPr>
          <p:cNvSpPr>
            <a:spLocks noGrp="1"/>
          </p:cNvSpPr>
          <p:nvPr>
            <p:ph type="body" sz="quarter" idx="31" hasCustomPrompt="1"/>
          </p:nvPr>
        </p:nvSpPr>
        <p:spPr>
          <a:xfrm>
            <a:off x="2892559" y="3153853"/>
            <a:ext cx="2253709" cy="1237497"/>
          </a:xfrm>
        </p:spPr>
        <p:txBody>
          <a:bodyPr/>
          <a:lstStyle>
            <a:lvl1pPr algn="ctr">
              <a:buNone/>
              <a:defRPr sz="1500" b="0" i="0" spc="0">
                <a:solidFill>
                  <a:srgbClr val="23385C"/>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99" name="Text Placeholder 17">
            <a:extLst>
              <a:ext uri="{FF2B5EF4-FFF2-40B4-BE49-F238E27FC236}">
                <a16:creationId xmlns:a16="http://schemas.microsoft.com/office/drawing/2014/main" id="{ADC51583-6324-9C45-9B98-7374A9499F17}"/>
              </a:ext>
            </a:extLst>
          </p:cNvPr>
          <p:cNvSpPr>
            <a:spLocks noGrp="1"/>
          </p:cNvSpPr>
          <p:nvPr>
            <p:ph type="body" sz="quarter" idx="32" hasCustomPrompt="1"/>
          </p:nvPr>
        </p:nvSpPr>
        <p:spPr>
          <a:xfrm>
            <a:off x="7261647" y="2951026"/>
            <a:ext cx="2253709" cy="1237497"/>
          </a:xfrm>
        </p:spPr>
        <p:txBody>
          <a:bodyPr/>
          <a:lstStyle>
            <a:lvl1pPr algn="ctr">
              <a:buNone/>
              <a:defRPr sz="1500" b="0" i="0" spc="0">
                <a:solidFill>
                  <a:srgbClr val="23385C"/>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00" name="Text Placeholder 17">
            <a:extLst>
              <a:ext uri="{FF2B5EF4-FFF2-40B4-BE49-F238E27FC236}">
                <a16:creationId xmlns:a16="http://schemas.microsoft.com/office/drawing/2014/main" id="{5D6484B6-6A23-DA4C-AFB8-4A3877BAEB9C}"/>
              </a:ext>
            </a:extLst>
          </p:cNvPr>
          <p:cNvSpPr>
            <a:spLocks noGrp="1"/>
          </p:cNvSpPr>
          <p:nvPr>
            <p:ph type="body" sz="quarter" idx="33" hasCustomPrompt="1"/>
          </p:nvPr>
        </p:nvSpPr>
        <p:spPr>
          <a:xfrm>
            <a:off x="5051398" y="1028522"/>
            <a:ext cx="2253709" cy="1237497"/>
          </a:xfrm>
        </p:spPr>
        <p:txBody>
          <a:bodyPr/>
          <a:lstStyle>
            <a:lvl1pPr algn="ctr">
              <a:buNone/>
              <a:defRPr sz="1500" b="0" i="0" spc="0">
                <a:solidFill>
                  <a:srgbClr val="23385C"/>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01" name="Text Placeholder 17">
            <a:extLst>
              <a:ext uri="{FF2B5EF4-FFF2-40B4-BE49-F238E27FC236}">
                <a16:creationId xmlns:a16="http://schemas.microsoft.com/office/drawing/2014/main" id="{17E014FD-573A-CD4A-8E06-A12C82D41C31}"/>
              </a:ext>
            </a:extLst>
          </p:cNvPr>
          <p:cNvSpPr>
            <a:spLocks noGrp="1"/>
          </p:cNvSpPr>
          <p:nvPr>
            <p:ph type="body" sz="quarter" idx="34" hasCustomPrompt="1"/>
          </p:nvPr>
        </p:nvSpPr>
        <p:spPr>
          <a:xfrm>
            <a:off x="9377489" y="994625"/>
            <a:ext cx="2253709" cy="1237497"/>
          </a:xfrm>
        </p:spPr>
        <p:txBody>
          <a:bodyPr/>
          <a:lstStyle>
            <a:lvl1pPr algn="ctr">
              <a:buNone/>
              <a:defRPr sz="1500" b="0" i="0" spc="0">
                <a:solidFill>
                  <a:srgbClr val="23385C"/>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05" name="Freeform 104">
            <a:extLst>
              <a:ext uri="{FF2B5EF4-FFF2-40B4-BE49-F238E27FC236}">
                <a16:creationId xmlns:a16="http://schemas.microsoft.com/office/drawing/2014/main" id="{337311E9-3EFE-D343-B68E-E469AF748125}"/>
              </a:ext>
            </a:extLst>
          </p:cNvPr>
          <p:cNvSpPr/>
          <p:nvPr userDrawn="1"/>
        </p:nvSpPr>
        <p:spPr>
          <a:xfrm>
            <a:off x="0" y="2489789"/>
            <a:ext cx="3733642" cy="233707"/>
          </a:xfrm>
          <a:custGeom>
            <a:avLst/>
            <a:gdLst>
              <a:gd name="connsiteX0" fmla="*/ 0 w 3733642"/>
              <a:gd name="connsiteY0" fmla="*/ 0 h 233707"/>
              <a:gd name="connsiteX1" fmla="*/ 2074776 w 3733642"/>
              <a:gd name="connsiteY1" fmla="*/ 0 h 233707"/>
              <a:gd name="connsiteX2" fmla="*/ 2492280 w 3733642"/>
              <a:gd name="connsiteY2" fmla="*/ 0 h 233707"/>
              <a:gd name="connsiteX3" fmla="*/ 3732116 w 3733642"/>
              <a:gd name="connsiteY3" fmla="*/ 0 h 233707"/>
              <a:gd name="connsiteX4" fmla="*/ 3700068 w 3733642"/>
              <a:gd name="connsiteY4" fmla="*/ 115336 h 233707"/>
              <a:gd name="connsiteX5" fmla="*/ 3733642 w 3733642"/>
              <a:gd name="connsiteY5" fmla="*/ 233707 h 233707"/>
              <a:gd name="connsiteX6" fmla="*/ 2494674 w 3733642"/>
              <a:gd name="connsiteY6" fmla="*/ 233707 h 233707"/>
              <a:gd name="connsiteX7" fmla="*/ 2073250 w 3733642"/>
              <a:gd name="connsiteY7" fmla="*/ 233707 h 233707"/>
              <a:gd name="connsiteX8" fmla="*/ 0 w 3733642"/>
              <a:gd name="connsiteY8" fmla="*/ 233707 h 2337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733642" h="233707">
                <a:moveTo>
                  <a:pt x="0" y="0"/>
                </a:moveTo>
                <a:lnTo>
                  <a:pt x="2074776" y="0"/>
                </a:lnTo>
                <a:lnTo>
                  <a:pt x="2492280" y="0"/>
                </a:lnTo>
                <a:lnTo>
                  <a:pt x="3732116" y="0"/>
                </a:lnTo>
                <a:cubicBezTo>
                  <a:pt x="3710751" y="34904"/>
                  <a:pt x="3700068" y="74361"/>
                  <a:pt x="3700068" y="115336"/>
                </a:cubicBezTo>
                <a:cubicBezTo>
                  <a:pt x="3700068" y="160863"/>
                  <a:pt x="3713803" y="198803"/>
                  <a:pt x="3733642" y="233707"/>
                </a:cubicBezTo>
                <a:lnTo>
                  <a:pt x="2494674" y="233707"/>
                </a:lnTo>
                <a:lnTo>
                  <a:pt x="2073250" y="233707"/>
                </a:lnTo>
                <a:lnTo>
                  <a:pt x="0" y="233707"/>
                </a:lnTo>
                <a:close/>
              </a:path>
            </a:pathLst>
          </a:custGeom>
          <a:solidFill>
            <a:srgbClr val="23385C"/>
          </a:solidFill>
          <a:ln cap="flat">
            <a:noFill/>
            <a:prstDash val="solid"/>
          </a:ln>
        </p:spPr>
        <p:txBody>
          <a:bodyPr vert="horz" wrap="square" lIns="90000" tIns="45000" rIns="90000" bIns="45000" anchor="ctr" anchorCtr="1" compatLnSpc="0">
            <a:noAutofit/>
          </a:bodyPr>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grpSp>
        <p:nvGrpSpPr>
          <p:cNvPr id="28" name="Group 27">
            <a:extLst>
              <a:ext uri="{FF2B5EF4-FFF2-40B4-BE49-F238E27FC236}">
                <a16:creationId xmlns:a16="http://schemas.microsoft.com/office/drawing/2014/main" id="{EDD7DD1D-6569-A648-B7BA-8A862C959B63}"/>
              </a:ext>
            </a:extLst>
          </p:cNvPr>
          <p:cNvGrpSpPr/>
          <p:nvPr userDrawn="1"/>
        </p:nvGrpSpPr>
        <p:grpSpPr>
          <a:xfrm flipH="1">
            <a:off x="10344642" y="6178622"/>
            <a:ext cx="1847358" cy="678338"/>
            <a:chOff x="0" y="6194352"/>
            <a:chExt cx="1847358" cy="678338"/>
          </a:xfrm>
        </p:grpSpPr>
        <p:pic>
          <p:nvPicPr>
            <p:cNvPr id="29" name="Picture 28" descr="Icon&#10;&#10;Description automatically generated">
              <a:extLst>
                <a:ext uri="{FF2B5EF4-FFF2-40B4-BE49-F238E27FC236}">
                  <a16:creationId xmlns:a16="http://schemas.microsoft.com/office/drawing/2014/main" id="{525A5E58-9616-604D-8FC9-6B7619197C94}"/>
                </a:ext>
              </a:extLst>
            </p:cNvPr>
            <p:cNvPicPr>
              <a:picLocks noChangeAspect="1"/>
            </p:cNvPicPr>
            <p:nvPr userDrawn="1"/>
          </p:nvPicPr>
          <p:blipFill>
            <a:blip r:embed="rId2"/>
            <a:stretch>
              <a:fillRect/>
            </a:stretch>
          </p:blipFill>
          <p:spPr>
            <a:xfrm flipH="1">
              <a:off x="0" y="6194352"/>
              <a:ext cx="1058868" cy="678338"/>
            </a:xfrm>
            <a:prstGeom prst="rect">
              <a:avLst/>
            </a:prstGeom>
          </p:spPr>
        </p:pic>
        <p:pic>
          <p:nvPicPr>
            <p:cNvPr id="30" name="Picture 29" descr="A picture containing text, sign, tableware, plate&#10;&#10;Description automatically generated">
              <a:extLst>
                <a:ext uri="{FF2B5EF4-FFF2-40B4-BE49-F238E27FC236}">
                  <a16:creationId xmlns:a16="http://schemas.microsoft.com/office/drawing/2014/main" id="{55F74A9A-7428-B54D-841E-92004CF57788}"/>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flipH="1">
              <a:off x="278662" y="6218244"/>
              <a:ext cx="1080400" cy="315277"/>
            </a:xfrm>
            <a:prstGeom prst="rect">
              <a:avLst/>
            </a:prstGeom>
          </p:spPr>
        </p:pic>
        <p:pic>
          <p:nvPicPr>
            <p:cNvPr id="33" name="Picture 32" descr="Shape, arrow&#10;&#10;Description automatically generated">
              <a:extLst>
                <a:ext uri="{FF2B5EF4-FFF2-40B4-BE49-F238E27FC236}">
                  <a16:creationId xmlns:a16="http://schemas.microsoft.com/office/drawing/2014/main" id="{18EEA0B2-3AEE-A140-9499-01A6A041AB70}"/>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flipH="1">
              <a:off x="1359062" y="6387828"/>
              <a:ext cx="488296" cy="315278"/>
            </a:xfrm>
            <a:prstGeom prst="rect">
              <a:avLst/>
            </a:prstGeom>
          </p:spPr>
        </p:pic>
      </p:grpSp>
    </p:spTree>
    <p:extLst>
      <p:ext uri="{BB962C8B-B14F-4D97-AF65-F5344CB8AC3E}">
        <p14:creationId xmlns:p14="http://schemas.microsoft.com/office/powerpoint/2010/main" val="2202688939"/>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Final Slide">
    <p:spTree>
      <p:nvGrpSpPr>
        <p:cNvPr id="1" name=""/>
        <p:cNvGrpSpPr/>
        <p:nvPr/>
      </p:nvGrpSpPr>
      <p:grpSpPr>
        <a:xfrm>
          <a:off x="0" y="0"/>
          <a:ext cx="0" cy="0"/>
          <a:chOff x="0" y="0"/>
          <a:chExt cx="0" cy="0"/>
        </a:xfrm>
      </p:grpSpPr>
      <p:sp>
        <p:nvSpPr>
          <p:cNvPr id="28" name="Rectangle 27">
            <a:extLst>
              <a:ext uri="{FF2B5EF4-FFF2-40B4-BE49-F238E27FC236}">
                <a16:creationId xmlns:a16="http://schemas.microsoft.com/office/drawing/2014/main" id="{7CD42471-1AE1-7E43-ADAB-FFD070D8B9A4}"/>
              </a:ext>
            </a:extLst>
          </p:cNvPr>
          <p:cNvSpPr/>
          <p:nvPr userDrawn="1"/>
        </p:nvSpPr>
        <p:spPr>
          <a:xfrm flipV="1">
            <a:off x="7252828" y="8349"/>
            <a:ext cx="4355270" cy="6833936"/>
          </a:xfrm>
          <a:prstGeom prst="rect">
            <a:avLst/>
          </a:prstGeom>
          <a:solidFill>
            <a:srgbClr val="7DCCC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Montserrat Light" charset="0"/>
            </a:endParaRPr>
          </a:p>
        </p:txBody>
      </p:sp>
      <p:sp>
        <p:nvSpPr>
          <p:cNvPr id="3" name="Rectangle 2">
            <a:extLst>
              <a:ext uri="{FF2B5EF4-FFF2-40B4-BE49-F238E27FC236}">
                <a16:creationId xmlns:a16="http://schemas.microsoft.com/office/drawing/2014/main" id="{5FC67433-1584-FF43-ADAA-681A94BE02F6}"/>
              </a:ext>
            </a:extLst>
          </p:cNvPr>
          <p:cNvSpPr/>
          <p:nvPr userDrawn="1"/>
        </p:nvSpPr>
        <p:spPr>
          <a:xfrm>
            <a:off x="6982036" y="4072847"/>
            <a:ext cx="4896853" cy="2048825"/>
          </a:xfrm>
          <a:prstGeom prst="rect">
            <a:avLst/>
          </a:prstGeom>
          <a:solidFill>
            <a:srgbClr val="F16A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9" name="Picture 28" descr="Logo, company name&#10;&#10;Description automatically generated">
            <a:extLst>
              <a:ext uri="{FF2B5EF4-FFF2-40B4-BE49-F238E27FC236}">
                <a16:creationId xmlns:a16="http://schemas.microsoft.com/office/drawing/2014/main" id="{EF38EF7A-81AA-1A4F-8718-DCE50973E9E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252828" y="-3683"/>
            <a:ext cx="4355270" cy="2788837"/>
          </a:xfrm>
          <a:prstGeom prst="rect">
            <a:avLst/>
          </a:prstGeom>
        </p:spPr>
      </p:pic>
      <p:pic>
        <p:nvPicPr>
          <p:cNvPr id="39" name="Picture 38" descr="Icon&#10;&#10;Description automatically generated">
            <a:extLst>
              <a:ext uri="{FF2B5EF4-FFF2-40B4-BE49-F238E27FC236}">
                <a16:creationId xmlns:a16="http://schemas.microsoft.com/office/drawing/2014/main" id="{9B50C308-36DF-C242-BF4A-0F0BEE1B6E0B}"/>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l="35800"/>
          <a:stretch/>
        </p:blipFill>
        <p:spPr>
          <a:xfrm rot="10800000">
            <a:off x="9722" y="-3683"/>
            <a:ext cx="3381345" cy="2542346"/>
          </a:xfrm>
          <a:prstGeom prst="rect">
            <a:avLst/>
          </a:prstGeom>
        </p:spPr>
      </p:pic>
      <p:sp>
        <p:nvSpPr>
          <p:cNvPr id="5" name="Google Shape;482;p39">
            <a:extLst>
              <a:ext uri="{FF2B5EF4-FFF2-40B4-BE49-F238E27FC236}">
                <a16:creationId xmlns:a16="http://schemas.microsoft.com/office/drawing/2014/main" id="{EEC38ED6-50FB-8743-88C0-96E8A16C20B3}"/>
              </a:ext>
            </a:extLst>
          </p:cNvPr>
          <p:cNvSpPr/>
          <p:nvPr userDrawn="1"/>
        </p:nvSpPr>
        <p:spPr>
          <a:xfrm>
            <a:off x="7511827" y="4292664"/>
            <a:ext cx="229290" cy="200087"/>
          </a:xfrm>
          <a:custGeom>
            <a:avLst/>
            <a:gdLst/>
            <a:ahLst/>
            <a:cxnLst/>
            <a:rect l="l" t="t" r="r" b="b"/>
            <a:pathLst>
              <a:path w="18365" h="16026" fill="none" extrusionOk="0">
                <a:moveTo>
                  <a:pt x="9182" y="0"/>
                </a:moveTo>
                <a:lnTo>
                  <a:pt x="0" y="8841"/>
                </a:lnTo>
                <a:lnTo>
                  <a:pt x="2874" y="8841"/>
                </a:lnTo>
                <a:lnTo>
                  <a:pt x="2874" y="15246"/>
                </a:lnTo>
                <a:lnTo>
                  <a:pt x="2874" y="15246"/>
                </a:lnTo>
                <a:lnTo>
                  <a:pt x="2899" y="15417"/>
                </a:lnTo>
                <a:lnTo>
                  <a:pt x="2947" y="15563"/>
                </a:lnTo>
                <a:lnTo>
                  <a:pt x="3020" y="15685"/>
                </a:lnTo>
                <a:lnTo>
                  <a:pt x="3093" y="15806"/>
                </a:lnTo>
                <a:lnTo>
                  <a:pt x="3215" y="15904"/>
                </a:lnTo>
                <a:lnTo>
                  <a:pt x="3361" y="15977"/>
                </a:lnTo>
                <a:lnTo>
                  <a:pt x="3508" y="16026"/>
                </a:lnTo>
                <a:lnTo>
                  <a:pt x="3654" y="16026"/>
                </a:lnTo>
                <a:lnTo>
                  <a:pt x="7404" y="16026"/>
                </a:lnTo>
                <a:lnTo>
                  <a:pt x="7404" y="13420"/>
                </a:lnTo>
                <a:lnTo>
                  <a:pt x="7404" y="13420"/>
                </a:lnTo>
                <a:lnTo>
                  <a:pt x="7429" y="13127"/>
                </a:lnTo>
                <a:lnTo>
                  <a:pt x="7526" y="12860"/>
                </a:lnTo>
                <a:lnTo>
                  <a:pt x="7648" y="12616"/>
                </a:lnTo>
                <a:lnTo>
                  <a:pt x="7818" y="12421"/>
                </a:lnTo>
                <a:lnTo>
                  <a:pt x="8038" y="12251"/>
                </a:lnTo>
                <a:lnTo>
                  <a:pt x="8257" y="12129"/>
                </a:lnTo>
                <a:lnTo>
                  <a:pt x="8525" y="12031"/>
                </a:lnTo>
                <a:lnTo>
                  <a:pt x="8817" y="12007"/>
                </a:lnTo>
                <a:lnTo>
                  <a:pt x="9548" y="12007"/>
                </a:lnTo>
                <a:lnTo>
                  <a:pt x="9548" y="12007"/>
                </a:lnTo>
                <a:lnTo>
                  <a:pt x="9840" y="12031"/>
                </a:lnTo>
                <a:lnTo>
                  <a:pt x="10108" y="12129"/>
                </a:lnTo>
                <a:lnTo>
                  <a:pt x="10327" y="12251"/>
                </a:lnTo>
                <a:lnTo>
                  <a:pt x="10546" y="12421"/>
                </a:lnTo>
                <a:lnTo>
                  <a:pt x="10717" y="12616"/>
                </a:lnTo>
                <a:lnTo>
                  <a:pt x="10838" y="12860"/>
                </a:lnTo>
                <a:lnTo>
                  <a:pt x="10936" y="13127"/>
                </a:lnTo>
                <a:lnTo>
                  <a:pt x="10960" y="13420"/>
                </a:lnTo>
                <a:lnTo>
                  <a:pt x="10960" y="16026"/>
                </a:lnTo>
                <a:lnTo>
                  <a:pt x="14711" y="16026"/>
                </a:lnTo>
                <a:lnTo>
                  <a:pt x="14711" y="16026"/>
                </a:lnTo>
                <a:lnTo>
                  <a:pt x="14857" y="16026"/>
                </a:lnTo>
                <a:lnTo>
                  <a:pt x="15003" y="15977"/>
                </a:lnTo>
                <a:lnTo>
                  <a:pt x="15149" y="15904"/>
                </a:lnTo>
                <a:lnTo>
                  <a:pt x="15271" y="15806"/>
                </a:lnTo>
                <a:lnTo>
                  <a:pt x="15344" y="15685"/>
                </a:lnTo>
                <a:lnTo>
                  <a:pt x="15417" y="15563"/>
                </a:lnTo>
                <a:lnTo>
                  <a:pt x="15466" y="15417"/>
                </a:lnTo>
                <a:lnTo>
                  <a:pt x="15490" y="15246"/>
                </a:lnTo>
                <a:lnTo>
                  <a:pt x="15490" y="8841"/>
                </a:lnTo>
                <a:lnTo>
                  <a:pt x="18364" y="8841"/>
                </a:lnTo>
                <a:lnTo>
                  <a:pt x="9182" y="0"/>
                </a:lnTo>
                <a:close/>
              </a:path>
            </a:pathLst>
          </a:custGeom>
          <a:solidFill>
            <a:srgbClr val="23385C"/>
          </a:solid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23385C"/>
              </a:solidFill>
            </a:endParaRPr>
          </a:p>
        </p:txBody>
      </p:sp>
      <p:grpSp>
        <p:nvGrpSpPr>
          <p:cNvPr id="6" name="Google Shape;664;p39">
            <a:extLst>
              <a:ext uri="{FF2B5EF4-FFF2-40B4-BE49-F238E27FC236}">
                <a16:creationId xmlns:a16="http://schemas.microsoft.com/office/drawing/2014/main" id="{CC85109A-A3EC-3D46-89F2-96E07506BA98}"/>
              </a:ext>
            </a:extLst>
          </p:cNvPr>
          <p:cNvGrpSpPr/>
          <p:nvPr userDrawn="1"/>
        </p:nvGrpSpPr>
        <p:grpSpPr>
          <a:xfrm>
            <a:off x="7495627" y="5538848"/>
            <a:ext cx="233548" cy="233548"/>
            <a:chOff x="5941025" y="3634400"/>
            <a:chExt cx="467650" cy="467650"/>
          </a:xfrm>
          <a:solidFill>
            <a:srgbClr val="23385C"/>
          </a:solidFill>
        </p:grpSpPr>
        <p:sp>
          <p:nvSpPr>
            <p:cNvPr id="7" name="Google Shape;665;p39">
              <a:extLst>
                <a:ext uri="{FF2B5EF4-FFF2-40B4-BE49-F238E27FC236}">
                  <a16:creationId xmlns:a16="http://schemas.microsoft.com/office/drawing/2014/main" id="{8AE5DE59-CD7E-C247-8CC4-585D7EEC5EE4}"/>
                </a:ext>
              </a:extLst>
            </p:cNvPr>
            <p:cNvSpPr/>
            <p:nvPr/>
          </p:nvSpPr>
          <p:spPr>
            <a:xfrm>
              <a:off x="5941025" y="3634400"/>
              <a:ext cx="467650" cy="467650"/>
            </a:xfrm>
            <a:custGeom>
              <a:avLst/>
              <a:gdLst/>
              <a:ahLst/>
              <a:cxnLst/>
              <a:rect l="l" t="t" r="r" b="b"/>
              <a:pathLst>
                <a:path w="18706" h="18706" fill="none" extrusionOk="0">
                  <a:moveTo>
                    <a:pt x="9353" y="1"/>
                  </a:moveTo>
                  <a:lnTo>
                    <a:pt x="9353" y="1"/>
                  </a:lnTo>
                  <a:lnTo>
                    <a:pt x="8866" y="25"/>
                  </a:lnTo>
                  <a:lnTo>
                    <a:pt x="8403" y="50"/>
                  </a:lnTo>
                  <a:lnTo>
                    <a:pt x="7940" y="123"/>
                  </a:lnTo>
                  <a:lnTo>
                    <a:pt x="7478" y="196"/>
                  </a:lnTo>
                  <a:lnTo>
                    <a:pt x="7015" y="293"/>
                  </a:lnTo>
                  <a:lnTo>
                    <a:pt x="6577" y="439"/>
                  </a:lnTo>
                  <a:lnTo>
                    <a:pt x="6138" y="585"/>
                  </a:lnTo>
                  <a:lnTo>
                    <a:pt x="5724" y="732"/>
                  </a:lnTo>
                  <a:lnTo>
                    <a:pt x="5310" y="926"/>
                  </a:lnTo>
                  <a:lnTo>
                    <a:pt x="4896" y="1146"/>
                  </a:lnTo>
                  <a:lnTo>
                    <a:pt x="4506" y="1365"/>
                  </a:lnTo>
                  <a:lnTo>
                    <a:pt x="4117" y="1608"/>
                  </a:lnTo>
                  <a:lnTo>
                    <a:pt x="3751" y="1876"/>
                  </a:lnTo>
                  <a:lnTo>
                    <a:pt x="3410" y="2144"/>
                  </a:lnTo>
                  <a:lnTo>
                    <a:pt x="3069" y="2436"/>
                  </a:lnTo>
                  <a:lnTo>
                    <a:pt x="2753" y="2753"/>
                  </a:lnTo>
                  <a:lnTo>
                    <a:pt x="2436" y="3070"/>
                  </a:lnTo>
                  <a:lnTo>
                    <a:pt x="2144" y="3411"/>
                  </a:lnTo>
                  <a:lnTo>
                    <a:pt x="1876" y="3752"/>
                  </a:lnTo>
                  <a:lnTo>
                    <a:pt x="1608" y="4117"/>
                  </a:lnTo>
                  <a:lnTo>
                    <a:pt x="1365" y="4507"/>
                  </a:lnTo>
                  <a:lnTo>
                    <a:pt x="1145" y="4896"/>
                  </a:lnTo>
                  <a:lnTo>
                    <a:pt x="926" y="5310"/>
                  </a:lnTo>
                  <a:lnTo>
                    <a:pt x="731" y="5724"/>
                  </a:lnTo>
                  <a:lnTo>
                    <a:pt x="585" y="6138"/>
                  </a:lnTo>
                  <a:lnTo>
                    <a:pt x="439" y="6577"/>
                  </a:lnTo>
                  <a:lnTo>
                    <a:pt x="293" y="7015"/>
                  </a:lnTo>
                  <a:lnTo>
                    <a:pt x="196" y="7478"/>
                  </a:lnTo>
                  <a:lnTo>
                    <a:pt x="123" y="7941"/>
                  </a:lnTo>
                  <a:lnTo>
                    <a:pt x="49" y="8403"/>
                  </a:lnTo>
                  <a:lnTo>
                    <a:pt x="25" y="8866"/>
                  </a:lnTo>
                  <a:lnTo>
                    <a:pt x="1" y="9353"/>
                  </a:lnTo>
                  <a:lnTo>
                    <a:pt x="1" y="9353"/>
                  </a:lnTo>
                  <a:lnTo>
                    <a:pt x="25" y="9840"/>
                  </a:lnTo>
                  <a:lnTo>
                    <a:pt x="49" y="10303"/>
                  </a:lnTo>
                  <a:lnTo>
                    <a:pt x="123" y="10766"/>
                  </a:lnTo>
                  <a:lnTo>
                    <a:pt x="196" y="11229"/>
                  </a:lnTo>
                  <a:lnTo>
                    <a:pt x="293" y="11691"/>
                  </a:lnTo>
                  <a:lnTo>
                    <a:pt x="439" y="12130"/>
                  </a:lnTo>
                  <a:lnTo>
                    <a:pt x="585" y="12568"/>
                  </a:lnTo>
                  <a:lnTo>
                    <a:pt x="731" y="12982"/>
                  </a:lnTo>
                  <a:lnTo>
                    <a:pt x="926" y="13396"/>
                  </a:lnTo>
                  <a:lnTo>
                    <a:pt x="1145" y="13810"/>
                  </a:lnTo>
                  <a:lnTo>
                    <a:pt x="1365" y="14200"/>
                  </a:lnTo>
                  <a:lnTo>
                    <a:pt x="1608" y="14590"/>
                  </a:lnTo>
                  <a:lnTo>
                    <a:pt x="1876" y="14955"/>
                  </a:lnTo>
                  <a:lnTo>
                    <a:pt x="2144" y="15296"/>
                  </a:lnTo>
                  <a:lnTo>
                    <a:pt x="2436" y="15637"/>
                  </a:lnTo>
                  <a:lnTo>
                    <a:pt x="2753" y="15953"/>
                  </a:lnTo>
                  <a:lnTo>
                    <a:pt x="3069" y="16270"/>
                  </a:lnTo>
                  <a:lnTo>
                    <a:pt x="3410" y="16562"/>
                  </a:lnTo>
                  <a:lnTo>
                    <a:pt x="3751" y="16830"/>
                  </a:lnTo>
                  <a:lnTo>
                    <a:pt x="4117" y="17098"/>
                  </a:lnTo>
                  <a:lnTo>
                    <a:pt x="4506" y="17342"/>
                  </a:lnTo>
                  <a:lnTo>
                    <a:pt x="4896" y="17561"/>
                  </a:lnTo>
                  <a:lnTo>
                    <a:pt x="5310" y="17780"/>
                  </a:lnTo>
                  <a:lnTo>
                    <a:pt x="5724" y="17975"/>
                  </a:lnTo>
                  <a:lnTo>
                    <a:pt x="6138" y="18121"/>
                  </a:lnTo>
                  <a:lnTo>
                    <a:pt x="6577" y="18267"/>
                  </a:lnTo>
                  <a:lnTo>
                    <a:pt x="7015" y="18413"/>
                  </a:lnTo>
                  <a:lnTo>
                    <a:pt x="7478" y="18511"/>
                  </a:lnTo>
                  <a:lnTo>
                    <a:pt x="7940" y="18584"/>
                  </a:lnTo>
                  <a:lnTo>
                    <a:pt x="8403" y="18657"/>
                  </a:lnTo>
                  <a:lnTo>
                    <a:pt x="8866" y="18681"/>
                  </a:lnTo>
                  <a:lnTo>
                    <a:pt x="9353" y="18706"/>
                  </a:lnTo>
                  <a:lnTo>
                    <a:pt x="9353" y="18706"/>
                  </a:lnTo>
                  <a:lnTo>
                    <a:pt x="9840" y="18681"/>
                  </a:lnTo>
                  <a:lnTo>
                    <a:pt x="10303" y="18657"/>
                  </a:lnTo>
                  <a:lnTo>
                    <a:pt x="10766" y="18584"/>
                  </a:lnTo>
                  <a:lnTo>
                    <a:pt x="11228" y="18511"/>
                  </a:lnTo>
                  <a:lnTo>
                    <a:pt x="11691" y="18413"/>
                  </a:lnTo>
                  <a:lnTo>
                    <a:pt x="12130" y="18267"/>
                  </a:lnTo>
                  <a:lnTo>
                    <a:pt x="12568" y="18121"/>
                  </a:lnTo>
                  <a:lnTo>
                    <a:pt x="12982" y="17975"/>
                  </a:lnTo>
                  <a:lnTo>
                    <a:pt x="13396" y="17780"/>
                  </a:lnTo>
                  <a:lnTo>
                    <a:pt x="13810" y="17561"/>
                  </a:lnTo>
                  <a:lnTo>
                    <a:pt x="14200" y="17342"/>
                  </a:lnTo>
                  <a:lnTo>
                    <a:pt x="14589" y="17098"/>
                  </a:lnTo>
                  <a:lnTo>
                    <a:pt x="14955" y="16830"/>
                  </a:lnTo>
                  <a:lnTo>
                    <a:pt x="15296" y="16562"/>
                  </a:lnTo>
                  <a:lnTo>
                    <a:pt x="15637" y="16270"/>
                  </a:lnTo>
                  <a:lnTo>
                    <a:pt x="15953" y="15953"/>
                  </a:lnTo>
                  <a:lnTo>
                    <a:pt x="16270" y="15637"/>
                  </a:lnTo>
                  <a:lnTo>
                    <a:pt x="16562" y="15296"/>
                  </a:lnTo>
                  <a:lnTo>
                    <a:pt x="16830" y="14955"/>
                  </a:lnTo>
                  <a:lnTo>
                    <a:pt x="17098" y="14590"/>
                  </a:lnTo>
                  <a:lnTo>
                    <a:pt x="17341" y="14200"/>
                  </a:lnTo>
                  <a:lnTo>
                    <a:pt x="17561" y="13810"/>
                  </a:lnTo>
                  <a:lnTo>
                    <a:pt x="17780" y="13396"/>
                  </a:lnTo>
                  <a:lnTo>
                    <a:pt x="17975" y="12982"/>
                  </a:lnTo>
                  <a:lnTo>
                    <a:pt x="18121" y="12568"/>
                  </a:lnTo>
                  <a:lnTo>
                    <a:pt x="18267" y="12130"/>
                  </a:lnTo>
                  <a:lnTo>
                    <a:pt x="18413" y="11691"/>
                  </a:lnTo>
                  <a:lnTo>
                    <a:pt x="18511" y="11229"/>
                  </a:lnTo>
                  <a:lnTo>
                    <a:pt x="18584" y="10766"/>
                  </a:lnTo>
                  <a:lnTo>
                    <a:pt x="18657" y="10303"/>
                  </a:lnTo>
                  <a:lnTo>
                    <a:pt x="18681" y="9840"/>
                  </a:lnTo>
                  <a:lnTo>
                    <a:pt x="18705" y="9353"/>
                  </a:lnTo>
                  <a:lnTo>
                    <a:pt x="18705" y="9353"/>
                  </a:lnTo>
                  <a:lnTo>
                    <a:pt x="18681" y="8866"/>
                  </a:lnTo>
                  <a:lnTo>
                    <a:pt x="18657" y="8403"/>
                  </a:lnTo>
                  <a:lnTo>
                    <a:pt x="18584" y="7941"/>
                  </a:lnTo>
                  <a:lnTo>
                    <a:pt x="18511" y="7478"/>
                  </a:lnTo>
                  <a:lnTo>
                    <a:pt x="18413" y="7015"/>
                  </a:lnTo>
                  <a:lnTo>
                    <a:pt x="18267" y="6577"/>
                  </a:lnTo>
                  <a:lnTo>
                    <a:pt x="18121" y="6138"/>
                  </a:lnTo>
                  <a:lnTo>
                    <a:pt x="17975" y="5724"/>
                  </a:lnTo>
                  <a:lnTo>
                    <a:pt x="17780" y="5310"/>
                  </a:lnTo>
                  <a:lnTo>
                    <a:pt x="17561" y="4896"/>
                  </a:lnTo>
                  <a:lnTo>
                    <a:pt x="17341" y="4507"/>
                  </a:lnTo>
                  <a:lnTo>
                    <a:pt x="17098" y="4117"/>
                  </a:lnTo>
                  <a:lnTo>
                    <a:pt x="16830" y="3752"/>
                  </a:lnTo>
                  <a:lnTo>
                    <a:pt x="16562" y="3411"/>
                  </a:lnTo>
                  <a:lnTo>
                    <a:pt x="16270" y="3070"/>
                  </a:lnTo>
                  <a:lnTo>
                    <a:pt x="15953" y="2753"/>
                  </a:lnTo>
                  <a:lnTo>
                    <a:pt x="15637" y="2436"/>
                  </a:lnTo>
                  <a:lnTo>
                    <a:pt x="15296" y="2144"/>
                  </a:lnTo>
                  <a:lnTo>
                    <a:pt x="14955" y="1876"/>
                  </a:lnTo>
                  <a:lnTo>
                    <a:pt x="14589" y="1608"/>
                  </a:lnTo>
                  <a:lnTo>
                    <a:pt x="14200" y="1365"/>
                  </a:lnTo>
                  <a:lnTo>
                    <a:pt x="13810" y="1146"/>
                  </a:lnTo>
                  <a:lnTo>
                    <a:pt x="13396" y="926"/>
                  </a:lnTo>
                  <a:lnTo>
                    <a:pt x="12982" y="732"/>
                  </a:lnTo>
                  <a:lnTo>
                    <a:pt x="12568" y="585"/>
                  </a:lnTo>
                  <a:lnTo>
                    <a:pt x="12130" y="439"/>
                  </a:lnTo>
                  <a:lnTo>
                    <a:pt x="11691" y="293"/>
                  </a:lnTo>
                  <a:lnTo>
                    <a:pt x="11228" y="196"/>
                  </a:lnTo>
                  <a:lnTo>
                    <a:pt x="10766" y="123"/>
                  </a:lnTo>
                  <a:lnTo>
                    <a:pt x="10303" y="50"/>
                  </a:lnTo>
                  <a:lnTo>
                    <a:pt x="9840" y="25"/>
                  </a:lnTo>
                  <a:lnTo>
                    <a:pt x="9353" y="1"/>
                  </a:lnTo>
                  <a:lnTo>
                    <a:pt x="9353" y="1"/>
                  </a:lnTo>
                </a:path>
              </a:pathLst>
            </a:custGeom>
            <a:grp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23385C"/>
                </a:solidFill>
              </a:endParaRPr>
            </a:p>
          </p:txBody>
        </p:sp>
        <p:sp>
          <p:nvSpPr>
            <p:cNvPr id="8" name="Google Shape;666;p39">
              <a:extLst>
                <a:ext uri="{FF2B5EF4-FFF2-40B4-BE49-F238E27FC236}">
                  <a16:creationId xmlns:a16="http://schemas.microsoft.com/office/drawing/2014/main" id="{141E336F-B4CC-8243-BF7F-1553C0EA509D}"/>
                </a:ext>
              </a:extLst>
            </p:cNvPr>
            <p:cNvSpPr/>
            <p:nvPr/>
          </p:nvSpPr>
          <p:spPr>
            <a:xfrm>
              <a:off x="6211975" y="3753150"/>
              <a:ext cx="19525" cy="18900"/>
            </a:xfrm>
            <a:custGeom>
              <a:avLst/>
              <a:gdLst/>
              <a:ahLst/>
              <a:cxnLst/>
              <a:rect l="l" t="t" r="r" b="b"/>
              <a:pathLst>
                <a:path w="781" h="756" fill="none" extrusionOk="0">
                  <a:moveTo>
                    <a:pt x="585" y="0"/>
                  </a:moveTo>
                  <a:lnTo>
                    <a:pt x="585" y="0"/>
                  </a:lnTo>
                  <a:lnTo>
                    <a:pt x="658" y="24"/>
                  </a:lnTo>
                  <a:lnTo>
                    <a:pt x="707" y="49"/>
                  </a:lnTo>
                  <a:lnTo>
                    <a:pt x="756" y="122"/>
                  </a:lnTo>
                  <a:lnTo>
                    <a:pt x="780" y="195"/>
                  </a:lnTo>
                  <a:lnTo>
                    <a:pt x="780" y="195"/>
                  </a:lnTo>
                  <a:lnTo>
                    <a:pt x="756" y="268"/>
                  </a:lnTo>
                  <a:lnTo>
                    <a:pt x="707" y="390"/>
                  </a:lnTo>
                  <a:lnTo>
                    <a:pt x="658" y="487"/>
                  </a:lnTo>
                  <a:lnTo>
                    <a:pt x="585" y="560"/>
                  </a:lnTo>
                  <a:lnTo>
                    <a:pt x="585" y="560"/>
                  </a:lnTo>
                  <a:lnTo>
                    <a:pt x="488" y="633"/>
                  </a:lnTo>
                  <a:lnTo>
                    <a:pt x="390" y="706"/>
                  </a:lnTo>
                  <a:lnTo>
                    <a:pt x="293" y="755"/>
                  </a:lnTo>
                  <a:lnTo>
                    <a:pt x="196" y="755"/>
                  </a:lnTo>
                  <a:lnTo>
                    <a:pt x="196" y="755"/>
                  </a:lnTo>
                  <a:lnTo>
                    <a:pt x="122" y="755"/>
                  </a:lnTo>
                  <a:lnTo>
                    <a:pt x="74" y="706"/>
                  </a:lnTo>
                  <a:lnTo>
                    <a:pt x="25" y="633"/>
                  </a:lnTo>
                  <a:lnTo>
                    <a:pt x="1" y="560"/>
                  </a:lnTo>
                  <a:lnTo>
                    <a:pt x="1" y="560"/>
                  </a:lnTo>
                  <a:lnTo>
                    <a:pt x="25" y="487"/>
                  </a:lnTo>
                  <a:lnTo>
                    <a:pt x="74" y="390"/>
                  </a:lnTo>
                  <a:lnTo>
                    <a:pt x="122" y="268"/>
                  </a:lnTo>
                  <a:lnTo>
                    <a:pt x="196" y="195"/>
                  </a:lnTo>
                  <a:lnTo>
                    <a:pt x="196" y="195"/>
                  </a:lnTo>
                  <a:lnTo>
                    <a:pt x="293" y="122"/>
                  </a:lnTo>
                  <a:lnTo>
                    <a:pt x="390" y="49"/>
                  </a:lnTo>
                  <a:lnTo>
                    <a:pt x="488" y="24"/>
                  </a:lnTo>
                  <a:lnTo>
                    <a:pt x="585" y="0"/>
                  </a:lnTo>
                  <a:lnTo>
                    <a:pt x="585" y="0"/>
                  </a:lnTo>
                </a:path>
              </a:pathLst>
            </a:custGeom>
            <a:grp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23385C"/>
                </a:solidFill>
              </a:endParaRPr>
            </a:p>
          </p:txBody>
        </p:sp>
        <p:sp>
          <p:nvSpPr>
            <p:cNvPr id="9" name="Google Shape;667;p39">
              <a:extLst>
                <a:ext uri="{FF2B5EF4-FFF2-40B4-BE49-F238E27FC236}">
                  <a16:creationId xmlns:a16="http://schemas.microsoft.com/office/drawing/2014/main" id="{B7F1A6A5-0657-E242-BDC1-9059DBA33F9C}"/>
                </a:ext>
              </a:extLst>
            </p:cNvPr>
            <p:cNvSpPr/>
            <p:nvPr/>
          </p:nvSpPr>
          <p:spPr>
            <a:xfrm>
              <a:off x="5943475" y="3695900"/>
              <a:ext cx="177800" cy="351350"/>
            </a:xfrm>
            <a:custGeom>
              <a:avLst/>
              <a:gdLst/>
              <a:ahLst/>
              <a:cxnLst/>
              <a:rect l="l" t="t" r="r" b="b"/>
              <a:pathLst>
                <a:path w="7112" h="14054" fill="none" extrusionOk="0">
                  <a:moveTo>
                    <a:pt x="2582" y="780"/>
                  </a:moveTo>
                  <a:lnTo>
                    <a:pt x="2582" y="780"/>
                  </a:lnTo>
                  <a:lnTo>
                    <a:pt x="2752" y="780"/>
                  </a:lnTo>
                  <a:lnTo>
                    <a:pt x="2752" y="780"/>
                  </a:lnTo>
                  <a:lnTo>
                    <a:pt x="2996" y="780"/>
                  </a:lnTo>
                  <a:lnTo>
                    <a:pt x="3215" y="829"/>
                  </a:lnTo>
                  <a:lnTo>
                    <a:pt x="3386" y="878"/>
                  </a:lnTo>
                  <a:lnTo>
                    <a:pt x="3507" y="951"/>
                  </a:lnTo>
                  <a:lnTo>
                    <a:pt x="3507" y="951"/>
                  </a:lnTo>
                  <a:lnTo>
                    <a:pt x="3605" y="1024"/>
                  </a:lnTo>
                  <a:lnTo>
                    <a:pt x="3702" y="1048"/>
                  </a:lnTo>
                  <a:lnTo>
                    <a:pt x="3800" y="1024"/>
                  </a:lnTo>
                  <a:lnTo>
                    <a:pt x="3897" y="951"/>
                  </a:lnTo>
                  <a:lnTo>
                    <a:pt x="3897" y="951"/>
                  </a:lnTo>
                  <a:lnTo>
                    <a:pt x="3970" y="878"/>
                  </a:lnTo>
                  <a:lnTo>
                    <a:pt x="4092" y="829"/>
                  </a:lnTo>
                  <a:lnTo>
                    <a:pt x="4189" y="780"/>
                  </a:lnTo>
                  <a:lnTo>
                    <a:pt x="4262" y="780"/>
                  </a:lnTo>
                  <a:lnTo>
                    <a:pt x="4262" y="780"/>
                  </a:lnTo>
                  <a:lnTo>
                    <a:pt x="4384" y="731"/>
                  </a:lnTo>
                  <a:lnTo>
                    <a:pt x="4506" y="658"/>
                  </a:lnTo>
                  <a:lnTo>
                    <a:pt x="4676" y="537"/>
                  </a:lnTo>
                  <a:lnTo>
                    <a:pt x="4847" y="390"/>
                  </a:lnTo>
                  <a:lnTo>
                    <a:pt x="4847" y="390"/>
                  </a:lnTo>
                  <a:lnTo>
                    <a:pt x="5042" y="244"/>
                  </a:lnTo>
                  <a:lnTo>
                    <a:pt x="5285" y="123"/>
                  </a:lnTo>
                  <a:lnTo>
                    <a:pt x="5529" y="49"/>
                  </a:lnTo>
                  <a:lnTo>
                    <a:pt x="5797" y="1"/>
                  </a:lnTo>
                  <a:lnTo>
                    <a:pt x="5797" y="1"/>
                  </a:lnTo>
                  <a:lnTo>
                    <a:pt x="5894" y="25"/>
                  </a:lnTo>
                  <a:lnTo>
                    <a:pt x="5992" y="49"/>
                  </a:lnTo>
                  <a:lnTo>
                    <a:pt x="6040" y="74"/>
                  </a:lnTo>
                  <a:lnTo>
                    <a:pt x="6089" y="123"/>
                  </a:lnTo>
                  <a:lnTo>
                    <a:pt x="6089" y="171"/>
                  </a:lnTo>
                  <a:lnTo>
                    <a:pt x="6089" y="244"/>
                  </a:lnTo>
                  <a:lnTo>
                    <a:pt x="6040" y="317"/>
                  </a:lnTo>
                  <a:lnTo>
                    <a:pt x="5992" y="390"/>
                  </a:lnTo>
                  <a:lnTo>
                    <a:pt x="5992" y="390"/>
                  </a:lnTo>
                  <a:lnTo>
                    <a:pt x="5845" y="561"/>
                  </a:lnTo>
                  <a:lnTo>
                    <a:pt x="5772" y="707"/>
                  </a:lnTo>
                  <a:lnTo>
                    <a:pt x="5748" y="853"/>
                  </a:lnTo>
                  <a:lnTo>
                    <a:pt x="5772" y="926"/>
                  </a:lnTo>
                  <a:lnTo>
                    <a:pt x="5797" y="951"/>
                  </a:lnTo>
                  <a:lnTo>
                    <a:pt x="5797" y="951"/>
                  </a:lnTo>
                  <a:lnTo>
                    <a:pt x="5870" y="1048"/>
                  </a:lnTo>
                  <a:lnTo>
                    <a:pt x="5918" y="1145"/>
                  </a:lnTo>
                  <a:lnTo>
                    <a:pt x="5967" y="1243"/>
                  </a:lnTo>
                  <a:lnTo>
                    <a:pt x="5992" y="1340"/>
                  </a:lnTo>
                  <a:lnTo>
                    <a:pt x="5992" y="1340"/>
                  </a:lnTo>
                  <a:lnTo>
                    <a:pt x="5967" y="1438"/>
                  </a:lnTo>
                  <a:lnTo>
                    <a:pt x="5918" y="1535"/>
                  </a:lnTo>
                  <a:lnTo>
                    <a:pt x="5870" y="1633"/>
                  </a:lnTo>
                  <a:lnTo>
                    <a:pt x="5797" y="1730"/>
                  </a:lnTo>
                  <a:lnTo>
                    <a:pt x="5797" y="1730"/>
                  </a:lnTo>
                  <a:lnTo>
                    <a:pt x="5748" y="1754"/>
                  </a:lnTo>
                  <a:lnTo>
                    <a:pt x="5699" y="1754"/>
                  </a:lnTo>
                  <a:lnTo>
                    <a:pt x="5553" y="1754"/>
                  </a:lnTo>
                  <a:lnTo>
                    <a:pt x="5383" y="1657"/>
                  </a:lnTo>
                  <a:lnTo>
                    <a:pt x="5212" y="1535"/>
                  </a:lnTo>
                  <a:lnTo>
                    <a:pt x="5212" y="1535"/>
                  </a:lnTo>
                  <a:lnTo>
                    <a:pt x="5066" y="1389"/>
                  </a:lnTo>
                  <a:lnTo>
                    <a:pt x="4896" y="1316"/>
                  </a:lnTo>
                  <a:lnTo>
                    <a:pt x="4749" y="1292"/>
                  </a:lnTo>
                  <a:lnTo>
                    <a:pt x="4701" y="1316"/>
                  </a:lnTo>
                  <a:lnTo>
                    <a:pt x="4652" y="1340"/>
                  </a:lnTo>
                  <a:lnTo>
                    <a:pt x="4652" y="1340"/>
                  </a:lnTo>
                  <a:lnTo>
                    <a:pt x="4555" y="1413"/>
                  </a:lnTo>
                  <a:lnTo>
                    <a:pt x="4457" y="1486"/>
                  </a:lnTo>
                  <a:lnTo>
                    <a:pt x="4360" y="1511"/>
                  </a:lnTo>
                  <a:lnTo>
                    <a:pt x="4262" y="1535"/>
                  </a:lnTo>
                  <a:lnTo>
                    <a:pt x="4262" y="1535"/>
                  </a:lnTo>
                  <a:lnTo>
                    <a:pt x="4116" y="1559"/>
                  </a:lnTo>
                  <a:lnTo>
                    <a:pt x="4043" y="1584"/>
                  </a:lnTo>
                  <a:lnTo>
                    <a:pt x="3994" y="1633"/>
                  </a:lnTo>
                  <a:lnTo>
                    <a:pt x="3994" y="1633"/>
                  </a:lnTo>
                  <a:lnTo>
                    <a:pt x="3946" y="1657"/>
                  </a:lnTo>
                  <a:lnTo>
                    <a:pt x="3873" y="1681"/>
                  </a:lnTo>
                  <a:lnTo>
                    <a:pt x="3702" y="1730"/>
                  </a:lnTo>
                  <a:lnTo>
                    <a:pt x="3702" y="1730"/>
                  </a:lnTo>
                  <a:lnTo>
                    <a:pt x="3605" y="1730"/>
                  </a:lnTo>
                  <a:lnTo>
                    <a:pt x="3507" y="1779"/>
                  </a:lnTo>
                  <a:lnTo>
                    <a:pt x="3410" y="1827"/>
                  </a:lnTo>
                  <a:lnTo>
                    <a:pt x="3312" y="1900"/>
                  </a:lnTo>
                  <a:lnTo>
                    <a:pt x="3312" y="1900"/>
                  </a:lnTo>
                  <a:lnTo>
                    <a:pt x="3288" y="1949"/>
                  </a:lnTo>
                  <a:lnTo>
                    <a:pt x="3288" y="2022"/>
                  </a:lnTo>
                  <a:lnTo>
                    <a:pt x="3288" y="2144"/>
                  </a:lnTo>
                  <a:lnTo>
                    <a:pt x="3386" y="2314"/>
                  </a:lnTo>
                  <a:lnTo>
                    <a:pt x="3507" y="2485"/>
                  </a:lnTo>
                  <a:lnTo>
                    <a:pt x="3507" y="2485"/>
                  </a:lnTo>
                  <a:lnTo>
                    <a:pt x="3605" y="2558"/>
                  </a:lnTo>
                  <a:lnTo>
                    <a:pt x="3702" y="2582"/>
                  </a:lnTo>
                  <a:lnTo>
                    <a:pt x="3800" y="2607"/>
                  </a:lnTo>
                  <a:lnTo>
                    <a:pt x="3921" y="2607"/>
                  </a:lnTo>
                  <a:lnTo>
                    <a:pt x="4043" y="2582"/>
                  </a:lnTo>
                  <a:lnTo>
                    <a:pt x="4141" y="2534"/>
                  </a:lnTo>
                  <a:lnTo>
                    <a:pt x="4262" y="2461"/>
                  </a:lnTo>
                  <a:lnTo>
                    <a:pt x="4360" y="2388"/>
                  </a:lnTo>
                  <a:lnTo>
                    <a:pt x="4360" y="2388"/>
                  </a:lnTo>
                  <a:lnTo>
                    <a:pt x="4555" y="2193"/>
                  </a:lnTo>
                  <a:lnTo>
                    <a:pt x="4749" y="2047"/>
                  </a:lnTo>
                  <a:lnTo>
                    <a:pt x="4920" y="1949"/>
                  </a:lnTo>
                  <a:lnTo>
                    <a:pt x="5042" y="1900"/>
                  </a:lnTo>
                  <a:lnTo>
                    <a:pt x="5042" y="1900"/>
                  </a:lnTo>
                  <a:lnTo>
                    <a:pt x="5115" y="1925"/>
                  </a:lnTo>
                  <a:lnTo>
                    <a:pt x="5163" y="1974"/>
                  </a:lnTo>
                  <a:lnTo>
                    <a:pt x="5212" y="2022"/>
                  </a:lnTo>
                  <a:lnTo>
                    <a:pt x="5212" y="2095"/>
                  </a:lnTo>
                  <a:lnTo>
                    <a:pt x="5212" y="2095"/>
                  </a:lnTo>
                  <a:lnTo>
                    <a:pt x="5236" y="2168"/>
                  </a:lnTo>
                  <a:lnTo>
                    <a:pt x="5285" y="2241"/>
                  </a:lnTo>
                  <a:lnTo>
                    <a:pt x="5334" y="2266"/>
                  </a:lnTo>
                  <a:lnTo>
                    <a:pt x="5407" y="2290"/>
                  </a:lnTo>
                  <a:lnTo>
                    <a:pt x="5407" y="2290"/>
                  </a:lnTo>
                  <a:lnTo>
                    <a:pt x="5504" y="2314"/>
                  </a:lnTo>
                  <a:lnTo>
                    <a:pt x="5602" y="2339"/>
                  </a:lnTo>
                  <a:lnTo>
                    <a:pt x="5699" y="2412"/>
                  </a:lnTo>
                  <a:lnTo>
                    <a:pt x="5797" y="2485"/>
                  </a:lnTo>
                  <a:lnTo>
                    <a:pt x="5797" y="2485"/>
                  </a:lnTo>
                  <a:lnTo>
                    <a:pt x="5845" y="2558"/>
                  </a:lnTo>
                  <a:lnTo>
                    <a:pt x="5870" y="2680"/>
                  </a:lnTo>
                  <a:lnTo>
                    <a:pt x="5845" y="2777"/>
                  </a:lnTo>
                  <a:lnTo>
                    <a:pt x="5797" y="2850"/>
                  </a:lnTo>
                  <a:lnTo>
                    <a:pt x="5797" y="2850"/>
                  </a:lnTo>
                  <a:lnTo>
                    <a:pt x="5699" y="2923"/>
                  </a:lnTo>
                  <a:lnTo>
                    <a:pt x="5602" y="2996"/>
                  </a:lnTo>
                  <a:lnTo>
                    <a:pt x="5504" y="3045"/>
                  </a:lnTo>
                  <a:lnTo>
                    <a:pt x="5407" y="3045"/>
                  </a:lnTo>
                  <a:lnTo>
                    <a:pt x="5407" y="3045"/>
                  </a:lnTo>
                  <a:lnTo>
                    <a:pt x="5310" y="3069"/>
                  </a:lnTo>
                  <a:lnTo>
                    <a:pt x="5163" y="3167"/>
                  </a:lnTo>
                  <a:lnTo>
                    <a:pt x="4993" y="3289"/>
                  </a:lnTo>
                  <a:lnTo>
                    <a:pt x="4847" y="3435"/>
                  </a:lnTo>
                  <a:lnTo>
                    <a:pt x="4847" y="3435"/>
                  </a:lnTo>
                  <a:lnTo>
                    <a:pt x="4676" y="3581"/>
                  </a:lnTo>
                  <a:lnTo>
                    <a:pt x="4506" y="3703"/>
                  </a:lnTo>
                  <a:lnTo>
                    <a:pt x="4384" y="3776"/>
                  </a:lnTo>
                  <a:lnTo>
                    <a:pt x="4262" y="3800"/>
                  </a:lnTo>
                  <a:lnTo>
                    <a:pt x="4262" y="3800"/>
                  </a:lnTo>
                  <a:lnTo>
                    <a:pt x="4141" y="3849"/>
                  </a:lnTo>
                  <a:lnTo>
                    <a:pt x="3970" y="3971"/>
                  </a:lnTo>
                  <a:lnTo>
                    <a:pt x="3726" y="4165"/>
                  </a:lnTo>
                  <a:lnTo>
                    <a:pt x="3483" y="4409"/>
                  </a:lnTo>
                  <a:lnTo>
                    <a:pt x="3142" y="4750"/>
                  </a:lnTo>
                  <a:lnTo>
                    <a:pt x="3142" y="4750"/>
                  </a:lnTo>
                  <a:lnTo>
                    <a:pt x="3020" y="4847"/>
                  </a:lnTo>
                  <a:lnTo>
                    <a:pt x="2874" y="4969"/>
                  </a:lnTo>
                  <a:lnTo>
                    <a:pt x="2557" y="5164"/>
                  </a:lnTo>
                  <a:lnTo>
                    <a:pt x="2265" y="5286"/>
                  </a:lnTo>
                  <a:lnTo>
                    <a:pt x="2119" y="5310"/>
                  </a:lnTo>
                  <a:lnTo>
                    <a:pt x="1997" y="5335"/>
                  </a:lnTo>
                  <a:lnTo>
                    <a:pt x="1997" y="5335"/>
                  </a:lnTo>
                  <a:lnTo>
                    <a:pt x="1754" y="5335"/>
                  </a:lnTo>
                  <a:lnTo>
                    <a:pt x="1535" y="5383"/>
                  </a:lnTo>
                  <a:lnTo>
                    <a:pt x="1364" y="5456"/>
                  </a:lnTo>
                  <a:lnTo>
                    <a:pt x="1242" y="5529"/>
                  </a:lnTo>
                  <a:lnTo>
                    <a:pt x="1242" y="5529"/>
                  </a:lnTo>
                  <a:lnTo>
                    <a:pt x="1169" y="5602"/>
                  </a:lnTo>
                  <a:lnTo>
                    <a:pt x="1096" y="5700"/>
                  </a:lnTo>
                  <a:lnTo>
                    <a:pt x="1047" y="5797"/>
                  </a:lnTo>
                  <a:lnTo>
                    <a:pt x="1047" y="5895"/>
                  </a:lnTo>
                  <a:lnTo>
                    <a:pt x="1047" y="5895"/>
                  </a:lnTo>
                  <a:lnTo>
                    <a:pt x="1047" y="5992"/>
                  </a:lnTo>
                  <a:lnTo>
                    <a:pt x="1096" y="6090"/>
                  </a:lnTo>
                  <a:lnTo>
                    <a:pt x="1169" y="6187"/>
                  </a:lnTo>
                  <a:lnTo>
                    <a:pt x="1242" y="6284"/>
                  </a:lnTo>
                  <a:lnTo>
                    <a:pt x="1242" y="6284"/>
                  </a:lnTo>
                  <a:lnTo>
                    <a:pt x="1315" y="6357"/>
                  </a:lnTo>
                  <a:lnTo>
                    <a:pt x="1413" y="6406"/>
                  </a:lnTo>
                  <a:lnTo>
                    <a:pt x="1535" y="6455"/>
                  </a:lnTo>
                  <a:lnTo>
                    <a:pt x="1608" y="6455"/>
                  </a:lnTo>
                  <a:lnTo>
                    <a:pt x="1608" y="6455"/>
                  </a:lnTo>
                  <a:lnTo>
                    <a:pt x="1729" y="6504"/>
                  </a:lnTo>
                  <a:lnTo>
                    <a:pt x="1876" y="6601"/>
                  </a:lnTo>
                  <a:lnTo>
                    <a:pt x="2070" y="6747"/>
                  </a:lnTo>
                  <a:lnTo>
                    <a:pt x="2290" y="6942"/>
                  </a:lnTo>
                  <a:lnTo>
                    <a:pt x="2290" y="6942"/>
                  </a:lnTo>
                  <a:lnTo>
                    <a:pt x="2484" y="7137"/>
                  </a:lnTo>
                  <a:lnTo>
                    <a:pt x="2679" y="7283"/>
                  </a:lnTo>
                  <a:lnTo>
                    <a:pt x="2825" y="7380"/>
                  </a:lnTo>
                  <a:lnTo>
                    <a:pt x="2947" y="7405"/>
                  </a:lnTo>
                  <a:lnTo>
                    <a:pt x="2947" y="7405"/>
                  </a:lnTo>
                  <a:lnTo>
                    <a:pt x="3093" y="7380"/>
                  </a:lnTo>
                  <a:lnTo>
                    <a:pt x="3166" y="7356"/>
                  </a:lnTo>
                  <a:lnTo>
                    <a:pt x="3239" y="7332"/>
                  </a:lnTo>
                  <a:lnTo>
                    <a:pt x="3239" y="7332"/>
                  </a:lnTo>
                  <a:lnTo>
                    <a:pt x="3288" y="7283"/>
                  </a:lnTo>
                  <a:lnTo>
                    <a:pt x="3410" y="7259"/>
                  </a:lnTo>
                  <a:lnTo>
                    <a:pt x="3556" y="7234"/>
                  </a:lnTo>
                  <a:lnTo>
                    <a:pt x="3702" y="7234"/>
                  </a:lnTo>
                  <a:lnTo>
                    <a:pt x="3702" y="7234"/>
                  </a:lnTo>
                  <a:lnTo>
                    <a:pt x="3873" y="7234"/>
                  </a:lnTo>
                  <a:lnTo>
                    <a:pt x="4019" y="7283"/>
                  </a:lnTo>
                  <a:lnTo>
                    <a:pt x="4165" y="7332"/>
                  </a:lnTo>
                  <a:lnTo>
                    <a:pt x="4262" y="7429"/>
                  </a:lnTo>
                  <a:lnTo>
                    <a:pt x="4262" y="7429"/>
                  </a:lnTo>
                  <a:lnTo>
                    <a:pt x="4360" y="7502"/>
                  </a:lnTo>
                  <a:lnTo>
                    <a:pt x="4457" y="7551"/>
                  </a:lnTo>
                  <a:lnTo>
                    <a:pt x="4555" y="7600"/>
                  </a:lnTo>
                  <a:lnTo>
                    <a:pt x="4652" y="7600"/>
                  </a:lnTo>
                  <a:lnTo>
                    <a:pt x="4652" y="7600"/>
                  </a:lnTo>
                  <a:lnTo>
                    <a:pt x="4749" y="7648"/>
                  </a:lnTo>
                  <a:lnTo>
                    <a:pt x="4896" y="7721"/>
                  </a:lnTo>
                  <a:lnTo>
                    <a:pt x="5066" y="7843"/>
                  </a:lnTo>
                  <a:lnTo>
                    <a:pt x="5212" y="7989"/>
                  </a:lnTo>
                  <a:lnTo>
                    <a:pt x="5212" y="7989"/>
                  </a:lnTo>
                  <a:lnTo>
                    <a:pt x="5383" y="8135"/>
                  </a:lnTo>
                  <a:lnTo>
                    <a:pt x="5553" y="8257"/>
                  </a:lnTo>
                  <a:lnTo>
                    <a:pt x="5699" y="8330"/>
                  </a:lnTo>
                  <a:lnTo>
                    <a:pt x="5797" y="8355"/>
                  </a:lnTo>
                  <a:lnTo>
                    <a:pt x="5797" y="8355"/>
                  </a:lnTo>
                  <a:lnTo>
                    <a:pt x="5870" y="8379"/>
                  </a:lnTo>
                  <a:lnTo>
                    <a:pt x="5992" y="8428"/>
                  </a:lnTo>
                  <a:lnTo>
                    <a:pt x="6089" y="8476"/>
                  </a:lnTo>
                  <a:lnTo>
                    <a:pt x="6162" y="8549"/>
                  </a:lnTo>
                  <a:lnTo>
                    <a:pt x="6162" y="8549"/>
                  </a:lnTo>
                  <a:lnTo>
                    <a:pt x="6259" y="8622"/>
                  </a:lnTo>
                  <a:lnTo>
                    <a:pt x="6357" y="8695"/>
                  </a:lnTo>
                  <a:lnTo>
                    <a:pt x="6454" y="8720"/>
                  </a:lnTo>
                  <a:lnTo>
                    <a:pt x="6552" y="8744"/>
                  </a:lnTo>
                  <a:lnTo>
                    <a:pt x="6552" y="8744"/>
                  </a:lnTo>
                  <a:lnTo>
                    <a:pt x="6649" y="8769"/>
                  </a:lnTo>
                  <a:lnTo>
                    <a:pt x="6747" y="8793"/>
                  </a:lnTo>
                  <a:lnTo>
                    <a:pt x="6844" y="8866"/>
                  </a:lnTo>
                  <a:lnTo>
                    <a:pt x="6941" y="8939"/>
                  </a:lnTo>
                  <a:lnTo>
                    <a:pt x="6941" y="8939"/>
                  </a:lnTo>
                  <a:lnTo>
                    <a:pt x="7014" y="9036"/>
                  </a:lnTo>
                  <a:lnTo>
                    <a:pt x="7063" y="9134"/>
                  </a:lnTo>
                  <a:lnTo>
                    <a:pt x="7112" y="9231"/>
                  </a:lnTo>
                  <a:lnTo>
                    <a:pt x="7112" y="9304"/>
                  </a:lnTo>
                  <a:lnTo>
                    <a:pt x="7112" y="9304"/>
                  </a:lnTo>
                  <a:lnTo>
                    <a:pt x="7112" y="9402"/>
                  </a:lnTo>
                  <a:lnTo>
                    <a:pt x="7063" y="9499"/>
                  </a:lnTo>
                  <a:lnTo>
                    <a:pt x="7014" y="9597"/>
                  </a:lnTo>
                  <a:lnTo>
                    <a:pt x="6941" y="9694"/>
                  </a:lnTo>
                  <a:lnTo>
                    <a:pt x="6941" y="9694"/>
                  </a:lnTo>
                  <a:lnTo>
                    <a:pt x="6868" y="9791"/>
                  </a:lnTo>
                  <a:lnTo>
                    <a:pt x="6795" y="9889"/>
                  </a:lnTo>
                  <a:lnTo>
                    <a:pt x="6747" y="9986"/>
                  </a:lnTo>
                  <a:lnTo>
                    <a:pt x="6747" y="10084"/>
                  </a:lnTo>
                  <a:lnTo>
                    <a:pt x="6747" y="10084"/>
                  </a:lnTo>
                  <a:lnTo>
                    <a:pt x="6722" y="10181"/>
                  </a:lnTo>
                  <a:lnTo>
                    <a:pt x="6625" y="10327"/>
                  </a:lnTo>
                  <a:lnTo>
                    <a:pt x="6503" y="10473"/>
                  </a:lnTo>
                  <a:lnTo>
                    <a:pt x="6357" y="10644"/>
                  </a:lnTo>
                  <a:lnTo>
                    <a:pt x="6357" y="10644"/>
                  </a:lnTo>
                  <a:lnTo>
                    <a:pt x="6211" y="10814"/>
                  </a:lnTo>
                  <a:lnTo>
                    <a:pt x="6089" y="10961"/>
                  </a:lnTo>
                  <a:lnTo>
                    <a:pt x="6016" y="11107"/>
                  </a:lnTo>
                  <a:lnTo>
                    <a:pt x="5992" y="11204"/>
                  </a:lnTo>
                  <a:lnTo>
                    <a:pt x="5992" y="11204"/>
                  </a:lnTo>
                  <a:lnTo>
                    <a:pt x="5943" y="11326"/>
                  </a:lnTo>
                  <a:lnTo>
                    <a:pt x="5870" y="11472"/>
                  </a:lnTo>
                  <a:lnTo>
                    <a:pt x="5748" y="11618"/>
                  </a:lnTo>
                  <a:lnTo>
                    <a:pt x="5602" y="11789"/>
                  </a:lnTo>
                  <a:lnTo>
                    <a:pt x="5602" y="11789"/>
                  </a:lnTo>
                  <a:lnTo>
                    <a:pt x="5456" y="11935"/>
                  </a:lnTo>
                  <a:lnTo>
                    <a:pt x="5334" y="12105"/>
                  </a:lnTo>
                  <a:lnTo>
                    <a:pt x="5261" y="12251"/>
                  </a:lnTo>
                  <a:lnTo>
                    <a:pt x="5212" y="12349"/>
                  </a:lnTo>
                  <a:lnTo>
                    <a:pt x="5212" y="12349"/>
                  </a:lnTo>
                  <a:lnTo>
                    <a:pt x="5188" y="12446"/>
                  </a:lnTo>
                  <a:lnTo>
                    <a:pt x="5139" y="12568"/>
                  </a:lnTo>
                  <a:lnTo>
                    <a:pt x="5042" y="12714"/>
                  </a:lnTo>
                  <a:lnTo>
                    <a:pt x="4944" y="12836"/>
                  </a:lnTo>
                  <a:lnTo>
                    <a:pt x="4944" y="12836"/>
                  </a:lnTo>
                  <a:lnTo>
                    <a:pt x="4822" y="12958"/>
                  </a:lnTo>
                  <a:lnTo>
                    <a:pt x="4725" y="13079"/>
                  </a:lnTo>
                  <a:lnTo>
                    <a:pt x="4676" y="13201"/>
                  </a:lnTo>
                  <a:lnTo>
                    <a:pt x="4652" y="13299"/>
                  </a:lnTo>
                  <a:lnTo>
                    <a:pt x="4652" y="13299"/>
                  </a:lnTo>
                  <a:lnTo>
                    <a:pt x="4676" y="13469"/>
                  </a:lnTo>
                  <a:lnTo>
                    <a:pt x="4701" y="13542"/>
                  </a:lnTo>
                  <a:lnTo>
                    <a:pt x="4749" y="13591"/>
                  </a:lnTo>
                  <a:lnTo>
                    <a:pt x="4749" y="13591"/>
                  </a:lnTo>
                  <a:lnTo>
                    <a:pt x="4774" y="13640"/>
                  </a:lnTo>
                  <a:lnTo>
                    <a:pt x="4822" y="13713"/>
                  </a:lnTo>
                  <a:lnTo>
                    <a:pt x="4847" y="13883"/>
                  </a:lnTo>
                  <a:lnTo>
                    <a:pt x="4847" y="13883"/>
                  </a:lnTo>
                  <a:lnTo>
                    <a:pt x="4822" y="13956"/>
                  </a:lnTo>
                  <a:lnTo>
                    <a:pt x="4774" y="14005"/>
                  </a:lnTo>
                  <a:lnTo>
                    <a:pt x="4725" y="14054"/>
                  </a:lnTo>
                  <a:lnTo>
                    <a:pt x="4652" y="14054"/>
                  </a:lnTo>
                  <a:lnTo>
                    <a:pt x="4652" y="14054"/>
                  </a:lnTo>
                  <a:lnTo>
                    <a:pt x="4555" y="14054"/>
                  </a:lnTo>
                  <a:lnTo>
                    <a:pt x="4457" y="14005"/>
                  </a:lnTo>
                  <a:lnTo>
                    <a:pt x="4360" y="13956"/>
                  </a:lnTo>
                  <a:lnTo>
                    <a:pt x="4262" y="13883"/>
                  </a:lnTo>
                  <a:lnTo>
                    <a:pt x="4262" y="13883"/>
                  </a:lnTo>
                  <a:lnTo>
                    <a:pt x="4189" y="13761"/>
                  </a:lnTo>
                  <a:lnTo>
                    <a:pt x="4141" y="13615"/>
                  </a:lnTo>
                  <a:lnTo>
                    <a:pt x="4092" y="13469"/>
                  </a:lnTo>
                  <a:lnTo>
                    <a:pt x="4092" y="13299"/>
                  </a:lnTo>
                  <a:lnTo>
                    <a:pt x="4092" y="13299"/>
                  </a:lnTo>
                  <a:lnTo>
                    <a:pt x="4067" y="13152"/>
                  </a:lnTo>
                  <a:lnTo>
                    <a:pt x="4019" y="12982"/>
                  </a:lnTo>
                  <a:lnTo>
                    <a:pt x="3970" y="12836"/>
                  </a:lnTo>
                  <a:lnTo>
                    <a:pt x="3897" y="12738"/>
                  </a:lnTo>
                  <a:lnTo>
                    <a:pt x="3897" y="12738"/>
                  </a:lnTo>
                  <a:lnTo>
                    <a:pt x="3848" y="12690"/>
                  </a:lnTo>
                  <a:lnTo>
                    <a:pt x="3824" y="12592"/>
                  </a:lnTo>
                  <a:lnTo>
                    <a:pt x="3751" y="12349"/>
                  </a:lnTo>
                  <a:lnTo>
                    <a:pt x="3726" y="12056"/>
                  </a:lnTo>
                  <a:lnTo>
                    <a:pt x="3702" y="11716"/>
                  </a:lnTo>
                  <a:lnTo>
                    <a:pt x="3702" y="11472"/>
                  </a:lnTo>
                  <a:lnTo>
                    <a:pt x="3702" y="11472"/>
                  </a:lnTo>
                  <a:lnTo>
                    <a:pt x="3702" y="11301"/>
                  </a:lnTo>
                  <a:lnTo>
                    <a:pt x="3653" y="11107"/>
                  </a:lnTo>
                  <a:lnTo>
                    <a:pt x="3629" y="10936"/>
                  </a:lnTo>
                  <a:lnTo>
                    <a:pt x="3556" y="10741"/>
                  </a:lnTo>
                  <a:lnTo>
                    <a:pt x="3483" y="10571"/>
                  </a:lnTo>
                  <a:lnTo>
                    <a:pt x="3410" y="10425"/>
                  </a:lnTo>
                  <a:lnTo>
                    <a:pt x="3312" y="10279"/>
                  </a:lnTo>
                  <a:lnTo>
                    <a:pt x="3239" y="10181"/>
                  </a:lnTo>
                  <a:lnTo>
                    <a:pt x="3239" y="10181"/>
                  </a:lnTo>
                  <a:lnTo>
                    <a:pt x="3045" y="9962"/>
                  </a:lnTo>
                  <a:lnTo>
                    <a:pt x="2898" y="9767"/>
                  </a:lnTo>
                  <a:lnTo>
                    <a:pt x="2801" y="9621"/>
                  </a:lnTo>
                  <a:lnTo>
                    <a:pt x="2752" y="9499"/>
                  </a:lnTo>
                  <a:lnTo>
                    <a:pt x="2752" y="9499"/>
                  </a:lnTo>
                  <a:lnTo>
                    <a:pt x="2728" y="9353"/>
                  </a:lnTo>
                  <a:lnTo>
                    <a:pt x="2704" y="9280"/>
                  </a:lnTo>
                  <a:lnTo>
                    <a:pt x="2655" y="9231"/>
                  </a:lnTo>
                  <a:lnTo>
                    <a:pt x="2655" y="9231"/>
                  </a:lnTo>
                  <a:lnTo>
                    <a:pt x="2631" y="9158"/>
                  </a:lnTo>
                  <a:lnTo>
                    <a:pt x="2582" y="9036"/>
                  </a:lnTo>
                  <a:lnTo>
                    <a:pt x="2582" y="8890"/>
                  </a:lnTo>
                  <a:lnTo>
                    <a:pt x="2557" y="8744"/>
                  </a:lnTo>
                  <a:lnTo>
                    <a:pt x="2557" y="8744"/>
                  </a:lnTo>
                  <a:lnTo>
                    <a:pt x="2582" y="8598"/>
                  </a:lnTo>
                  <a:lnTo>
                    <a:pt x="2582" y="8452"/>
                  </a:lnTo>
                  <a:lnTo>
                    <a:pt x="2631" y="8330"/>
                  </a:lnTo>
                  <a:lnTo>
                    <a:pt x="2655" y="8281"/>
                  </a:lnTo>
                  <a:lnTo>
                    <a:pt x="2655" y="8281"/>
                  </a:lnTo>
                  <a:lnTo>
                    <a:pt x="2704" y="8208"/>
                  </a:lnTo>
                  <a:lnTo>
                    <a:pt x="2728" y="8160"/>
                  </a:lnTo>
                  <a:lnTo>
                    <a:pt x="2752" y="7989"/>
                  </a:lnTo>
                  <a:lnTo>
                    <a:pt x="2752" y="7989"/>
                  </a:lnTo>
                  <a:lnTo>
                    <a:pt x="2728" y="7819"/>
                  </a:lnTo>
                  <a:lnTo>
                    <a:pt x="2704" y="7746"/>
                  </a:lnTo>
                  <a:lnTo>
                    <a:pt x="2655" y="7697"/>
                  </a:lnTo>
                  <a:lnTo>
                    <a:pt x="2655" y="7697"/>
                  </a:lnTo>
                  <a:lnTo>
                    <a:pt x="2606" y="7673"/>
                  </a:lnTo>
                  <a:lnTo>
                    <a:pt x="2533" y="7624"/>
                  </a:lnTo>
                  <a:lnTo>
                    <a:pt x="2363" y="7600"/>
                  </a:lnTo>
                  <a:lnTo>
                    <a:pt x="2363" y="7600"/>
                  </a:lnTo>
                  <a:lnTo>
                    <a:pt x="2265" y="7575"/>
                  </a:lnTo>
                  <a:lnTo>
                    <a:pt x="2119" y="7502"/>
                  </a:lnTo>
                  <a:lnTo>
                    <a:pt x="1973" y="7380"/>
                  </a:lnTo>
                  <a:lnTo>
                    <a:pt x="1802" y="7234"/>
                  </a:lnTo>
                  <a:lnTo>
                    <a:pt x="1802" y="7234"/>
                  </a:lnTo>
                  <a:lnTo>
                    <a:pt x="1632" y="7088"/>
                  </a:lnTo>
                  <a:lnTo>
                    <a:pt x="1486" y="6966"/>
                  </a:lnTo>
                  <a:lnTo>
                    <a:pt x="1340" y="6869"/>
                  </a:lnTo>
                  <a:lnTo>
                    <a:pt x="1242" y="6845"/>
                  </a:lnTo>
                  <a:lnTo>
                    <a:pt x="1242" y="6845"/>
                  </a:lnTo>
                  <a:lnTo>
                    <a:pt x="1121" y="6796"/>
                  </a:lnTo>
                  <a:lnTo>
                    <a:pt x="926" y="6674"/>
                  </a:lnTo>
                  <a:lnTo>
                    <a:pt x="706" y="6504"/>
                  </a:lnTo>
                  <a:lnTo>
                    <a:pt x="463" y="6284"/>
                  </a:lnTo>
                  <a:lnTo>
                    <a:pt x="463" y="6284"/>
                  </a:lnTo>
                  <a:lnTo>
                    <a:pt x="171" y="5919"/>
                  </a:lnTo>
                  <a:lnTo>
                    <a:pt x="0" y="5700"/>
                  </a:lnTo>
                  <a:lnTo>
                    <a:pt x="0" y="5700"/>
                  </a:lnTo>
                  <a:lnTo>
                    <a:pt x="0" y="5724"/>
                  </a:lnTo>
                </a:path>
              </a:pathLst>
            </a:custGeom>
            <a:grp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23385C"/>
                </a:solidFill>
              </a:endParaRPr>
            </a:p>
          </p:txBody>
        </p:sp>
        <p:sp>
          <p:nvSpPr>
            <p:cNvPr id="10" name="Google Shape;668;p39">
              <a:extLst>
                <a:ext uri="{FF2B5EF4-FFF2-40B4-BE49-F238E27FC236}">
                  <a16:creationId xmlns:a16="http://schemas.microsoft.com/office/drawing/2014/main" id="{C110D7FA-7DD5-4C43-80F0-95CFFA5A8617}"/>
                </a:ext>
              </a:extLst>
            </p:cNvPr>
            <p:cNvSpPr/>
            <p:nvPr/>
          </p:nvSpPr>
          <p:spPr>
            <a:xfrm>
              <a:off x="6128575" y="3695900"/>
              <a:ext cx="86475" cy="47525"/>
            </a:xfrm>
            <a:custGeom>
              <a:avLst/>
              <a:gdLst/>
              <a:ahLst/>
              <a:cxnLst/>
              <a:rect l="l" t="t" r="r" b="b"/>
              <a:pathLst>
                <a:path w="3459" h="1901" fill="none" extrusionOk="0">
                  <a:moveTo>
                    <a:pt x="2022" y="1340"/>
                  </a:moveTo>
                  <a:lnTo>
                    <a:pt x="2022" y="1340"/>
                  </a:lnTo>
                  <a:lnTo>
                    <a:pt x="1924" y="1413"/>
                  </a:lnTo>
                  <a:lnTo>
                    <a:pt x="1827" y="1486"/>
                  </a:lnTo>
                  <a:lnTo>
                    <a:pt x="1729" y="1511"/>
                  </a:lnTo>
                  <a:lnTo>
                    <a:pt x="1632" y="1535"/>
                  </a:lnTo>
                  <a:lnTo>
                    <a:pt x="1632" y="1535"/>
                  </a:lnTo>
                  <a:lnTo>
                    <a:pt x="1559" y="1535"/>
                  </a:lnTo>
                  <a:lnTo>
                    <a:pt x="1461" y="1584"/>
                  </a:lnTo>
                  <a:lnTo>
                    <a:pt x="1340" y="1657"/>
                  </a:lnTo>
                  <a:lnTo>
                    <a:pt x="1267" y="1730"/>
                  </a:lnTo>
                  <a:lnTo>
                    <a:pt x="1267" y="1730"/>
                  </a:lnTo>
                  <a:lnTo>
                    <a:pt x="1169" y="1803"/>
                  </a:lnTo>
                  <a:lnTo>
                    <a:pt x="1072" y="1852"/>
                  </a:lnTo>
                  <a:lnTo>
                    <a:pt x="974" y="1900"/>
                  </a:lnTo>
                  <a:lnTo>
                    <a:pt x="877" y="1900"/>
                  </a:lnTo>
                  <a:lnTo>
                    <a:pt x="877" y="1900"/>
                  </a:lnTo>
                  <a:lnTo>
                    <a:pt x="779" y="1900"/>
                  </a:lnTo>
                  <a:lnTo>
                    <a:pt x="682" y="1852"/>
                  </a:lnTo>
                  <a:lnTo>
                    <a:pt x="585" y="1803"/>
                  </a:lnTo>
                  <a:lnTo>
                    <a:pt x="512" y="1730"/>
                  </a:lnTo>
                  <a:lnTo>
                    <a:pt x="512" y="1730"/>
                  </a:lnTo>
                  <a:lnTo>
                    <a:pt x="438" y="1633"/>
                  </a:lnTo>
                  <a:lnTo>
                    <a:pt x="414" y="1535"/>
                  </a:lnTo>
                  <a:lnTo>
                    <a:pt x="438" y="1438"/>
                  </a:lnTo>
                  <a:lnTo>
                    <a:pt x="512" y="1340"/>
                  </a:lnTo>
                  <a:lnTo>
                    <a:pt x="512" y="1340"/>
                  </a:lnTo>
                  <a:lnTo>
                    <a:pt x="585" y="1243"/>
                  </a:lnTo>
                  <a:lnTo>
                    <a:pt x="633" y="1145"/>
                  </a:lnTo>
                  <a:lnTo>
                    <a:pt x="682" y="1048"/>
                  </a:lnTo>
                  <a:lnTo>
                    <a:pt x="682" y="951"/>
                  </a:lnTo>
                  <a:lnTo>
                    <a:pt x="682" y="951"/>
                  </a:lnTo>
                  <a:lnTo>
                    <a:pt x="658" y="804"/>
                  </a:lnTo>
                  <a:lnTo>
                    <a:pt x="633" y="731"/>
                  </a:lnTo>
                  <a:lnTo>
                    <a:pt x="585" y="683"/>
                  </a:lnTo>
                  <a:lnTo>
                    <a:pt x="585" y="683"/>
                  </a:lnTo>
                  <a:lnTo>
                    <a:pt x="536" y="634"/>
                  </a:lnTo>
                  <a:lnTo>
                    <a:pt x="463" y="610"/>
                  </a:lnTo>
                  <a:lnTo>
                    <a:pt x="317" y="585"/>
                  </a:lnTo>
                  <a:lnTo>
                    <a:pt x="317" y="585"/>
                  </a:lnTo>
                  <a:lnTo>
                    <a:pt x="146" y="561"/>
                  </a:lnTo>
                  <a:lnTo>
                    <a:pt x="73" y="512"/>
                  </a:lnTo>
                  <a:lnTo>
                    <a:pt x="24" y="488"/>
                  </a:lnTo>
                  <a:lnTo>
                    <a:pt x="24" y="488"/>
                  </a:lnTo>
                  <a:lnTo>
                    <a:pt x="0" y="439"/>
                  </a:lnTo>
                  <a:lnTo>
                    <a:pt x="24" y="366"/>
                  </a:lnTo>
                  <a:lnTo>
                    <a:pt x="49" y="293"/>
                  </a:lnTo>
                  <a:lnTo>
                    <a:pt x="122" y="196"/>
                  </a:lnTo>
                  <a:lnTo>
                    <a:pt x="122" y="196"/>
                  </a:lnTo>
                  <a:lnTo>
                    <a:pt x="171" y="171"/>
                  </a:lnTo>
                  <a:lnTo>
                    <a:pt x="268" y="123"/>
                  </a:lnTo>
                  <a:lnTo>
                    <a:pt x="512" y="74"/>
                  </a:lnTo>
                  <a:lnTo>
                    <a:pt x="804" y="25"/>
                  </a:lnTo>
                  <a:lnTo>
                    <a:pt x="1145" y="1"/>
                  </a:lnTo>
                  <a:lnTo>
                    <a:pt x="2509" y="1"/>
                  </a:lnTo>
                  <a:lnTo>
                    <a:pt x="2509" y="1"/>
                  </a:lnTo>
                  <a:lnTo>
                    <a:pt x="2850" y="25"/>
                  </a:lnTo>
                  <a:lnTo>
                    <a:pt x="3142" y="49"/>
                  </a:lnTo>
                  <a:lnTo>
                    <a:pt x="3337" y="74"/>
                  </a:lnTo>
                  <a:lnTo>
                    <a:pt x="3434" y="98"/>
                  </a:lnTo>
                  <a:lnTo>
                    <a:pt x="3434" y="98"/>
                  </a:lnTo>
                  <a:lnTo>
                    <a:pt x="3458" y="123"/>
                  </a:lnTo>
                  <a:lnTo>
                    <a:pt x="3434" y="171"/>
                  </a:lnTo>
                  <a:lnTo>
                    <a:pt x="3361" y="317"/>
                  </a:lnTo>
                  <a:lnTo>
                    <a:pt x="3239" y="488"/>
                  </a:lnTo>
                  <a:lnTo>
                    <a:pt x="3069" y="683"/>
                  </a:lnTo>
                  <a:lnTo>
                    <a:pt x="3069" y="683"/>
                  </a:lnTo>
                  <a:lnTo>
                    <a:pt x="2874" y="853"/>
                  </a:lnTo>
                  <a:lnTo>
                    <a:pt x="2679" y="999"/>
                  </a:lnTo>
                  <a:lnTo>
                    <a:pt x="2509" y="1121"/>
                  </a:lnTo>
                  <a:lnTo>
                    <a:pt x="2411" y="1145"/>
                  </a:lnTo>
                  <a:lnTo>
                    <a:pt x="2411" y="1145"/>
                  </a:lnTo>
                  <a:lnTo>
                    <a:pt x="2314" y="1170"/>
                  </a:lnTo>
                  <a:lnTo>
                    <a:pt x="2216" y="1194"/>
                  </a:lnTo>
                  <a:lnTo>
                    <a:pt x="2119" y="1267"/>
                  </a:lnTo>
                  <a:lnTo>
                    <a:pt x="2022" y="1340"/>
                  </a:lnTo>
                  <a:lnTo>
                    <a:pt x="2022" y="1340"/>
                  </a:lnTo>
                </a:path>
              </a:pathLst>
            </a:custGeom>
            <a:grp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23385C"/>
                </a:solidFill>
              </a:endParaRPr>
            </a:p>
          </p:txBody>
        </p:sp>
        <p:sp>
          <p:nvSpPr>
            <p:cNvPr id="11" name="Google Shape;669;p39">
              <a:extLst>
                <a:ext uri="{FF2B5EF4-FFF2-40B4-BE49-F238E27FC236}">
                  <a16:creationId xmlns:a16="http://schemas.microsoft.com/office/drawing/2014/main" id="{695A813B-B96B-044E-9680-414DFC05A657}"/>
                </a:ext>
              </a:extLst>
            </p:cNvPr>
            <p:cNvSpPr/>
            <p:nvPr/>
          </p:nvSpPr>
          <p:spPr>
            <a:xfrm>
              <a:off x="6357500" y="3940075"/>
              <a:ext cx="18900" cy="34725"/>
            </a:xfrm>
            <a:custGeom>
              <a:avLst/>
              <a:gdLst/>
              <a:ahLst/>
              <a:cxnLst/>
              <a:rect l="l" t="t" r="r" b="b"/>
              <a:pathLst>
                <a:path w="756" h="1389" fill="none" extrusionOk="0">
                  <a:moveTo>
                    <a:pt x="585" y="682"/>
                  </a:moveTo>
                  <a:lnTo>
                    <a:pt x="585" y="682"/>
                  </a:lnTo>
                  <a:lnTo>
                    <a:pt x="512" y="779"/>
                  </a:lnTo>
                  <a:lnTo>
                    <a:pt x="439" y="877"/>
                  </a:lnTo>
                  <a:lnTo>
                    <a:pt x="390" y="974"/>
                  </a:lnTo>
                  <a:lnTo>
                    <a:pt x="390" y="1072"/>
                  </a:lnTo>
                  <a:lnTo>
                    <a:pt x="390" y="1072"/>
                  </a:lnTo>
                  <a:lnTo>
                    <a:pt x="366" y="1218"/>
                  </a:lnTo>
                  <a:lnTo>
                    <a:pt x="317" y="1291"/>
                  </a:lnTo>
                  <a:lnTo>
                    <a:pt x="293" y="1364"/>
                  </a:lnTo>
                  <a:lnTo>
                    <a:pt x="293" y="1364"/>
                  </a:lnTo>
                  <a:lnTo>
                    <a:pt x="244" y="1388"/>
                  </a:lnTo>
                  <a:lnTo>
                    <a:pt x="195" y="1388"/>
                  </a:lnTo>
                  <a:lnTo>
                    <a:pt x="147" y="1388"/>
                  </a:lnTo>
                  <a:lnTo>
                    <a:pt x="98" y="1364"/>
                  </a:lnTo>
                  <a:lnTo>
                    <a:pt x="98" y="1364"/>
                  </a:lnTo>
                  <a:lnTo>
                    <a:pt x="74" y="1291"/>
                  </a:lnTo>
                  <a:lnTo>
                    <a:pt x="25" y="1169"/>
                  </a:lnTo>
                  <a:lnTo>
                    <a:pt x="25" y="1023"/>
                  </a:lnTo>
                  <a:lnTo>
                    <a:pt x="1" y="877"/>
                  </a:lnTo>
                  <a:lnTo>
                    <a:pt x="1" y="877"/>
                  </a:lnTo>
                  <a:lnTo>
                    <a:pt x="25" y="706"/>
                  </a:lnTo>
                  <a:lnTo>
                    <a:pt x="98" y="536"/>
                  </a:lnTo>
                  <a:lnTo>
                    <a:pt x="171" y="365"/>
                  </a:lnTo>
                  <a:lnTo>
                    <a:pt x="293" y="219"/>
                  </a:lnTo>
                  <a:lnTo>
                    <a:pt x="293" y="219"/>
                  </a:lnTo>
                  <a:lnTo>
                    <a:pt x="415" y="122"/>
                  </a:lnTo>
                  <a:lnTo>
                    <a:pt x="512" y="49"/>
                  </a:lnTo>
                  <a:lnTo>
                    <a:pt x="609" y="0"/>
                  </a:lnTo>
                  <a:lnTo>
                    <a:pt x="682" y="24"/>
                  </a:lnTo>
                  <a:lnTo>
                    <a:pt x="682" y="24"/>
                  </a:lnTo>
                  <a:lnTo>
                    <a:pt x="707" y="73"/>
                  </a:lnTo>
                  <a:lnTo>
                    <a:pt x="731" y="146"/>
                  </a:lnTo>
                  <a:lnTo>
                    <a:pt x="756" y="317"/>
                  </a:lnTo>
                  <a:lnTo>
                    <a:pt x="756" y="317"/>
                  </a:lnTo>
                  <a:lnTo>
                    <a:pt x="756" y="390"/>
                  </a:lnTo>
                  <a:lnTo>
                    <a:pt x="707" y="487"/>
                  </a:lnTo>
                  <a:lnTo>
                    <a:pt x="658" y="609"/>
                  </a:lnTo>
                  <a:lnTo>
                    <a:pt x="585" y="682"/>
                  </a:lnTo>
                  <a:lnTo>
                    <a:pt x="585" y="682"/>
                  </a:lnTo>
                </a:path>
              </a:pathLst>
            </a:custGeom>
            <a:grp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23385C"/>
                </a:solidFill>
              </a:endParaRPr>
            </a:p>
          </p:txBody>
        </p:sp>
        <p:sp>
          <p:nvSpPr>
            <p:cNvPr id="12" name="Google Shape;670;p39">
              <a:extLst>
                <a:ext uri="{FF2B5EF4-FFF2-40B4-BE49-F238E27FC236}">
                  <a16:creationId xmlns:a16="http://schemas.microsoft.com/office/drawing/2014/main" id="{FF65CAE6-8287-454E-9FEF-03CB5CBA73CB}"/>
                </a:ext>
              </a:extLst>
            </p:cNvPr>
            <p:cNvSpPr/>
            <p:nvPr/>
          </p:nvSpPr>
          <p:spPr>
            <a:xfrm>
              <a:off x="6202850" y="3720875"/>
              <a:ext cx="204000" cy="278875"/>
            </a:xfrm>
            <a:custGeom>
              <a:avLst/>
              <a:gdLst/>
              <a:ahLst/>
              <a:cxnLst/>
              <a:rect l="l" t="t" r="r" b="b"/>
              <a:pathLst>
                <a:path w="8160" h="11155" fill="none" extrusionOk="0">
                  <a:moveTo>
                    <a:pt x="8159" y="4774"/>
                  </a:moveTo>
                  <a:lnTo>
                    <a:pt x="8159" y="4774"/>
                  </a:lnTo>
                  <a:lnTo>
                    <a:pt x="7599" y="4701"/>
                  </a:lnTo>
                  <a:lnTo>
                    <a:pt x="7283" y="4652"/>
                  </a:lnTo>
                  <a:lnTo>
                    <a:pt x="7136" y="4603"/>
                  </a:lnTo>
                  <a:lnTo>
                    <a:pt x="7136" y="4603"/>
                  </a:lnTo>
                  <a:lnTo>
                    <a:pt x="7088" y="4579"/>
                  </a:lnTo>
                  <a:lnTo>
                    <a:pt x="7015" y="4555"/>
                  </a:lnTo>
                  <a:lnTo>
                    <a:pt x="6844" y="4530"/>
                  </a:lnTo>
                  <a:lnTo>
                    <a:pt x="6844" y="4530"/>
                  </a:lnTo>
                  <a:lnTo>
                    <a:pt x="6747" y="4506"/>
                  </a:lnTo>
                  <a:lnTo>
                    <a:pt x="6649" y="4457"/>
                  </a:lnTo>
                  <a:lnTo>
                    <a:pt x="6552" y="4409"/>
                  </a:lnTo>
                  <a:lnTo>
                    <a:pt x="6454" y="4336"/>
                  </a:lnTo>
                  <a:lnTo>
                    <a:pt x="6454" y="4336"/>
                  </a:lnTo>
                  <a:lnTo>
                    <a:pt x="6381" y="4262"/>
                  </a:lnTo>
                  <a:lnTo>
                    <a:pt x="6308" y="4214"/>
                  </a:lnTo>
                  <a:lnTo>
                    <a:pt x="6235" y="4214"/>
                  </a:lnTo>
                  <a:lnTo>
                    <a:pt x="6187" y="4238"/>
                  </a:lnTo>
                  <a:lnTo>
                    <a:pt x="6187" y="4238"/>
                  </a:lnTo>
                  <a:lnTo>
                    <a:pt x="6162" y="4287"/>
                  </a:lnTo>
                  <a:lnTo>
                    <a:pt x="6162" y="4360"/>
                  </a:lnTo>
                  <a:lnTo>
                    <a:pt x="6211" y="4433"/>
                  </a:lnTo>
                  <a:lnTo>
                    <a:pt x="6284" y="4530"/>
                  </a:lnTo>
                  <a:lnTo>
                    <a:pt x="6284" y="4530"/>
                  </a:lnTo>
                  <a:lnTo>
                    <a:pt x="6357" y="4603"/>
                  </a:lnTo>
                  <a:lnTo>
                    <a:pt x="6454" y="4652"/>
                  </a:lnTo>
                  <a:lnTo>
                    <a:pt x="6576" y="4701"/>
                  </a:lnTo>
                  <a:lnTo>
                    <a:pt x="6649" y="4701"/>
                  </a:lnTo>
                  <a:lnTo>
                    <a:pt x="6649" y="4701"/>
                  </a:lnTo>
                  <a:lnTo>
                    <a:pt x="6747" y="4725"/>
                  </a:lnTo>
                  <a:lnTo>
                    <a:pt x="6844" y="4774"/>
                  </a:lnTo>
                  <a:lnTo>
                    <a:pt x="6942" y="4823"/>
                  </a:lnTo>
                  <a:lnTo>
                    <a:pt x="7039" y="4896"/>
                  </a:lnTo>
                  <a:lnTo>
                    <a:pt x="7039" y="4896"/>
                  </a:lnTo>
                  <a:lnTo>
                    <a:pt x="7063" y="4944"/>
                  </a:lnTo>
                  <a:lnTo>
                    <a:pt x="7088" y="4993"/>
                  </a:lnTo>
                  <a:lnTo>
                    <a:pt x="7063" y="5139"/>
                  </a:lnTo>
                  <a:lnTo>
                    <a:pt x="6966" y="5310"/>
                  </a:lnTo>
                  <a:lnTo>
                    <a:pt x="6844" y="5480"/>
                  </a:lnTo>
                  <a:lnTo>
                    <a:pt x="6844" y="5480"/>
                  </a:lnTo>
                  <a:lnTo>
                    <a:pt x="6674" y="5626"/>
                  </a:lnTo>
                  <a:lnTo>
                    <a:pt x="6528" y="5748"/>
                  </a:lnTo>
                  <a:lnTo>
                    <a:pt x="6381" y="5821"/>
                  </a:lnTo>
                  <a:lnTo>
                    <a:pt x="6284" y="5846"/>
                  </a:lnTo>
                  <a:lnTo>
                    <a:pt x="6284" y="5846"/>
                  </a:lnTo>
                  <a:lnTo>
                    <a:pt x="6113" y="5870"/>
                  </a:lnTo>
                  <a:lnTo>
                    <a:pt x="6040" y="5894"/>
                  </a:lnTo>
                  <a:lnTo>
                    <a:pt x="5992" y="5943"/>
                  </a:lnTo>
                  <a:lnTo>
                    <a:pt x="5992" y="5943"/>
                  </a:lnTo>
                  <a:lnTo>
                    <a:pt x="5943" y="5967"/>
                  </a:lnTo>
                  <a:lnTo>
                    <a:pt x="5894" y="5992"/>
                  </a:lnTo>
                  <a:lnTo>
                    <a:pt x="5846" y="5967"/>
                  </a:lnTo>
                  <a:lnTo>
                    <a:pt x="5797" y="5943"/>
                  </a:lnTo>
                  <a:lnTo>
                    <a:pt x="5797" y="5943"/>
                  </a:lnTo>
                  <a:lnTo>
                    <a:pt x="5773" y="5894"/>
                  </a:lnTo>
                  <a:lnTo>
                    <a:pt x="5724" y="5821"/>
                  </a:lnTo>
                  <a:lnTo>
                    <a:pt x="5699" y="5651"/>
                  </a:lnTo>
                  <a:lnTo>
                    <a:pt x="5699" y="5651"/>
                  </a:lnTo>
                  <a:lnTo>
                    <a:pt x="5675" y="5553"/>
                  </a:lnTo>
                  <a:lnTo>
                    <a:pt x="5602" y="5407"/>
                  </a:lnTo>
                  <a:lnTo>
                    <a:pt x="5480" y="5261"/>
                  </a:lnTo>
                  <a:lnTo>
                    <a:pt x="5334" y="5091"/>
                  </a:lnTo>
                  <a:lnTo>
                    <a:pt x="5334" y="5091"/>
                  </a:lnTo>
                  <a:lnTo>
                    <a:pt x="5188" y="4920"/>
                  </a:lnTo>
                  <a:lnTo>
                    <a:pt x="5066" y="4774"/>
                  </a:lnTo>
                  <a:lnTo>
                    <a:pt x="4969" y="4628"/>
                  </a:lnTo>
                  <a:lnTo>
                    <a:pt x="4944" y="4530"/>
                  </a:lnTo>
                  <a:lnTo>
                    <a:pt x="4944" y="4530"/>
                  </a:lnTo>
                  <a:lnTo>
                    <a:pt x="4944" y="4457"/>
                  </a:lnTo>
                  <a:lnTo>
                    <a:pt x="4920" y="4409"/>
                  </a:lnTo>
                  <a:lnTo>
                    <a:pt x="4896" y="4409"/>
                  </a:lnTo>
                  <a:lnTo>
                    <a:pt x="4847" y="4433"/>
                  </a:lnTo>
                  <a:lnTo>
                    <a:pt x="4847" y="4433"/>
                  </a:lnTo>
                  <a:lnTo>
                    <a:pt x="4823" y="4482"/>
                  </a:lnTo>
                  <a:lnTo>
                    <a:pt x="4774" y="4555"/>
                  </a:lnTo>
                  <a:lnTo>
                    <a:pt x="4750" y="4701"/>
                  </a:lnTo>
                  <a:lnTo>
                    <a:pt x="4750" y="4701"/>
                  </a:lnTo>
                  <a:lnTo>
                    <a:pt x="4774" y="4798"/>
                  </a:lnTo>
                  <a:lnTo>
                    <a:pt x="4847" y="4920"/>
                  </a:lnTo>
                  <a:lnTo>
                    <a:pt x="4920" y="5066"/>
                  </a:lnTo>
                  <a:lnTo>
                    <a:pt x="5042" y="5188"/>
                  </a:lnTo>
                  <a:lnTo>
                    <a:pt x="5042" y="5188"/>
                  </a:lnTo>
                  <a:lnTo>
                    <a:pt x="5139" y="5310"/>
                  </a:lnTo>
                  <a:lnTo>
                    <a:pt x="5237" y="5431"/>
                  </a:lnTo>
                  <a:lnTo>
                    <a:pt x="5310" y="5553"/>
                  </a:lnTo>
                  <a:lnTo>
                    <a:pt x="5334" y="5651"/>
                  </a:lnTo>
                  <a:lnTo>
                    <a:pt x="5334" y="5651"/>
                  </a:lnTo>
                  <a:lnTo>
                    <a:pt x="5334" y="5748"/>
                  </a:lnTo>
                  <a:lnTo>
                    <a:pt x="5383" y="5846"/>
                  </a:lnTo>
                  <a:lnTo>
                    <a:pt x="5432" y="5943"/>
                  </a:lnTo>
                  <a:lnTo>
                    <a:pt x="5505" y="6040"/>
                  </a:lnTo>
                  <a:lnTo>
                    <a:pt x="5505" y="6040"/>
                  </a:lnTo>
                  <a:lnTo>
                    <a:pt x="5626" y="6113"/>
                  </a:lnTo>
                  <a:lnTo>
                    <a:pt x="5773" y="6162"/>
                  </a:lnTo>
                  <a:lnTo>
                    <a:pt x="5919" y="6211"/>
                  </a:lnTo>
                  <a:lnTo>
                    <a:pt x="6089" y="6235"/>
                  </a:lnTo>
                  <a:lnTo>
                    <a:pt x="6089" y="6235"/>
                  </a:lnTo>
                  <a:lnTo>
                    <a:pt x="6235" y="6235"/>
                  </a:lnTo>
                  <a:lnTo>
                    <a:pt x="6357" y="6284"/>
                  </a:lnTo>
                  <a:lnTo>
                    <a:pt x="6430" y="6333"/>
                  </a:lnTo>
                  <a:lnTo>
                    <a:pt x="6454" y="6381"/>
                  </a:lnTo>
                  <a:lnTo>
                    <a:pt x="6454" y="6430"/>
                  </a:lnTo>
                  <a:lnTo>
                    <a:pt x="6454" y="6430"/>
                  </a:lnTo>
                  <a:lnTo>
                    <a:pt x="6430" y="6527"/>
                  </a:lnTo>
                  <a:lnTo>
                    <a:pt x="6308" y="6722"/>
                  </a:lnTo>
                  <a:lnTo>
                    <a:pt x="6113" y="6941"/>
                  </a:lnTo>
                  <a:lnTo>
                    <a:pt x="5894" y="7185"/>
                  </a:lnTo>
                  <a:lnTo>
                    <a:pt x="5894" y="7185"/>
                  </a:lnTo>
                  <a:lnTo>
                    <a:pt x="5675" y="7429"/>
                  </a:lnTo>
                  <a:lnTo>
                    <a:pt x="5505" y="7696"/>
                  </a:lnTo>
                  <a:lnTo>
                    <a:pt x="5358" y="7940"/>
                  </a:lnTo>
                  <a:lnTo>
                    <a:pt x="5334" y="8037"/>
                  </a:lnTo>
                  <a:lnTo>
                    <a:pt x="5334" y="8135"/>
                  </a:lnTo>
                  <a:lnTo>
                    <a:pt x="5334" y="8135"/>
                  </a:lnTo>
                  <a:lnTo>
                    <a:pt x="5334" y="8281"/>
                  </a:lnTo>
                  <a:lnTo>
                    <a:pt x="5358" y="8427"/>
                  </a:lnTo>
                  <a:lnTo>
                    <a:pt x="5383" y="8525"/>
                  </a:lnTo>
                  <a:lnTo>
                    <a:pt x="5432" y="8598"/>
                  </a:lnTo>
                  <a:lnTo>
                    <a:pt x="5432" y="8598"/>
                  </a:lnTo>
                  <a:lnTo>
                    <a:pt x="5456" y="8646"/>
                  </a:lnTo>
                  <a:lnTo>
                    <a:pt x="5480" y="8719"/>
                  </a:lnTo>
                  <a:lnTo>
                    <a:pt x="5505" y="8890"/>
                  </a:lnTo>
                  <a:lnTo>
                    <a:pt x="5505" y="8890"/>
                  </a:lnTo>
                  <a:lnTo>
                    <a:pt x="5480" y="8987"/>
                  </a:lnTo>
                  <a:lnTo>
                    <a:pt x="5383" y="9158"/>
                  </a:lnTo>
                  <a:lnTo>
                    <a:pt x="5237" y="9353"/>
                  </a:lnTo>
                  <a:lnTo>
                    <a:pt x="5042" y="9547"/>
                  </a:lnTo>
                  <a:lnTo>
                    <a:pt x="5042" y="9547"/>
                  </a:lnTo>
                  <a:lnTo>
                    <a:pt x="4847" y="9742"/>
                  </a:lnTo>
                  <a:lnTo>
                    <a:pt x="4701" y="9937"/>
                  </a:lnTo>
                  <a:lnTo>
                    <a:pt x="4603" y="10108"/>
                  </a:lnTo>
                  <a:lnTo>
                    <a:pt x="4555" y="10205"/>
                  </a:lnTo>
                  <a:lnTo>
                    <a:pt x="4555" y="10205"/>
                  </a:lnTo>
                  <a:lnTo>
                    <a:pt x="4530" y="10327"/>
                  </a:lnTo>
                  <a:lnTo>
                    <a:pt x="4457" y="10473"/>
                  </a:lnTo>
                  <a:lnTo>
                    <a:pt x="4336" y="10619"/>
                  </a:lnTo>
                  <a:lnTo>
                    <a:pt x="4189" y="10790"/>
                  </a:lnTo>
                  <a:lnTo>
                    <a:pt x="4189" y="10790"/>
                  </a:lnTo>
                  <a:lnTo>
                    <a:pt x="4019" y="10936"/>
                  </a:lnTo>
                  <a:lnTo>
                    <a:pt x="3873" y="11057"/>
                  </a:lnTo>
                  <a:lnTo>
                    <a:pt x="3727" y="11131"/>
                  </a:lnTo>
                  <a:lnTo>
                    <a:pt x="3605" y="11155"/>
                  </a:lnTo>
                  <a:lnTo>
                    <a:pt x="3605" y="11155"/>
                  </a:lnTo>
                  <a:lnTo>
                    <a:pt x="3532" y="11155"/>
                  </a:lnTo>
                  <a:lnTo>
                    <a:pt x="3434" y="11106"/>
                  </a:lnTo>
                  <a:lnTo>
                    <a:pt x="3337" y="11057"/>
                  </a:lnTo>
                  <a:lnTo>
                    <a:pt x="3240" y="10984"/>
                  </a:lnTo>
                  <a:lnTo>
                    <a:pt x="3240" y="10984"/>
                  </a:lnTo>
                  <a:lnTo>
                    <a:pt x="3167" y="10887"/>
                  </a:lnTo>
                  <a:lnTo>
                    <a:pt x="3093" y="10790"/>
                  </a:lnTo>
                  <a:lnTo>
                    <a:pt x="3069" y="10692"/>
                  </a:lnTo>
                  <a:lnTo>
                    <a:pt x="3045" y="10595"/>
                  </a:lnTo>
                  <a:lnTo>
                    <a:pt x="3045" y="10595"/>
                  </a:lnTo>
                  <a:lnTo>
                    <a:pt x="3020" y="10424"/>
                  </a:lnTo>
                  <a:lnTo>
                    <a:pt x="2996" y="10351"/>
                  </a:lnTo>
                  <a:lnTo>
                    <a:pt x="2947" y="10302"/>
                  </a:lnTo>
                  <a:lnTo>
                    <a:pt x="2947" y="10302"/>
                  </a:lnTo>
                  <a:lnTo>
                    <a:pt x="2923" y="10254"/>
                  </a:lnTo>
                  <a:lnTo>
                    <a:pt x="2874" y="10181"/>
                  </a:lnTo>
                  <a:lnTo>
                    <a:pt x="2850" y="10035"/>
                  </a:lnTo>
                  <a:lnTo>
                    <a:pt x="2850" y="10035"/>
                  </a:lnTo>
                  <a:lnTo>
                    <a:pt x="2826" y="9864"/>
                  </a:lnTo>
                  <a:lnTo>
                    <a:pt x="2801" y="9791"/>
                  </a:lnTo>
                  <a:lnTo>
                    <a:pt x="2752" y="9742"/>
                  </a:lnTo>
                  <a:lnTo>
                    <a:pt x="2752" y="9742"/>
                  </a:lnTo>
                  <a:lnTo>
                    <a:pt x="2728" y="9669"/>
                  </a:lnTo>
                  <a:lnTo>
                    <a:pt x="2704" y="9572"/>
                  </a:lnTo>
                  <a:lnTo>
                    <a:pt x="2679" y="9426"/>
                  </a:lnTo>
                  <a:lnTo>
                    <a:pt x="2655" y="9255"/>
                  </a:lnTo>
                  <a:lnTo>
                    <a:pt x="2655" y="9255"/>
                  </a:lnTo>
                  <a:lnTo>
                    <a:pt x="2679" y="9109"/>
                  </a:lnTo>
                  <a:lnTo>
                    <a:pt x="2704" y="8963"/>
                  </a:lnTo>
                  <a:lnTo>
                    <a:pt x="2728" y="8866"/>
                  </a:lnTo>
                  <a:lnTo>
                    <a:pt x="2752" y="8792"/>
                  </a:lnTo>
                  <a:lnTo>
                    <a:pt x="2752" y="8792"/>
                  </a:lnTo>
                  <a:lnTo>
                    <a:pt x="2801" y="8744"/>
                  </a:lnTo>
                  <a:lnTo>
                    <a:pt x="2826" y="8671"/>
                  </a:lnTo>
                  <a:lnTo>
                    <a:pt x="2850" y="8500"/>
                  </a:lnTo>
                  <a:lnTo>
                    <a:pt x="2850" y="8500"/>
                  </a:lnTo>
                  <a:lnTo>
                    <a:pt x="2826" y="8403"/>
                  </a:lnTo>
                  <a:lnTo>
                    <a:pt x="2777" y="8281"/>
                  </a:lnTo>
                  <a:lnTo>
                    <a:pt x="2679" y="8159"/>
                  </a:lnTo>
                  <a:lnTo>
                    <a:pt x="2582" y="8037"/>
                  </a:lnTo>
                  <a:lnTo>
                    <a:pt x="2582" y="8037"/>
                  </a:lnTo>
                  <a:lnTo>
                    <a:pt x="2460" y="7891"/>
                  </a:lnTo>
                  <a:lnTo>
                    <a:pt x="2363" y="7721"/>
                  </a:lnTo>
                  <a:lnTo>
                    <a:pt x="2314" y="7526"/>
                  </a:lnTo>
                  <a:lnTo>
                    <a:pt x="2290" y="7356"/>
                  </a:lnTo>
                  <a:lnTo>
                    <a:pt x="2290" y="7356"/>
                  </a:lnTo>
                  <a:lnTo>
                    <a:pt x="2290" y="7209"/>
                  </a:lnTo>
                  <a:lnTo>
                    <a:pt x="2265" y="7063"/>
                  </a:lnTo>
                  <a:lnTo>
                    <a:pt x="2217" y="6966"/>
                  </a:lnTo>
                  <a:lnTo>
                    <a:pt x="2192" y="6893"/>
                  </a:lnTo>
                  <a:lnTo>
                    <a:pt x="2192" y="6893"/>
                  </a:lnTo>
                  <a:lnTo>
                    <a:pt x="2144" y="6844"/>
                  </a:lnTo>
                  <a:lnTo>
                    <a:pt x="2071" y="6820"/>
                  </a:lnTo>
                  <a:lnTo>
                    <a:pt x="1900" y="6795"/>
                  </a:lnTo>
                  <a:lnTo>
                    <a:pt x="1900" y="6795"/>
                  </a:lnTo>
                  <a:lnTo>
                    <a:pt x="1754" y="6820"/>
                  </a:lnTo>
                  <a:lnTo>
                    <a:pt x="1681" y="6844"/>
                  </a:lnTo>
                  <a:lnTo>
                    <a:pt x="1632" y="6893"/>
                  </a:lnTo>
                  <a:lnTo>
                    <a:pt x="1632" y="6893"/>
                  </a:lnTo>
                  <a:lnTo>
                    <a:pt x="1559" y="6941"/>
                  </a:lnTo>
                  <a:lnTo>
                    <a:pt x="1437" y="6966"/>
                  </a:lnTo>
                  <a:lnTo>
                    <a:pt x="1291" y="6990"/>
                  </a:lnTo>
                  <a:lnTo>
                    <a:pt x="1145" y="6990"/>
                  </a:lnTo>
                  <a:lnTo>
                    <a:pt x="1145" y="6990"/>
                  </a:lnTo>
                  <a:lnTo>
                    <a:pt x="975" y="6966"/>
                  </a:lnTo>
                  <a:lnTo>
                    <a:pt x="780" y="6868"/>
                  </a:lnTo>
                  <a:lnTo>
                    <a:pt x="561" y="6747"/>
                  </a:lnTo>
                  <a:lnTo>
                    <a:pt x="390" y="6601"/>
                  </a:lnTo>
                  <a:lnTo>
                    <a:pt x="390" y="6601"/>
                  </a:lnTo>
                  <a:lnTo>
                    <a:pt x="317" y="6527"/>
                  </a:lnTo>
                  <a:lnTo>
                    <a:pt x="244" y="6406"/>
                  </a:lnTo>
                  <a:lnTo>
                    <a:pt x="122" y="6113"/>
                  </a:lnTo>
                  <a:lnTo>
                    <a:pt x="49" y="5797"/>
                  </a:lnTo>
                  <a:lnTo>
                    <a:pt x="0" y="5480"/>
                  </a:lnTo>
                  <a:lnTo>
                    <a:pt x="0" y="5480"/>
                  </a:lnTo>
                  <a:lnTo>
                    <a:pt x="25" y="5310"/>
                  </a:lnTo>
                  <a:lnTo>
                    <a:pt x="49" y="5139"/>
                  </a:lnTo>
                  <a:lnTo>
                    <a:pt x="147" y="4798"/>
                  </a:lnTo>
                  <a:lnTo>
                    <a:pt x="220" y="4628"/>
                  </a:lnTo>
                  <a:lnTo>
                    <a:pt x="293" y="4482"/>
                  </a:lnTo>
                  <a:lnTo>
                    <a:pt x="390" y="4336"/>
                  </a:lnTo>
                  <a:lnTo>
                    <a:pt x="487" y="4238"/>
                  </a:lnTo>
                  <a:lnTo>
                    <a:pt x="487" y="4238"/>
                  </a:lnTo>
                  <a:lnTo>
                    <a:pt x="682" y="4043"/>
                  </a:lnTo>
                  <a:lnTo>
                    <a:pt x="877" y="3897"/>
                  </a:lnTo>
                  <a:lnTo>
                    <a:pt x="1048" y="3800"/>
                  </a:lnTo>
                  <a:lnTo>
                    <a:pt x="1145" y="3751"/>
                  </a:lnTo>
                  <a:lnTo>
                    <a:pt x="1145" y="3751"/>
                  </a:lnTo>
                  <a:lnTo>
                    <a:pt x="1316" y="3727"/>
                  </a:lnTo>
                  <a:lnTo>
                    <a:pt x="1389" y="3702"/>
                  </a:lnTo>
                  <a:lnTo>
                    <a:pt x="1437" y="3654"/>
                  </a:lnTo>
                  <a:lnTo>
                    <a:pt x="1437" y="3654"/>
                  </a:lnTo>
                  <a:lnTo>
                    <a:pt x="1510" y="3629"/>
                  </a:lnTo>
                  <a:lnTo>
                    <a:pt x="1608" y="3605"/>
                  </a:lnTo>
                  <a:lnTo>
                    <a:pt x="1754" y="3581"/>
                  </a:lnTo>
                  <a:lnTo>
                    <a:pt x="1900" y="3581"/>
                  </a:lnTo>
                  <a:lnTo>
                    <a:pt x="1900" y="3581"/>
                  </a:lnTo>
                  <a:lnTo>
                    <a:pt x="2071" y="3581"/>
                  </a:lnTo>
                  <a:lnTo>
                    <a:pt x="2241" y="3629"/>
                  </a:lnTo>
                  <a:lnTo>
                    <a:pt x="2363" y="3678"/>
                  </a:lnTo>
                  <a:lnTo>
                    <a:pt x="2485" y="3751"/>
                  </a:lnTo>
                  <a:lnTo>
                    <a:pt x="2485" y="3751"/>
                  </a:lnTo>
                  <a:lnTo>
                    <a:pt x="2558" y="3824"/>
                  </a:lnTo>
                  <a:lnTo>
                    <a:pt x="2655" y="3897"/>
                  </a:lnTo>
                  <a:lnTo>
                    <a:pt x="2777" y="3946"/>
                  </a:lnTo>
                  <a:lnTo>
                    <a:pt x="2850" y="3946"/>
                  </a:lnTo>
                  <a:lnTo>
                    <a:pt x="2850" y="3946"/>
                  </a:lnTo>
                  <a:lnTo>
                    <a:pt x="3020" y="3970"/>
                  </a:lnTo>
                  <a:lnTo>
                    <a:pt x="3093" y="4019"/>
                  </a:lnTo>
                  <a:lnTo>
                    <a:pt x="3142" y="4043"/>
                  </a:lnTo>
                  <a:lnTo>
                    <a:pt x="3142" y="4043"/>
                  </a:lnTo>
                  <a:lnTo>
                    <a:pt x="3191" y="4068"/>
                  </a:lnTo>
                  <a:lnTo>
                    <a:pt x="3240" y="4092"/>
                  </a:lnTo>
                  <a:lnTo>
                    <a:pt x="3288" y="4068"/>
                  </a:lnTo>
                  <a:lnTo>
                    <a:pt x="3337" y="4043"/>
                  </a:lnTo>
                  <a:lnTo>
                    <a:pt x="3337" y="4043"/>
                  </a:lnTo>
                  <a:lnTo>
                    <a:pt x="3386" y="4019"/>
                  </a:lnTo>
                  <a:lnTo>
                    <a:pt x="3459" y="3970"/>
                  </a:lnTo>
                  <a:lnTo>
                    <a:pt x="3605" y="3946"/>
                  </a:lnTo>
                  <a:lnTo>
                    <a:pt x="3605" y="3946"/>
                  </a:lnTo>
                  <a:lnTo>
                    <a:pt x="3775" y="3970"/>
                  </a:lnTo>
                  <a:lnTo>
                    <a:pt x="3848" y="4019"/>
                  </a:lnTo>
                  <a:lnTo>
                    <a:pt x="3897" y="4043"/>
                  </a:lnTo>
                  <a:lnTo>
                    <a:pt x="3897" y="4043"/>
                  </a:lnTo>
                  <a:lnTo>
                    <a:pt x="3970" y="4092"/>
                  </a:lnTo>
                  <a:lnTo>
                    <a:pt x="4068" y="4116"/>
                  </a:lnTo>
                  <a:lnTo>
                    <a:pt x="4214" y="4141"/>
                  </a:lnTo>
                  <a:lnTo>
                    <a:pt x="4384" y="4141"/>
                  </a:lnTo>
                  <a:lnTo>
                    <a:pt x="4384" y="4141"/>
                  </a:lnTo>
                  <a:lnTo>
                    <a:pt x="4530" y="4141"/>
                  </a:lnTo>
                  <a:lnTo>
                    <a:pt x="4677" y="4116"/>
                  </a:lnTo>
                  <a:lnTo>
                    <a:pt x="4774" y="4092"/>
                  </a:lnTo>
                  <a:lnTo>
                    <a:pt x="4847" y="4043"/>
                  </a:lnTo>
                  <a:lnTo>
                    <a:pt x="4847" y="4043"/>
                  </a:lnTo>
                  <a:lnTo>
                    <a:pt x="4896" y="3995"/>
                  </a:lnTo>
                  <a:lnTo>
                    <a:pt x="4920" y="3921"/>
                  </a:lnTo>
                  <a:lnTo>
                    <a:pt x="4944" y="3751"/>
                  </a:lnTo>
                  <a:lnTo>
                    <a:pt x="4944" y="3751"/>
                  </a:lnTo>
                  <a:lnTo>
                    <a:pt x="4944" y="3727"/>
                  </a:lnTo>
                  <a:lnTo>
                    <a:pt x="4920" y="3678"/>
                  </a:lnTo>
                  <a:lnTo>
                    <a:pt x="4823" y="3629"/>
                  </a:lnTo>
                  <a:lnTo>
                    <a:pt x="4701" y="3581"/>
                  </a:lnTo>
                  <a:lnTo>
                    <a:pt x="4555" y="3581"/>
                  </a:lnTo>
                  <a:lnTo>
                    <a:pt x="4555" y="3581"/>
                  </a:lnTo>
                  <a:lnTo>
                    <a:pt x="4409" y="3556"/>
                  </a:lnTo>
                  <a:lnTo>
                    <a:pt x="4238" y="3507"/>
                  </a:lnTo>
                  <a:lnTo>
                    <a:pt x="4092" y="3459"/>
                  </a:lnTo>
                  <a:lnTo>
                    <a:pt x="3995" y="3386"/>
                  </a:lnTo>
                  <a:lnTo>
                    <a:pt x="3995" y="3386"/>
                  </a:lnTo>
                  <a:lnTo>
                    <a:pt x="3897" y="3313"/>
                  </a:lnTo>
                  <a:lnTo>
                    <a:pt x="3800" y="3240"/>
                  </a:lnTo>
                  <a:lnTo>
                    <a:pt x="3702" y="3215"/>
                  </a:lnTo>
                  <a:lnTo>
                    <a:pt x="3605" y="3191"/>
                  </a:lnTo>
                  <a:lnTo>
                    <a:pt x="3605" y="3191"/>
                  </a:lnTo>
                  <a:lnTo>
                    <a:pt x="3532" y="3166"/>
                  </a:lnTo>
                  <a:lnTo>
                    <a:pt x="3434" y="3142"/>
                  </a:lnTo>
                  <a:lnTo>
                    <a:pt x="3337" y="3069"/>
                  </a:lnTo>
                  <a:lnTo>
                    <a:pt x="3240" y="2996"/>
                  </a:lnTo>
                  <a:lnTo>
                    <a:pt x="3240" y="2996"/>
                  </a:lnTo>
                  <a:lnTo>
                    <a:pt x="3167" y="2923"/>
                  </a:lnTo>
                  <a:lnTo>
                    <a:pt x="3069" y="2899"/>
                  </a:lnTo>
                  <a:lnTo>
                    <a:pt x="2996" y="2874"/>
                  </a:lnTo>
                  <a:lnTo>
                    <a:pt x="2947" y="2899"/>
                  </a:lnTo>
                  <a:lnTo>
                    <a:pt x="2947" y="2899"/>
                  </a:lnTo>
                  <a:lnTo>
                    <a:pt x="2899" y="2923"/>
                  </a:lnTo>
                  <a:lnTo>
                    <a:pt x="2826" y="2923"/>
                  </a:lnTo>
                  <a:lnTo>
                    <a:pt x="2752" y="2874"/>
                  </a:lnTo>
                  <a:lnTo>
                    <a:pt x="2655" y="2801"/>
                  </a:lnTo>
                  <a:lnTo>
                    <a:pt x="2655" y="2801"/>
                  </a:lnTo>
                  <a:lnTo>
                    <a:pt x="2582" y="2752"/>
                  </a:lnTo>
                  <a:lnTo>
                    <a:pt x="2509" y="2704"/>
                  </a:lnTo>
                  <a:lnTo>
                    <a:pt x="2436" y="2704"/>
                  </a:lnTo>
                  <a:lnTo>
                    <a:pt x="2387" y="2704"/>
                  </a:lnTo>
                  <a:lnTo>
                    <a:pt x="2387" y="2704"/>
                  </a:lnTo>
                  <a:lnTo>
                    <a:pt x="2338" y="2752"/>
                  </a:lnTo>
                  <a:lnTo>
                    <a:pt x="2265" y="2777"/>
                  </a:lnTo>
                  <a:lnTo>
                    <a:pt x="2095" y="2801"/>
                  </a:lnTo>
                  <a:lnTo>
                    <a:pt x="2095" y="2801"/>
                  </a:lnTo>
                  <a:lnTo>
                    <a:pt x="1997" y="2850"/>
                  </a:lnTo>
                  <a:lnTo>
                    <a:pt x="1851" y="2923"/>
                  </a:lnTo>
                  <a:lnTo>
                    <a:pt x="1681" y="3045"/>
                  </a:lnTo>
                  <a:lnTo>
                    <a:pt x="1535" y="3191"/>
                  </a:lnTo>
                  <a:lnTo>
                    <a:pt x="1535" y="3191"/>
                  </a:lnTo>
                  <a:lnTo>
                    <a:pt x="1364" y="3337"/>
                  </a:lnTo>
                  <a:lnTo>
                    <a:pt x="1194" y="3459"/>
                  </a:lnTo>
                  <a:lnTo>
                    <a:pt x="1072" y="3532"/>
                  </a:lnTo>
                  <a:lnTo>
                    <a:pt x="950" y="3581"/>
                  </a:lnTo>
                  <a:lnTo>
                    <a:pt x="950" y="3581"/>
                  </a:lnTo>
                  <a:lnTo>
                    <a:pt x="804" y="3532"/>
                  </a:lnTo>
                  <a:lnTo>
                    <a:pt x="731" y="3507"/>
                  </a:lnTo>
                  <a:lnTo>
                    <a:pt x="682" y="3483"/>
                  </a:lnTo>
                  <a:lnTo>
                    <a:pt x="682" y="3483"/>
                  </a:lnTo>
                  <a:lnTo>
                    <a:pt x="634" y="3434"/>
                  </a:lnTo>
                  <a:lnTo>
                    <a:pt x="609" y="3361"/>
                  </a:lnTo>
                  <a:lnTo>
                    <a:pt x="585" y="3191"/>
                  </a:lnTo>
                  <a:lnTo>
                    <a:pt x="585" y="3191"/>
                  </a:lnTo>
                  <a:lnTo>
                    <a:pt x="609" y="3020"/>
                  </a:lnTo>
                  <a:lnTo>
                    <a:pt x="634" y="2947"/>
                  </a:lnTo>
                  <a:lnTo>
                    <a:pt x="682" y="2899"/>
                  </a:lnTo>
                  <a:lnTo>
                    <a:pt x="682" y="2899"/>
                  </a:lnTo>
                  <a:lnTo>
                    <a:pt x="731" y="2874"/>
                  </a:lnTo>
                  <a:lnTo>
                    <a:pt x="853" y="2850"/>
                  </a:lnTo>
                  <a:lnTo>
                    <a:pt x="999" y="2826"/>
                  </a:lnTo>
                  <a:lnTo>
                    <a:pt x="1145" y="2801"/>
                  </a:lnTo>
                  <a:lnTo>
                    <a:pt x="1145" y="2801"/>
                  </a:lnTo>
                  <a:lnTo>
                    <a:pt x="1291" y="2801"/>
                  </a:lnTo>
                  <a:lnTo>
                    <a:pt x="1413" y="2752"/>
                  </a:lnTo>
                  <a:lnTo>
                    <a:pt x="1486" y="2704"/>
                  </a:lnTo>
                  <a:lnTo>
                    <a:pt x="1510" y="2655"/>
                  </a:lnTo>
                  <a:lnTo>
                    <a:pt x="1535" y="2631"/>
                  </a:lnTo>
                  <a:lnTo>
                    <a:pt x="1535" y="2631"/>
                  </a:lnTo>
                  <a:lnTo>
                    <a:pt x="1486" y="2460"/>
                  </a:lnTo>
                  <a:lnTo>
                    <a:pt x="1462" y="2387"/>
                  </a:lnTo>
                  <a:lnTo>
                    <a:pt x="1437" y="2338"/>
                  </a:lnTo>
                  <a:lnTo>
                    <a:pt x="1437" y="2338"/>
                  </a:lnTo>
                  <a:lnTo>
                    <a:pt x="1389" y="2290"/>
                  </a:lnTo>
                  <a:lnTo>
                    <a:pt x="1389" y="2241"/>
                  </a:lnTo>
                  <a:lnTo>
                    <a:pt x="1389" y="2192"/>
                  </a:lnTo>
                  <a:lnTo>
                    <a:pt x="1437" y="2144"/>
                  </a:lnTo>
                  <a:lnTo>
                    <a:pt x="1437" y="2144"/>
                  </a:lnTo>
                  <a:lnTo>
                    <a:pt x="1486" y="2119"/>
                  </a:lnTo>
                  <a:lnTo>
                    <a:pt x="1559" y="2070"/>
                  </a:lnTo>
                  <a:lnTo>
                    <a:pt x="1705" y="2046"/>
                  </a:lnTo>
                  <a:lnTo>
                    <a:pt x="1705" y="2046"/>
                  </a:lnTo>
                  <a:lnTo>
                    <a:pt x="1803" y="2046"/>
                  </a:lnTo>
                  <a:lnTo>
                    <a:pt x="1900" y="1997"/>
                  </a:lnTo>
                  <a:lnTo>
                    <a:pt x="1997" y="1924"/>
                  </a:lnTo>
                  <a:lnTo>
                    <a:pt x="2095" y="1851"/>
                  </a:lnTo>
                  <a:lnTo>
                    <a:pt x="2095" y="1851"/>
                  </a:lnTo>
                  <a:lnTo>
                    <a:pt x="2168" y="1778"/>
                  </a:lnTo>
                  <a:lnTo>
                    <a:pt x="2241" y="1681"/>
                  </a:lnTo>
                  <a:lnTo>
                    <a:pt x="2265" y="1559"/>
                  </a:lnTo>
                  <a:lnTo>
                    <a:pt x="2290" y="1486"/>
                  </a:lnTo>
                  <a:lnTo>
                    <a:pt x="2290" y="1486"/>
                  </a:lnTo>
                  <a:lnTo>
                    <a:pt x="2265" y="1315"/>
                  </a:lnTo>
                  <a:lnTo>
                    <a:pt x="2217" y="1242"/>
                  </a:lnTo>
                  <a:lnTo>
                    <a:pt x="2192" y="1194"/>
                  </a:lnTo>
                  <a:lnTo>
                    <a:pt x="2192" y="1194"/>
                  </a:lnTo>
                  <a:lnTo>
                    <a:pt x="2192" y="1169"/>
                  </a:lnTo>
                  <a:lnTo>
                    <a:pt x="2192" y="1121"/>
                  </a:lnTo>
                  <a:lnTo>
                    <a:pt x="2265" y="999"/>
                  </a:lnTo>
                  <a:lnTo>
                    <a:pt x="2387" y="828"/>
                  </a:lnTo>
                  <a:lnTo>
                    <a:pt x="2582" y="634"/>
                  </a:lnTo>
                  <a:lnTo>
                    <a:pt x="2582" y="634"/>
                  </a:lnTo>
                  <a:lnTo>
                    <a:pt x="2679" y="536"/>
                  </a:lnTo>
                  <a:lnTo>
                    <a:pt x="2826" y="439"/>
                  </a:lnTo>
                  <a:lnTo>
                    <a:pt x="2972" y="366"/>
                  </a:lnTo>
                  <a:lnTo>
                    <a:pt x="3142" y="293"/>
                  </a:lnTo>
                  <a:lnTo>
                    <a:pt x="3483" y="195"/>
                  </a:lnTo>
                  <a:lnTo>
                    <a:pt x="3654" y="171"/>
                  </a:lnTo>
                  <a:lnTo>
                    <a:pt x="3800" y="146"/>
                  </a:lnTo>
                  <a:lnTo>
                    <a:pt x="3800" y="146"/>
                  </a:lnTo>
                  <a:lnTo>
                    <a:pt x="4116" y="171"/>
                  </a:lnTo>
                  <a:lnTo>
                    <a:pt x="4360" y="171"/>
                  </a:lnTo>
                  <a:lnTo>
                    <a:pt x="4555" y="220"/>
                  </a:lnTo>
                  <a:lnTo>
                    <a:pt x="4652" y="244"/>
                  </a:lnTo>
                  <a:lnTo>
                    <a:pt x="4652" y="244"/>
                  </a:lnTo>
                  <a:lnTo>
                    <a:pt x="4701" y="268"/>
                  </a:lnTo>
                  <a:lnTo>
                    <a:pt x="4750" y="293"/>
                  </a:lnTo>
                  <a:lnTo>
                    <a:pt x="4798" y="268"/>
                  </a:lnTo>
                  <a:lnTo>
                    <a:pt x="4847" y="244"/>
                  </a:lnTo>
                  <a:lnTo>
                    <a:pt x="4847" y="244"/>
                  </a:lnTo>
                  <a:lnTo>
                    <a:pt x="5018" y="195"/>
                  </a:lnTo>
                  <a:lnTo>
                    <a:pt x="5407" y="122"/>
                  </a:lnTo>
                  <a:lnTo>
                    <a:pt x="5821" y="25"/>
                  </a:lnTo>
                  <a:lnTo>
                    <a:pt x="6138" y="0"/>
                  </a:lnTo>
                </a:path>
              </a:pathLst>
            </a:custGeom>
            <a:grp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23385C"/>
                </a:solidFill>
              </a:endParaRPr>
            </a:p>
          </p:txBody>
        </p:sp>
      </p:grpSp>
      <p:grpSp>
        <p:nvGrpSpPr>
          <p:cNvPr id="13" name="Google Shape;506;p39">
            <a:extLst>
              <a:ext uri="{FF2B5EF4-FFF2-40B4-BE49-F238E27FC236}">
                <a16:creationId xmlns:a16="http://schemas.microsoft.com/office/drawing/2014/main" id="{BE36E1A7-274E-E141-9C59-C21A3978818E}"/>
              </a:ext>
            </a:extLst>
          </p:cNvPr>
          <p:cNvGrpSpPr/>
          <p:nvPr userDrawn="1"/>
        </p:nvGrpSpPr>
        <p:grpSpPr>
          <a:xfrm>
            <a:off x="7500861" y="4928786"/>
            <a:ext cx="232323" cy="156913"/>
            <a:chOff x="564675" y="1700625"/>
            <a:chExt cx="465200" cy="314200"/>
          </a:xfrm>
          <a:solidFill>
            <a:srgbClr val="23385C"/>
          </a:solidFill>
        </p:grpSpPr>
        <p:sp>
          <p:nvSpPr>
            <p:cNvPr id="14" name="Google Shape;507;p39">
              <a:extLst>
                <a:ext uri="{FF2B5EF4-FFF2-40B4-BE49-F238E27FC236}">
                  <a16:creationId xmlns:a16="http://schemas.microsoft.com/office/drawing/2014/main" id="{78B620C8-3961-A24A-95ED-BD7768E16E1D}"/>
                </a:ext>
              </a:extLst>
            </p:cNvPr>
            <p:cNvSpPr/>
            <p:nvPr/>
          </p:nvSpPr>
          <p:spPr>
            <a:xfrm>
              <a:off x="564675" y="1700625"/>
              <a:ext cx="465200" cy="29250"/>
            </a:xfrm>
            <a:custGeom>
              <a:avLst/>
              <a:gdLst/>
              <a:ahLst/>
              <a:cxnLst/>
              <a:rect l="l" t="t" r="r" b="b"/>
              <a:pathLst>
                <a:path w="18608" h="1170" fill="none" extrusionOk="0">
                  <a:moveTo>
                    <a:pt x="18608" y="1170"/>
                  </a:moveTo>
                  <a:lnTo>
                    <a:pt x="18608" y="488"/>
                  </a:lnTo>
                  <a:lnTo>
                    <a:pt x="18608" y="488"/>
                  </a:lnTo>
                  <a:lnTo>
                    <a:pt x="18608" y="390"/>
                  </a:lnTo>
                  <a:lnTo>
                    <a:pt x="18559" y="293"/>
                  </a:lnTo>
                  <a:lnTo>
                    <a:pt x="18535" y="220"/>
                  </a:lnTo>
                  <a:lnTo>
                    <a:pt x="18462" y="147"/>
                  </a:lnTo>
                  <a:lnTo>
                    <a:pt x="18389" y="74"/>
                  </a:lnTo>
                  <a:lnTo>
                    <a:pt x="18316" y="49"/>
                  </a:lnTo>
                  <a:lnTo>
                    <a:pt x="18218" y="1"/>
                  </a:lnTo>
                  <a:lnTo>
                    <a:pt x="18121" y="1"/>
                  </a:lnTo>
                  <a:lnTo>
                    <a:pt x="488" y="1"/>
                  </a:lnTo>
                  <a:lnTo>
                    <a:pt x="488" y="1"/>
                  </a:lnTo>
                  <a:lnTo>
                    <a:pt x="390" y="1"/>
                  </a:lnTo>
                  <a:lnTo>
                    <a:pt x="293" y="49"/>
                  </a:lnTo>
                  <a:lnTo>
                    <a:pt x="220" y="74"/>
                  </a:lnTo>
                  <a:lnTo>
                    <a:pt x="147" y="147"/>
                  </a:lnTo>
                  <a:lnTo>
                    <a:pt x="74" y="220"/>
                  </a:lnTo>
                  <a:lnTo>
                    <a:pt x="49" y="293"/>
                  </a:lnTo>
                  <a:lnTo>
                    <a:pt x="1" y="390"/>
                  </a:lnTo>
                  <a:lnTo>
                    <a:pt x="1" y="488"/>
                  </a:lnTo>
                  <a:lnTo>
                    <a:pt x="1" y="1170"/>
                  </a:lnTo>
                </a:path>
              </a:pathLst>
            </a:custGeom>
            <a:grp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23385C"/>
                </a:solidFill>
              </a:endParaRPr>
            </a:p>
          </p:txBody>
        </p:sp>
        <p:sp>
          <p:nvSpPr>
            <p:cNvPr id="15" name="Google Shape;508;p39">
              <a:extLst>
                <a:ext uri="{FF2B5EF4-FFF2-40B4-BE49-F238E27FC236}">
                  <a16:creationId xmlns:a16="http://schemas.microsoft.com/office/drawing/2014/main" id="{D0414B44-6B53-BF4D-B0DF-78956131704E}"/>
                </a:ext>
              </a:extLst>
            </p:cNvPr>
            <p:cNvSpPr/>
            <p:nvPr/>
          </p:nvSpPr>
          <p:spPr>
            <a:xfrm>
              <a:off x="564675" y="1732300"/>
              <a:ext cx="465200" cy="272175"/>
            </a:xfrm>
            <a:custGeom>
              <a:avLst/>
              <a:gdLst/>
              <a:ahLst/>
              <a:cxnLst/>
              <a:rect l="l" t="t" r="r" b="b"/>
              <a:pathLst>
                <a:path w="18608" h="10887" fill="none" extrusionOk="0">
                  <a:moveTo>
                    <a:pt x="13493" y="7209"/>
                  </a:moveTo>
                  <a:lnTo>
                    <a:pt x="18608" y="10887"/>
                  </a:lnTo>
                  <a:lnTo>
                    <a:pt x="18608" y="10887"/>
                  </a:lnTo>
                  <a:lnTo>
                    <a:pt x="18608" y="10814"/>
                  </a:lnTo>
                  <a:lnTo>
                    <a:pt x="18608" y="0"/>
                  </a:lnTo>
                  <a:lnTo>
                    <a:pt x="9450" y="6625"/>
                  </a:lnTo>
                  <a:lnTo>
                    <a:pt x="9450" y="6625"/>
                  </a:lnTo>
                  <a:lnTo>
                    <a:pt x="9377" y="6673"/>
                  </a:lnTo>
                  <a:lnTo>
                    <a:pt x="9304" y="6673"/>
                  </a:lnTo>
                  <a:lnTo>
                    <a:pt x="9304" y="6673"/>
                  </a:lnTo>
                  <a:lnTo>
                    <a:pt x="9231" y="6673"/>
                  </a:lnTo>
                  <a:lnTo>
                    <a:pt x="9158" y="6625"/>
                  </a:lnTo>
                  <a:lnTo>
                    <a:pt x="1" y="0"/>
                  </a:lnTo>
                  <a:lnTo>
                    <a:pt x="1" y="10814"/>
                  </a:lnTo>
                  <a:lnTo>
                    <a:pt x="1" y="10814"/>
                  </a:lnTo>
                  <a:lnTo>
                    <a:pt x="1" y="10887"/>
                  </a:lnTo>
                  <a:lnTo>
                    <a:pt x="5115" y="7209"/>
                  </a:lnTo>
                </a:path>
              </a:pathLst>
            </a:custGeom>
            <a:grp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23385C"/>
                </a:solidFill>
              </a:endParaRPr>
            </a:p>
          </p:txBody>
        </p:sp>
        <p:sp>
          <p:nvSpPr>
            <p:cNvPr id="16" name="Google Shape;509;p39">
              <a:extLst>
                <a:ext uri="{FF2B5EF4-FFF2-40B4-BE49-F238E27FC236}">
                  <a16:creationId xmlns:a16="http://schemas.microsoft.com/office/drawing/2014/main" id="{81197B7C-6E1B-B64F-995D-EA99DBC8C50F}"/>
                </a:ext>
              </a:extLst>
            </p:cNvPr>
            <p:cNvSpPr/>
            <p:nvPr/>
          </p:nvSpPr>
          <p:spPr>
            <a:xfrm>
              <a:off x="572600" y="2014200"/>
              <a:ext cx="449375" cy="625"/>
            </a:xfrm>
            <a:custGeom>
              <a:avLst/>
              <a:gdLst/>
              <a:ahLst/>
              <a:cxnLst/>
              <a:rect l="l" t="t" r="r" b="b"/>
              <a:pathLst>
                <a:path w="17975" h="25" fill="none" extrusionOk="0">
                  <a:moveTo>
                    <a:pt x="0" y="0"/>
                  </a:moveTo>
                  <a:lnTo>
                    <a:pt x="0" y="0"/>
                  </a:lnTo>
                  <a:lnTo>
                    <a:pt x="98" y="25"/>
                  </a:lnTo>
                  <a:lnTo>
                    <a:pt x="171" y="25"/>
                  </a:lnTo>
                  <a:lnTo>
                    <a:pt x="17804" y="25"/>
                  </a:lnTo>
                  <a:lnTo>
                    <a:pt x="17804" y="25"/>
                  </a:lnTo>
                  <a:lnTo>
                    <a:pt x="17877" y="25"/>
                  </a:lnTo>
                  <a:lnTo>
                    <a:pt x="17974" y="0"/>
                  </a:lnTo>
                </a:path>
              </a:pathLst>
            </a:custGeom>
            <a:grp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23385C"/>
                </a:solidFill>
              </a:endParaRPr>
            </a:p>
          </p:txBody>
        </p:sp>
      </p:grpSp>
      <p:sp>
        <p:nvSpPr>
          <p:cNvPr id="19" name="Text Placeholder 17">
            <a:extLst>
              <a:ext uri="{FF2B5EF4-FFF2-40B4-BE49-F238E27FC236}">
                <a16:creationId xmlns:a16="http://schemas.microsoft.com/office/drawing/2014/main" id="{C149A2ED-4CA8-C043-B50B-8D1817BB1A26}"/>
              </a:ext>
            </a:extLst>
          </p:cNvPr>
          <p:cNvSpPr>
            <a:spLocks noGrp="1"/>
          </p:cNvSpPr>
          <p:nvPr>
            <p:ph type="body" sz="quarter" idx="25" hasCustomPrompt="1"/>
          </p:nvPr>
        </p:nvSpPr>
        <p:spPr>
          <a:xfrm>
            <a:off x="7922902" y="4261335"/>
            <a:ext cx="3704362" cy="361924"/>
          </a:xfrm>
        </p:spPr>
        <p:txBody>
          <a:bodyPr anchor="t"/>
          <a:lstStyle>
            <a:lvl1pPr algn="l">
              <a:buNone/>
              <a:defRPr sz="1400" b="0" i="0" spc="0">
                <a:solidFill>
                  <a:schemeClr val="bg1"/>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0" name="Text Placeholder 17">
            <a:extLst>
              <a:ext uri="{FF2B5EF4-FFF2-40B4-BE49-F238E27FC236}">
                <a16:creationId xmlns:a16="http://schemas.microsoft.com/office/drawing/2014/main" id="{B3B235D2-8B53-D94D-AB40-46FCD68B0F68}"/>
              </a:ext>
            </a:extLst>
          </p:cNvPr>
          <p:cNvSpPr>
            <a:spLocks noGrp="1"/>
          </p:cNvSpPr>
          <p:nvPr>
            <p:ph type="body" sz="quarter" idx="26" hasCustomPrompt="1"/>
          </p:nvPr>
        </p:nvSpPr>
        <p:spPr>
          <a:xfrm>
            <a:off x="7922902" y="4884294"/>
            <a:ext cx="3704362" cy="361924"/>
          </a:xfrm>
        </p:spPr>
        <p:txBody>
          <a:bodyPr anchor="t"/>
          <a:lstStyle>
            <a:lvl1pPr algn="l">
              <a:buNone/>
              <a:defRPr sz="1400" b="0" i="0" spc="0">
                <a:solidFill>
                  <a:schemeClr val="bg1"/>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1" name="Text Placeholder 17">
            <a:extLst>
              <a:ext uri="{FF2B5EF4-FFF2-40B4-BE49-F238E27FC236}">
                <a16:creationId xmlns:a16="http://schemas.microsoft.com/office/drawing/2014/main" id="{38C72918-A963-5543-BE47-6799D21FAF65}"/>
              </a:ext>
            </a:extLst>
          </p:cNvPr>
          <p:cNvSpPr>
            <a:spLocks noGrp="1"/>
          </p:cNvSpPr>
          <p:nvPr>
            <p:ph type="body" sz="quarter" idx="27" hasCustomPrompt="1"/>
          </p:nvPr>
        </p:nvSpPr>
        <p:spPr>
          <a:xfrm>
            <a:off x="7931066" y="5527857"/>
            <a:ext cx="3704362" cy="361924"/>
          </a:xfrm>
        </p:spPr>
        <p:txBody>
          <a:bodyPr anchor="t"/>
          <a:lstStyle>
            <a:lvl1pPr algn="l">
              <a:buNone/>
              <a:defRPr sz="1400" b="0" i="0" spc="0">
                <a:solidFill>
                  <a:schemeClr val="bg1"/>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32" name="Text Placeholder 23">
            <a:extLst>
              <a:ext uri="{FF2B5EF4-FFF2-40B4-BE49-F238E27FC236}">
                <a16:creationId xmlns:a16="http://schemas.microsoft.com/office/drawing/2014/main" id="{E1B388D9-79A8-4F4E-A699-E4B798FB46A7}"/>
              </a:ext>
            </a:extLst>
          </p:cNvPr>
          <p:cNvSpPr>
            <a:spLocks noGrp="1"/>
          </p:cNvSpPr>
          <p:nvPr>
            <p:ph type="body" sz="quarter" idx="19" hasCustomPrompt="1"/>
          </p:nvPr>
        </p:nvSpPr>
        <p:spPr>
          <a:xfrm>
            <a:off x="583902" y="2173094"/>
            <a:ext cx="3195486" cy="731140"/>
          </a:xfrm>
        </p:spPr>
        <p:txBody>
          <a:bodyPr anchor="ctr">
            <a:normAutofit/>
          </a:bodyPr>
          <a:lstStyle>
            <a:lvl1pPr marL="0" indent="0" algn="l">
              <a:buNone/>
              <a:defRPr sz="2800" baseline="0">
                <a:solidFill>
                  <a:srgbClr val="23385C"/>
                </a:solidFill>
                <a:latin typeface="+mn-lt"/>
              </a:defRPr>
            </a:lvl1pPr>
          </a:lstStyle>
          <a:p>
            <a:pPr lvl="0"/>
            <a:r>
              <a:rPr lang="en-US" dirty="0"/>
              <a:t>Any Questions?</a:t>
            </a:r>
          </a:p>
        </p:txBody>
      </p:sp>
      <p:sp>
        <p:nvSpPr>
          <p:cNvPr id="33" name="Text Placeholder 23">
            <a:extLst>
              <a:ext uri="{FF2B5EF4-FFF2-40B4-BE49-F238E27FC236}">
                <a16:creationId xmlns:a16="http://schemas.microsoft.com/office/drawing/2014/main" id="{A262A524-87DB-9447-BD5C-C79347DB3C1A}"/>
              </a:ext>
            </a:extLst>
          </p:cNvPr>
          <p:cNvSpPr>
            <a:spLocks noGrp="1"/>
          </p:cNvSpPr>
          <p:nvPr>
            <p:ph type="body" sz="quarter" idx="20" hasCustomPrompt="1"/>
          </p:nvPr>
        </p:nvSpPr>
        <p:spPr>
          <a:xfrm>
            <a:off x="583902" y="1363518"/>
            <a:ext cx="3195485" cy="837258"/>
          </a:xfrm>
        </p:spPr>
        <p:txBody>
          <a:bodyPr anchor="ctr">
            <a:normAutofit/>
          </a:bodyPr>
          <a:lstStyle>
            <a:lvl1pPr marL="0" indent="0" algn="l">
              <a:buNone/>
              <a:defRPr sz="5000" baseline="0">
                <a:solidFill>
                  <a:srgbClr val="23385C"/>
                </a:solidFill>
                <a:latin typeface="+mn-lt"/>
              </a:defRPr>
            </a:lvl1pPr>
          </a:lstStyle>
          <a:p>
            <a:pPr lvl="0"/>
            <a:r>
              <a:rPr lang="en-US" dirty="0"/>
              <a:t>Thank You</a:t>
            </a:r>
          </a:p>
        </p:txBody>
      </p:sp>
      <p:grpSp>
        <p:nvGrpSpPr>
          <p:cNvPr id="34" name="Group 33">
            <a:extLst>
              <a:ext uri="{FF2B5EF4-FFF2-40B4-BE49-F238E27FC236}">
                <a16:creationId xmlns:a16="http://schemas.microsoft.com/office/drawing/2014/main" id="{FFCAF4E6-72DB-E649-B092-C010328005F1}"/>
              </a:ext>
            </a:extLst>
          </p:cNvPr>
          <p:cNvGrpSpPr/>
          <p:nvPr userDrawn="1"/>
        </p:nvGrpSpPr>
        <p:grpSpPr>
          <a:xfrm>
            <a:off x="313111" y="5369146"/>
            <a:ext cx="2735993" cy="679345"/>
            <a:chOff x="0" y="0"/>
            <a:chExt cx="2301694" cy="571500"/>
          </a:xfrm>
        </p:grpSpPr>
        <p:sp>
          <p:nvSpPr>
            <p:cNvPr id="35" name="Rectangle 34">
              <a:extLst>
                <a:ext uri="{FF2B5EF4-FFF2-40B4-BE49-F238E27FC236}">
                  <a16:creationId xmlns:a16="http://schemas.microsoft.com/office/drawing/2014/main" id="{D1740294-4308-8F46-B6E3-2486ADA5C515}"/>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36" name="Picture 35">
              <a:extLst>
                <a:ext uri="{FF2B5EF4-FFF2-40B4-BE49-F238E27FC236}">
                  <a16:creationId xmlns:a16="http://schemas.microsoft.com/office/drawing/2014/main" id="{37A8314D-532F-284C-8D90-022E08B7A71A}"/>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r="44449"/>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Tree>
    <p:extLst>
      <p:ext uri="{BB962C8B-B14F-4D97-AF65-F5344CB8AC3E}">
        <p14:creationId xmlns:p14="http://schemas.microsoft.com/office/powerpoint/2010/main" val="30970682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ver Slide 3">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3618C35C-D4A5-DB4C-8758-82503619524A}"/>
              </a:ext>
            </a:extLst>
          </p:cNvPr>
          <p:cNvSpPr/>
          <p:nvPr userDrawn="1"/>
        </p:nvSpPr>
        <p:spPr>
          <a:xfrm>
            <a:off x="0" y="0"/>
            <a:ext cx="12192000" cy="5119711"/>
          </a:xfrm>
          <a:prstGeom prst="rect">
            <a:avLst/>
          </a:prstGeom>
          <a:solidFill>
            <a:srgbClr val="7DCCC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p:txBody>
      </p:sp>
      <p:sp>
        <p:nvSpPr>
          <p:cNvPr id="20" name="Rectangle 19">
            <a:extLst>
              <a:ext uri="{FF2B5EF4-FFF2-40B4-BE49-F238E27FC236}">
                <a16:creationId xmlns:a16="http://schemas.microsoft.com/office/drawing/2014/main" id="{5C9B4BE8-8FFE-2145-9014-64D7A0601AB2}"/>
              </a:ext>
            </a:extLst>
          </p:cNvPr>
          <p:cNvSpPr/>
          <p:nvPr userDrawn="1"/>
        </p:nvSpPr>
        <p:spPr>
          <a:xfrm>
            <a:off x="0" y="3561347"/>
            <a:ext cx="12192000" cy="3341242"/>
          </a:xfrm>
          <a:prstGeom prst="rect">
            <a:avLst/>
          </a:prstGeom>
          <a:solidFill>
            <a:srgbClr val="23385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p:txBody>
      </p:sp>
      <p:sp>
        <p:nvSpPr>
          <p:cNvPr id="7" name="Text Placeholder 23">
            <a:extLst>
              <a:ext uri="{FF2B5EF4-FFF2-40B4-BE49-F238E27FC236}">
                <a16:creationId xmlns:a16="http://schemas.microsoft.com/office/drawing/2014/main" id="{FEE206B0-D9B7-0D4E-8581-4F2B31738F8F}"/>
              </a:ext>
            </a:extLst>
          </p:cNvPr>
          <p:cNvSpPr>
            <a:spLocks noGrp="1"/>
          </p:cNvSpPr>
          <p:nvPr>
            <p:ph type="body" sz="quarter" idx="15" hasCustomPrompt="1"/>
          </p:nvPr>
        </p:nvSpPr>
        <p:spPr>
          <a:xfrm>
            <a:off x="0" y="4579965"/>
            <a:ext cx="12192000" cy="697353"/>
          </a:xfrm>
        </p:spPr>
        <p:txBody>
          <a:bodyPr>
            <a:noAutofit/>
          </a:bodyPr>
          <a:lstStyle>
            <a:lvl1pPr marL="0" indent="0" algn="ctr">
              <a:buNone/>
              <a:defRPr sz="5400" b="1" baseline="0">
                <a:solidFill>
                  <a:schemeClr val="bg1"/>
                </a:solidFill>
                <a:latin typeface="+mn-lt"/>
              </a:defRPr>
            </a:lvl1pPr>
          </a:lstStyle>
          <a:p>
            <a:pPr lvl="0"/>
            <a:r>
              <a:rPr lang="en-US" dirty="0"/>
              <a:t>POWERPIONT</a:t>
            </a:r>
          </a:p>
        </p:txBody>
      </p:sp>
      <p:sp>
        <p:nvSpPr>
          <p:cNvPr id="8" name="Text Placeholder 23">
            <a:extLst>
              <a:ext uri="{FF2B5EF4-FFF2-40B4-BE49-F238E27FC236}">
                <a16:creationId xmlns:a16="http://schemas.microsoft.com/office/drawing/2014/main" id="{59FC3FD8-D2E4-9344-BB18-A0E8935AA6BB}"/>
              </a:ext>
            </a:extLst>
          </p:cNvPr>
          <p:cNvSpPr>
            <a:spLocks noGrp="1"/>
          </p:cNvSpPr>
          <p:nvPr>
            <p:ph type="body" sz="quarter" idx="16" hasCustomPrompt="1"/>
          </p:nvPr>
        </p:nvSpPr>
        <p:spPr>
          <a:xfrm>
            <a:off x="0" y="3961442"/>
            <a:ext cx="12192000" cy="697353"/>
          </a:xfrm>
        </p:spPr>
        <p:txBody>
          <a:bodyPr>
            <a:normAutofit/>
          </a:bodyPr>
          <a:lstStyle>
            <a:lvl1pPr marL="0" indent="0" algn="ctr">
              <a:buNone/>
              <a:defRPr sz="3600" b="0" i="0">
                <a:solidFill>
                  <a:schemeClr val="bg1"/>
                </a:solidFill>
                <a:latin typeface="+mn-lt"/>
              </a:defRPr>
            </a:lvl1pPr>
          </a:lstStyle>
          <a:p>
            <a:pPr lvl="0"/>
            <a:r>
              <a:rPr lang="en-US" dirty="0"/>
              <a:t>Cover Design 3</a:t>
            </a:r>
          </a:p>
        </p:txBody>
      </p:sp>
      <p:grpSp>
        <p:nvGrpSpPr>
          <p:cNvPr id="17" name="Group 16">
            <a:extLst>
              <a:ext uri="{FF2B5EF4-FFF2-40B4-BE49-F238E27FC236}">
                <a16:creationId xmlns:a16="http://schemas.microsoft.com/office/drawing/2014/main" id="{1AEC8C81-1228-634A-A794-E7C603C00625}"/>
              </a:ext>
            </a:extLst>
          </p:cNvPr>
          <p:cNvGrpSpPr/>
          <p:nvPr userDrawn="1"/>
        </p:nvGrpSpPr>
        <p:grpSpPr>
          <a:xfrm>
            <a:off x="4728003" y="6204183"/>
            <a:ext cx="2735993" cy="679345"/>
            <a:chOff x="0" y="0"/>
            <a:chExt cx="2301694" cy="571500"/>
          </a:xfrm>
        </p:grpSpPr>
        <p:sp>
          <p:nvSpPr>
            <p:cNvPr id="18" name="Rectangle 17">
              <a:extLst>
                <a:ext uri="{FF2B5EF4-FFF2-40B4-BE49-F238E27FC236}">
                  <a16:creationId xmlns:a16="http://schemas.microsoft.com/office/drawing/2014/main" id="{7869F886-5497-4144-A9AE-E6C2F639A7D5}"/>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19" name="Picture 18">
              <a:extLst>
                <a:ext uri="{FF2B5EF4-FFF2-40B4-BE49-F238E27FC236}">
                  <a16:creationId xmlns:a16="http://schemas.microsoft.com/office/drawing/2014/main" id="{1F16DD5D-1738-B545-90A2-60DAA7083A3A}"/>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r="44449"/>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pic>
        <p:nvPicPr>
          <p:cNvPr id="10" name="Picture 9" descr="Logo, company name&#10;&#10;Description automatically generated">
            <a:extLst>
              <a:ext uri="{FF2B5EF4-FFF2-40B4-BE49-F238E27FC236}">
                <a16:creationId xmlns:a16="http://schemas.microsoft.com/office/drawing/2014/main" id="{5DA8D9DA-2369-2B42-A4C7-EF7BF9E51658}"/>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3339437" y="13987"/>
            <a:ext cx="5513126" cy="3530254"/>
          </a:xfrm>
          <a:prstGeom prst="rect">
            <a:avLst/>
          </a:prstGeom>
        </p:spPr>
      </p:pic>
    </p:spTree>
    <p:extLst>
      <p:ext uri="{BB962C8B-B14F-4D97-AF65-F5344CB8AC3E}">
        <p14:creationId xmlns:p14="http://schemas.microsoft.com/office/powerpoint/2010/main" val="42208650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Overview/Content Slide - 5 bullets">
    <p:spTree>
      <p:nvGrpSpPr>
        <p:cNvPr id="1" name=""/>
        <p:cNvGrpSpPr/>
        <p:nvPr/>
      </p:nvGrpSpPr>
      <p:grpSpPr>
        <a:xfrm>
          <a:off x="0" y="0"/>
          <a:ext cx="0" cy="0"/>
          <a:chOff x="0" y="0"/>
          <a:chExt cx="0" cy="0"/>
        </a:xfrm>
      </p:grpSpPr>
      <p:sp>
        <p:nvSpPr>
          <p:cNvPr id="2" name="Oval 1">
            <a:extLst>
              <a:ext uri="{FF2B5EF4-FFF2-40B4-BE49-F238E27FC236}">
                <a16:creationId xmlns:a16="http://schemas.microsoft.com/office/drawing/2014/main" id="{C52FF19B-F26A-EC40-9F99-C10D1E505E59}"/>
              </a:ext>
            </a:extLst>
          </p:cNvPr>
          <p:cNvSpPr/>
          <p:nvPr userDrawn="1"/>
        </p:nvSpPr>
        <p:spPr>
          <a:xfrm>
            <a:off x="6361479" y="1232267"/>
            <a:ext cx="771474" cy="771474"/>
          </a:xfrm>
          <a:prstGeom prst="ellipse">
            <a:avLst/>
          </a:prstGeom>
          <a:solidFill>
            <a:srgbClr val="F16A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 Placeholder 25">
            <a:extLst>
              <a:ext uri="{FF2B5EF4-FFF2-40B4-BE49-F238E27FC236}">
                <a16:creationId xmlns:a16="http://schemas.microsoft.com/office/drawing/2014/main" id="{CAF61B17-26D4-B14D-97CA-EAAECA6A7411}"/>
              </a:ext>
            </a:extLst>
          </p:cNvPr>
          <p:cNvSpPr>
            <a:spLocks noGrp="1"/>
          </p:cNvSpPr>
          <p:nvPr>
            <p:ph type="body" sz="quarter" idx="15" hasCustomPrompt="1"/>
          </p:nvPr>
        </p:nvSpPr>
        <p:spPr>
          <a:xfrm>
            <a:off x="6499807" y="1289462"/>
            <a:ext cx="511077" cy="635000"/>
          </a:xfrm>
          <a:noFill/>
        </p:spPr>
        <p:txBody>
          <a:bodyPr anchor="ctr">
            <a:noAutofit/>
          </a:bodyPr>
          <a:lstStyle>
            <a:lvl1pPr marL="0" indent="0" algn="ctr">
              <a:buNone/>
              <a:defRPr sz="28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1</a:t>
            </a:r>
          </a:p>
        </p:txBody>
      </p:sp>
      <p:cxnSp>
        <p:nvCxnSpPr>
          <p:cNvPr id="31" name="Straight Connector 30">
            <a:extLst>
              <a:ext uri="{FF2B5EF4-FFF2-40B4-BE49-F238E27FC236}">
                <a16:creationId xmlns:a16="http://schemas.microsoft.com/office/drawing/2014/main" id="{D8522547-A08F-EE44-A9AD-5FABBDCD549F}"/>
              </a:ext>
            </a:extLst>
          </p:cNvPr>
          <p:cNvCxnSpPr>
            <a:cxnSpLocks/>
          </p:cNvCxnSpPr>
          <p:nvPr userDrawn="1"/>
        </p:nvCxnSpPr>
        <p:spPr>
          <a:xfrm>
            <a:off x="5769762" y="1622238"/>
            <a:ext cx="591717" cy="0"/>
          </a:xfrm>
          <a:prstGeom prst="line">
            <a:avLst/>
          </a:prstGeom>
          <a:ln w="19050">
            <a:solidFill>
              <a:srgbClr val="F16A4C"/>
            </a:solidFill>
          </a:ln>
        </p:spPr>
        <p:style>
          <a:lnRef idx="1">
            <a:schemeClr val="accent1"/>
          </a:lnRef>
          <a:fillRef idx="0">
            <a:schemeClr val="accent1"/>
          </a:fillRef>
          <a:effectRef idx="0">
            <a:schemeClr val="accent1"/>
          </a:effectRef>
          <a:fontRef idx="minor">
            <a:schemeClr val="tx1"/>
          </a:fontRef>
        </p:style>
      </p:cxnSp>
      <p:sp>
        <p:nvSpPr>
          <p:cNvPr id="11" name="Rectangle 10">
            <a:extLst>
              <a:ext uri="{FF2B5EF4-FFF2-40B4-BE49-F238E27FC236}">
                <a16:creationId xmlns:a16="http://schemas.microsoft.com/office/drawing/2014/main" id="{F8DF3840-EDCD-4B47-B492-D9F24116159A}"/>
              </a:ext>
            </a:extLst>
          </p:cNvPr>
          <p:cNvSpPr/>
          <p:nvPr userDrawn="1"/>
        </p:nvSpPr>
        <p:spPr>
          <a:xfrm flipV="1">
            <a:off x="511072" y="-2"/>
            <a:ext cx="5240006" cy="6892757"/>
          </a:xfrm>
          <a:prstGeom prst="rect">
            <a:avLst/>
          </a:prstGeom>
          <a:solidFill>
            <a:srgbClr val="00A4B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Montserrat Light" charset="0"/>
            </a:endParaRPr>
          </a:p>
        </p:txBody>
      </p:sp>
      <p:sp>
        <p:nvSpPr>
          <p:cNvPr id="14" name="Rectangle 13">
            <a:extLst>
              <a:ext uri="{FF2B5EF4-FFF2-40B4-BE49-F238E27FC236}">
                <a16:creationId xmlns:a16="http://schemas.microsoft.com/office/drawing/2014/main" id="{E9E207A2-7B0E-2F46-8515-2531113C9151}"/>
              </a:ext>
            </a:extLst>
          </p:cNvPr>
          <p:cNvSpPr/>
          <p:nvPr userDrawn="1"/>
        </p:nvSpPr>
        <p:spPr>
          <a:xfrm>
            <a:off x="918629" y="1527801"/>
            <a:ext cx="792000" cy="21410"/>
          </a:xfrm>
          <a:prstGeom prst="rect">
            <a:avLst/>
          </a:prstGeom>
          <a:solidFill>
            <a:srgbClr val="FDC56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16" name="Text Placeholder 17">
            <a:extLst>
              <a:ext uri="{FF2B5EF4-FFF2-40B4-BE49-F238E27FC236}">
                <a16:creationId xmlns:a16="http://schemas.microsoft.com/office/drawing/2014/main" id="{8EC99E19-5C6F-0E42-9D44-703CC975D6EF}"/>
              </a:ext>
            </a:extLst>
          </p:cNvPr>
          <p:cNvSpPr>
            <a:spLocks noGrp="1"/>
          </p:cNvSpPr>
          <p:nvPr>
            <p:ph type="body" sz="quarter" idx="18" hasCustomPrompt="1"/>
          </p:nvPr>
        </p:nvSpPr>
        <p:spPr>
          <a:xfrm>
            <a:off x="956478" y="1899687"/>
            <a:ext cx="4306395" cy="3280643"/>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7" name="Text Placeholder 23">
            <a:extLst>
              <a:ext uri="{FF2B5EF4-FFF2-40B4-BE49-F238E27FC236}">
                <a16:creationId xmlns:a16="http://schemas.microsoft.com/office/drawing/2014/main" id="{5BC66613-CDA2-A74A-9395-2463EF11F2BF}"/>
              </a:ext>
            </a:extLst>
          </p:cNvPr>
          <p:cNvSpPr>
            <a:spLocks noGrp="1"/>
          </p:cNvSpPr>
          <p:nvPr>
            <p:ph type="body" sz="quarter" idx="16" hasCustomPrompt="1"/>
          </p:nvPr>
        </p:nvSpPr>
        <p:spPr>
          <a:xfrm>
            <a:off x="918629" y="628636"/>
            <a:ext cx="4378451" cy="603631"/>
          </a:xfrm>
        </p:spPr>
        <p:txBody>
          <a:bodyPr>
            <a:normAutofit/>
          </a:bodyPr>
          <a:lstStyle>
            <a:lvl1pPr marL="0" indent="0" algn="l">
              <a:buNone/>
              <a:defRPr sz="3600" b="0" i="0">
                <a:solidFill>
                  <a:schemeClr val="bg1"/>
                </a:solidFill>
                <a:latin typeface="+mn-lt"/>
              </a:defRPr>
            </a:lvl1pPr>
          </a:lstStyle>
          <a:p>
            <a:pPr lvl="0"/>
            <a:r>
              <a:rPr lang="en-US" dirty="0"/>
              <a:t>Overview Slide</a:t>
            </a:r>
          </a:p>
        </p:txBody>
      </p:sp>
      <p:sp>
        <p:nvSpPr>
          <p:cNvPr id="21" name="Text Placeholder 25">
            <a:extLst>
              <a:ext uri="{FF2B5EF4-FFF2-40B4-BE49-F238E27FC236}">
                <a16:creationId xmlns:a16="http://schemas.microsoft.com/office/drawing/2014/main" id="{5A1E8056-B0BB-444E-9F56-12D2DD4B8542}"/>
              </a:ext>
            </a:extLst>
          </p:cNvPr>
          <p:cNvSpPr>
            <a:spLocks noGrp="1"/>
          </p:cNvSpPr>
          <p:nvPr>
            <p:ph type="body" sz="quarter" idx="14" hasCustomPrompt="1"/>
          </p:nvPr>
        </p:nvSpPr>
        <p:spPr>
          <a:xfrm>
            <a:off x="7229716" y="1232267"/>
            <a:ext cx="4465067" cy="822373"/>
          </a:xfrm>
        </p:spPr>
        <p:txBody>
          <a:bodyPr anchor="ctr">
            <a:noAutofit/>
          </a:bodyPr>
          <a:lstStyle>
            <a:lvl1pPr marL="0" indent="0" algn="l">
              <a:buNone/>
              <a:defRPr sz="2200" baseline="0">
                <a:solidFill>
                  <a:srgbClr val="23385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3" name="Oval 32">
            <a:extLst>
              <a:ext uri="{FF2B5EF4-FFF2-40B4-BE49-F238E27FC236}">
                <a16:creationId xmlns:a16="http://schemas.microsoft.com/office/drawing/2014/main" id="{60359091-EF1E-5347-86A8-664FF906AFA2}"/>
              </a:ext>
            </a:extLst>
          </p:cNvPr>
          <p:cNvSpPr/>
          <p:nvPr userDrawn="1"/>
        </p:nvSpPr>
        <p:spPr>
          <a:xfrm>
            <a:off x="6361479" y="2306893"/>
            <a:ext cx="771474" cy="771474"/>
          </a:xfrm>
          <a:prstGeom prst="ellipse">
            <a:avLst/>
          </a:prstGeom>
          <a:solidFill>
            <a:srgbClr val="F16A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Text Placeholder 25">
            <a:extLst>
              <a:ext uri="{FF2B5EF4-FFF2-40B4-BE49-F238E27FC236}">
                <a16:creationId xmlns:a16="http://schemas.microsoft.com/office/drawing/2014/main" id="{29FF15AB-A467-5248-AA8B-EA7E9FC37BED}"/>
              </a:ext>
            </a:extLst>
          </p:cNvPr>
          <p:cNvSpPr>
            <a:spLocks noGrp="1"/>
          </p:cNvSpPr>
          <p:nvPr>
            <p:ph type="body" sz="quarter" idx="19" hasCustomPrompt="1"/>
          </p:nvPr>
        </p:nvSpPr>
        <p:spPr>
          <a:xfrm>
            <a:off x="6499807" y="2364088"/>
            <a:ext cx="511077" cy="635000"/>
          </a:xfrm>
          <a:noFill/>
        </p:spPr>
        <p:txBody>
          <a:bodyPr anchor="ctr">
            <a:noAutofit/>
          </a:bodyPr>
          <a:lstStyle>
            <a:lvl1pPr marL="0" indent="0" algn="ctr">
              <a:buNone/>
              <a:defRPr sz="28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2</a:t>
            </a:r>
          </a:p>
        </p:txBody>
      </p:sp>
      <p:cxnSp>
        <p:nvCxnSpPr>
          <p:cNvPr id="35" name="Straight Connector 34">
            <a:extLst>
              <a:ext uri="{FF2B5EF4-FFF2-40B4-BE49-F238E27FC236}">
                <a16:creationId xmlns:a16="http://schemas.microsoft.com/office/drawing/2014/main" id="{63453B8E-02A0-D945-99F3-A46F3D8AA698}"/>
              </a:ext>
            </a:extLst>
          </p:cNvPr>
          <p:cNvCxnSpPr>
            <a:cxnSpLocks/>
          </p:cNvCxnSpPr>
          <p:nvPr userDrawn="1"/>
        </p:nvCxnSpPr>
        <p:spPr>
          <a:xfrm>
            <a:off x="5769762" y="2696864"/>
            <a:ext cx="591717" cy="0"/>
          </a:xfrm>
          <a:prstGeom prst="line">
            <a:avLst/>
          </a:prstGeom>
          <a:ln w="19050">
            <a:solidFill>
              <a:srgbClr val="F16A4C"/>
            </a:solidFill>
          </a:ln>
        </p:spPr>
        <p:style>
          <a:lnRef idx="1">
            <a:schemeClr val="accent1"/>
          </a:lnRef>
          <a:fillRef idx="0">
            <a:schemeClr val="accent1"/>
          </a:fillRef>
          <a:effectRef idx="0">
            <a:schemeClr val="accent1"/>
          </a:effectRef>
          <a:fontRef idx="minor">
            <a:schemeClr val="tx1"/>
          </a:fontRef>
        </p:style>
      </p:cxnSp>
      <p:sp>
        <p:nvSpPr>
          <p:cNvPr id="36" name="Text Placeholder 25">
            <a:extLst>
              <a:ext uri="{FF2B5EF4-FFF2-40B4-BE49-F238E27FC236}">
                <a16:creationId xmlns:a16="http://schemas.microsoft.com/office/drawing/2014/main" id="{F2455212-2D5D-E648-802A-B9EB354595FE}"/>
              </a:ext>
            </a:extLst>
          </p:cNvPr>
          <p:cNvSpPr>
            <a:spLocks noGrp="1"/>
          </p:cNvSpPr>
          <p:nvPr>
            <p:ph type="body" sz="quarter" idx="20" hasCustomPrompt="1"/>
          </p:nvPr>
        </p:nvSpPr>
        <p:spPr>
          <a:xfrm>
            <a:off x="7229716" y="2306893"/>
            <a:ext cx="4465067" cy="822373"/>
          </a:xfrm>
        </p:spPr>
        <p:txBody>
          <a:bodyPr anchor="ctr">
            <a:noAutofit/>
          </a:bodyPr>
          <a:lstStyle>
            <a:lvl1pPr marL="0" indent="0" algn="l">
              <a:buNone/>
              <a:defRPr sz="2200" baseline="0">
                <a:solidFill>
                  <a:srgbClr val="23385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7" name="Oval 36">
            <a:extLst>
              <a:ext uri="{FF2B5EF4-FFF2-40B4-BE49-F238E27FC236}">
                <a16:creationId xmlns:a16="http://schemas.microsoft.com/office/drawing/2014/main" id="{8DF1992D-B7D5-8E4B-BDA5-761CB37D3675}"/>
              </a:ext>
            </a:extLst>
          </p:cNvPr>
          <p:cNvSpPr/>
          <p:nvPr userDrawn="1"/>
        </p:nvSpPr>
        <p:spPr>
          <a:xfrm>
            <a:off x="6361479" y="3366657"/>
            <a:ext cx="771474" cy="771474"/>
          </a:xfrm>
          <a:prstGeom prst="ellipse">
            <a:avLst/>
          </a:prstGeom>
          <a:solidFill>
            <a:srgbClr val="F16A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Text Placeholder 25">
            <a:extLst>
              <a:ext uri="{FF2B5EF4-FFF2-40B4-BE49-F238E27FC236}">
                <a16:creationId xmlns:a16="http://schemas.microsoft.com/office/drawing/2014/main" id="{D5D057F3-7821-E04C-AEF9-9BAF88BFC81A}"/>
              </a:ext>
            </a:extLst>
          </p:cNvPr>
          <p:cNvSpPr>
            <a:spLocks noGrp="1"/>
          </p:cNvSpPr>
          <p:nvPr>
            <p:ph type="body" sz="quarter" idx="21" hasCustomPrompt="1"/>
          </p:nvPr>
        </p:nvSpPr>
        <p:spPr>
          <a:xfrm>
            <a:off x="6499807" y="3423852"/>
            <a:ext cx="511077" cy="635000"/>
          </a:xfrm>
          <a:noFill/>
        </p:spPr>
        <p:txBody>
          <a:bodyPr anchor="ctr">
            <a:noAutofit/>
          </a:bodyPr>
          <a:lstStyle>
            <a:lvl1pPr marL="0" indent="0" algn="ctr">
              <a:buNone/>
              <a:defRPr sz="28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3</a:t>
            </a:r>
          </a:p>
        </p:txBody>
      </p:sp>
      <p:cxnSp>
        <p:nvCxnSpPr>
          <p:cNvPr id="39" name="Straight Connector 38">
            <a:extLst>
              <a:ext uri="{FF2B5EF4-FFF2-40B4-BE49-F238E27FC236}">
                <a16:creationId xmlns:a16="http://schemas.microsoft.com/office/drawing/2014/main" id="{201686CB-AFC3-2E42-8385-6797A30142D9}"/>
              </a:ext>
            </a:extLst>
          </p:cNvPr>
          <p:cNvCxnSpPr>
            <a:cxnSpLocks/>
          </p:cNvCxnSpPr>
          <p:nvPr userDrawn="1"/>
        </p:nvCxnSpPr>
        <p:spPr>
          <a:xfrm>
            <a:off x="5769762" y="3756628"/>
            <a:ext cx="591717" cy="0"/>
          </a:xfrm>
          <a:prstGeom prst="line">
            <a:avLst/>
          </a:prstGeom>
          <a:ln w="19050">
            <a:solidFill>
              <a:srgbClr val="F16A4C"/>
            </a:solidFill>
          </a:ln>
        </p:spPr>
        <p:style>
          <a:lnRef idx="1">
            <a:schemeClr val="accent1"/>
          </a:lnRef>
          <a:fillRef idx="0">
            <a:schemeClr val="accent1"/>
          </a:fillRef>
          <a:effectRef idx="0">
            <a:schemeClr val="accent1"/>
          </a:effectRef>
          <a:fontRef idx="minor">
            <a:schemeClr val="tx1"/>
          </a:fontRef>
        </p:style>
      </p:cxnSp>
      <p:sp>
        <p:nvSpPr>
          <p:cNvPr id="40" name="Text Placeholder 25">
            <a:extLst>
              <a:ext uri="{FF2B5EF4-FFF2-40B4-BE49-F238E27FC236}">
                <a16:creationId xmlns:a16="http://schemas.microsoft.com/office/drawing/2014/main" id="{3EBAF954-82F2-CC42-82E9-A19064755653}"/>
              </a:ext>
            </a:extLst>
          </p:cNvPr>
          <p:cNvSpPr>
            <a:spLocks noGrp="1"/>
          </p:cNvSpPr>
          <p:nvPr>
            <p:ph type="body" sz="quarter" idx="22" hasCustomPrompt="1"/>
          </p:nvPr>
        </p:nvSpPr>
        <p:spPr>
          <a:xfrm>
            <a:off x="7229716" y="3366657"/>
            <a:ext cx="4465067" cy="822373"/>
          </a:xfrm>
        </p:spPr>
        <p:txBody>
          <a:bodyPr anchor="ctr">
            <a:noAutofit/>
          </a:bodyPr>
          <a:lstStyle>
            <a:lvl1pPr marL="0" indent="0" algn="l">
              <a:buNone/>
              <a:defRPr sz="2200" baseline="0">
                <a:solidFill>
                  <a:srgbClr val="23385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41" name="Oval 40">
            <a:extLst>
              <a:ext uri="{FF2B5EF4-FFF2-40B4-BE49-F238E27FC236}">
                <a16:creationId xmlns:a16="http://schemas.microsoft.com/office/drawing/2014/main" id="{7212A528-3E55-3E4C-A29B-933FD36CD4AA}"/>
              </a:ext>
            </a:extLst>
          </p:cNvPr>
          <p:cNvSpPr/>
          <p:nvPr userDrawn="1"/>
        </p:nvSpPr>
        <p:spPr>
          <a:xfrm>
            <a:off x="6347624" y="4424843"/>
            <a:ext cx="771474" cy="771474"/>
          </a:xfrm>
          <a:prstGeom prst="ellipse">
            <a:avLst/>
          </a:prstGeom>
          <a:solidFill>
            <a:srgbClr val="F16A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Text Placeholder 25">
            <a:extLst>
              <a:ext uri="{FF2B5EF4-FFF2-40B4-BE49-F238E27FC236}">
                <a16:creationId xmlns:a16="http://schemas.microsoft.com/office/drawing/2014/main" id="{5C41E408-2BE8-184D-BAE4-AEB73C241B6C}"/>
              </a:ext>
            </a:extLst>
          </p:cNvPr>
          <p:cNvSpPr>
            <a:spLocks noGrp="1"/>
          </p:cNvSpPr>
          <p:nvPr>
            <p:ph type="body" sz="quarter" idx="23" hasCustomPrompt="1"/>
          </p:nvPr>
        </p:nvSpPr>
        <p:spPr>
          <a:xfrm>
            <a:off x="6485952" y="4482038"/>
            <a:ext cx="511077" cy="635000"/>
          </a:xfrm>
          <a:noFill/>
        </p:spPr>
        <p:txBody>
          <a:bodyPr anchor="ctr">
            <a:noAutofit/>
          </a:bodyPr>
          <a:lstStyle>
            <a:lvl1pPr marL="0" indent="0" algn="ctr">
              <a:buNone/>
              <a:defRPr sz="28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4</a:t>
            </a:r>
          </a:p>
        </p:txBody>
      </p:sp>
      <p:cxnSp>
        <p:nvCxnSpPr>
          <p:cNvPr id="43" name="Straight Connector 42">
            <a:extLst>
              <a:ext uri="{FF2B5EF4-FFF2-40B4-BE49-F238E27FC236}">
                <a16:creationId xmlns:a16="http://schemas.microsoft.com/office/drawing/2014/main" id="{EB1EA6CF-9EE0-6148-AA67-CE0598A3805A}"/>
              </a:ext>
            </a:extLst>
          </p:cNvPr>
          <p:cNvCxnSpPr>
            <a:cxnSpLocks/>
          </p:cNvCxnSpPr>
          <p:nvPr userDrawn="1"/>
        </p:nvCxnSpPr>
        <p:spPr>
          <a:xfrm>
            <a:off x="5755907" y="4814814"/>
            <a:ext cx="591717" cy="0"/>
          </a:xfrm>
          <a:prstGeom prst="line">
            <a:avLst/>
          </a:prstGeom>
          <a:ln w="19050">
            <a:solidFill>
              <a:srgbClr val="F16A4C"/>
            </a:solidFill>
          </a:ln>
        </p:spPr>
        <p:style>
          <a:lnRef idx="1">
            <a:schemeClr val="accent1"/>
          </a:lnRef>
          <a:fillRef idx="0">
            <a:schemeClr val="accent1"/>
          </a:fillRef>
          <a:effectRef idx="0">
            <a:schemeClr val="accent1"/>
          </a:effectRef>
          <a:fontRef idx="minor">
            <a:schemeClr val="tx1"/>
          </a:fontRef>
        </p:style>
      </p:cxnSp>
      <p:sp>
        <p:nvSpPr>
          <p:cNvPr id="44" name="Text Placeholder 25">
            <a:extLst>
              <a:ext uri="{FF2B5EF4-FFF2-40B4-BE49-F238E27FC236}">
                <a16:creationId xmlns:a16="http://schemas.microsoft.com/office/drawing/2014/main" id="{5A47AF7F-E736-2640-98D0-99CBD669AFBF}"/>
              </a:ext>
            </a:extLst>
          </p:cNvPr>
          <p:cNvSpPr>
            <a:spLocks noGrp="1"/>
          </p:cNvSpPr>
          <p:nvPr>
            <p:ph type="body" sz="quarter" idx="24" hasCustomPrompt="1"/>
          </p:nvPr>
        </p:nvSpPr>
        <p:spPr>
          <a:xfrm>
            <a:off x="7215861" y="4424843"/>
            <a:ext cx="4465067" cy="822373"/>
          </a:xfrm>
        </p:spPr>
        <p:txBody>
          <a:bodyPr anchor="ctr">
            <a:noAutofit/>
          </a:bodyPr>
          <a:lstStyle>
            <a:lvl1pPr marL="0" indent="0" algn="l">
              <a:buNone/>
              <a:defRPr sz="2200" baseline="0">
                <a:solidFill>
                  <a:srgbClr val="23385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45" name="Oval 44">
            <a:extLst>
              <a:ext uri="{FF2B5EF4-FFF2-40B4-BE49-F238E27FC236}">
                <a16:creationId xmlns:a16="http://schemas.microsoft.com/office/drawing/2014/main" id="{3CA01ECA-9BBA-EE4B-8E28-5EE6A1A3E11D}"/>
              </a:ext>
            </a:extLst>
          </p:cNvPr>
          <p:cNvSpPr/>
          <p:nvPr userDrawn="1"/>
        </p:nvSpPr>
        <p:spPr>
          <a:xfrm>
            <a:off x="6361479" y="5502145"/>
            <a:ext cx="771474" cy="771474"/>
          </a:xfrm>
          <a:prstGeom prst="ellipse">
            <a:avLst/>
          </a:prstGeom>
          <a:solidFill>
            <a:srgbClr val="F16A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Text Placeholder 25">
            <a:extLst>
              <a:ext uri="{FF2B5EF4-FFF2-40B4-BE49-F238E27FC236}">
                <a16:creationId xmlns:a16="http://schemas.microsoft.com/office/drawing/2014/main" id="{981C64DC-4A52-6744-8327-31289AFCBA9B}"/>
              </a:ext>
            </a:extLst>
          </p:cNvPr>
          <p:cNvSpPr>
            <a:spLocks noGrp="1"/>
          </p:cNvSpPr>
          <p:nvPr>
            <p:ph type="body" sz="quarter" idx="25" hasCustomPrompt="1"/>
          </p:nvPr>
        </p:nvSpPr>
        <p:spPr>
          <a:xfrm>
            <a:off x="6499807" y="5559340"/>
            <a:ext cx="511077" cy="635000"/>
          </a:xfrm>
          <a:noFill/>
        </p:spPr>
        <p:txBody>
          <a:bodyPr anchor="ctr">
            <a:noAutofit/>
          </a:bodyPr>
          <a:lstStyle>
            <a:lvl1pPr marL="0" indent="0" algn="ctr">
              <a:buNone/>
              <a:defRPr sz="28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5</a:t>
            </a:r>
          </a:p>
        </p:txBody>
      </p:sp>
      <p:cxnSp>
        <p:nvCxnSpPr>
          <p:cNvPr id="47" name="Straight Connector 46">
            <a:extLst>
              <a:ext uri="{FF2B5EF4-FFF2-40B4-BE49-F238E27FC236}">
                <a16:creationId xmlns:a16="http://schemas.microsoft.com/office/drawing/2014/main" id="{32514181-21FC-3442-AF04-713C37001620}"/>
              </a:ext>
            </a:extLst>
          </p:cNvPr>
          <p:cNvCxnSpPr>
            <a:cxnSpLocks/>
          </p:cNvCxnSpPr>
          <p:nvPr userDrawn="1"/>
        </p:nvCxnSpPr>
        <p:spPr>
          <a:xfrm>
            <a:off x="5769762" y="5892116"/>
            <a:ext cx="591717" cy="0"/>
          </a:xfrm>
          <a:prstGeom prst="line">
            <a:avLst/>
          </a:prstGeom>
          <a:ln w="19050">
            <a:solidFill>
              <a:srgbClr val="F16A4C"/>
            </a:solidFill>
          </a:ln>
        </p:spPr>
        <p:style>
          <a:lnRef idx="1">
            <a:schemeClr val="accent1"/>
          </a:lnRef>
          <a:fillRef idx="0">
            <a:schemeClr val="accent1"/>
          </a:fillRef>
          <a:effectRef idx="0">
            <a:schemeClr val="accent1"/>
          </a:effectRef>
          <a:fontRef idx="minor">
            <a:schemeClr val="tx1"/>
          </a:fontRef>
        </p:style>
      </p:cxnSp>
      <p:sp>
        <p:nvSpPr>
          <p:cNvPr id="48" name="Text Placeholder 25">
            <a:extLst>
              <a:ext uri="{FF2B5EF4-FFF2-40B4-BE49-F238E27FC236}">
                <a16:creationId xmlns:a16="http://schemas.microsoft.com/office/drawing/2014/main" id="{41215D43-08A5-AA4E-8D46-F8BEBABD637B}"/>
              </a:ext>
            </a:extLst>
          </p:cNvPr>
          <p:cNvSpPr>
            <a:spLocks noGrp="1"/>
          </p:cNvSpPr>
          <p:nvPr>
            <p:ph type="body" sz="quarter" idx="26" hasCustomPrompt="1"/>
          </p:nvPr>
        </p:nvSpPr>
        <p:spPr>
          <a:xfrm>
            <a:off x="7229716" y="5502145"/>
            <a:ext cx="4465067" cy="822373"/>
          </a:xfrm>
        </p:spPr>
        <p:txBody>
          <a:bodyPr anchor="ctr">
            <a:noAutofit/>
          </a:bodyPr>
          <a:lstStyle>
            <a:lvl1pPr marL="0" indent="0" algn="l">
              <a:buNone/>
              <a:defRPr sz="2200" baseline="0">
                <a:solidFill>
                  <a:srgbClr val="23385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pic>
        <p:nvPicPr>
          <p:cNvPr id="4" name="Picture 3" descr="Icon&#10;&#10;Description automatically generated">
            <a:extLst>
              <a:ext uri="{FF2B5EF4-FFF2-40B4-BE49-F238E27FC236}">
                <a16:creationId xmlns:a16="http://schemas.microsoft.com/office/drawing/2014/main" id="{4C24BC5C-56B4-894A-82E0-70B2AFD1B3D9}"/>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flipH="1">
            <a:off x="-26173" y="5008123"/>
            <a:ext cx="3785372" cy="1884632"/>
          </a:xfrm>
          <a:prstGeom prst="rect">
            <a:avLst/>
          </a:prstGeom>
        </p:spPr>
      </p:pic>
    </p:spTree>
    <p:extLst>
      <p:ext uri="{BB962C8B-B14F-4D97-AF65-F5344CB8AC3E}">
        <p14:creationId xmlns:p14="http://schemas.microsoft.com/office/powerpoint/2010/main" val="24765027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Overview/Content Slide - 6 bullets">
    <p:spTree>
      <p:nvGrpSpPr>
        <p:cNvPr id="1" name=""/>
        <p:cNvGrpSpPr/>
        <p:nvPr/>
      </p:nvGrpSpPr>
      <p:grpSpPr>
        <a:xfrm>
          <a:off x="0" y="0"/>
          <a:ext cx="0" cy="0"/>
          <a:chOff x="0" y="0"/>
          <a:chExt cx="0" cy="0"/>
        </a:xfrm>
      </p:grpSpPr>
      <p:sp>
        <p:nvSpPr>
          <p:cNvPr id="2" name="Oval 1">
            <a:extLst>
              <a:ext uri="{FF2B5EF4-FFF2-40B4-BE49-F238E27FC236}">
                <a16:creationId xmlns:a16="http://schemas.microsoft.com/office/drawing/2014/main" id="{C52FF19B-F26A-EC40-9F99-C10D1E505E59}"/>
              </a:ext>
            </a:extLst>
          </p:cNvPr>
          <p:cNvSpPr/>
          <p:nvPr userDrawn="1"/>
        </p:nvSpPr>
        <p:spPr>
          <a:xfrm>
            <a:off x="6347624" y="341609"/>
            <a:ext cx="771474" cy="771474"/>
          </a:xfrm>
          <a:prstGeom prst="ellipse">
            <a:avLst/>
          </a:prstGeom>
          <a:solidFill>
            <a:srgbClr val="F16A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 Placeholder 25">
            <a:extLst>
              <a:ext uri="{FF2B5EF4-FFF2-40B4-BE49-F238E27FC236}">
                <a16:creationId xmlns:a16="http://schemas.microsoft.com/office/drawing/2014/main" id="{CAF61B17-26D4-B14D-97CA-EAAECA6A7411}"/>
              </a:ext>
            </a:extLst>
          </p:cNvPr>
          <p:cNvSpPr>
            <a:spLocks noGrp="1"/>
          </p:cNvSpPr>
          <p:nvPr>
            <p:ph type="body" sz="quarter" idx="15" hasCustomPrompt="1"/>
          </p:nvPr>
        </p:nvSpPr>
        <p:spPr>
          <a:xfrm>
            <a:off x="6485952" y="398804"/>
            <a:ext cx="511077" cy="635000"/>
          </a:xfrm>
          <a:noFill/>
        </p:spPr>
        <p:txBody>
          <a:bodyPr anchor="ctr">
            <a:noAutofit/>
          </a:bodyPr>
          <a:lstStyle>
            <a:lvl1pPr marL="0" indent="0" algn="ctr">
              <a:buNone/>
              <a:defRPr sz="28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1</a:t>
            </a:r>
          </a:p>
        </p:txBody>
      </p:sp>
      <p:cxnSp>
        <p:nvCxnSpPr>
          <p:cNvPr id="31" name="Straight Connector 30">
            <a:extLst>
              <a:ext uri="{FF2B5EF4-FFF2-40B4-BE49-F238E27FC236}">
                <a16:creationId xmlns:a16="http://schemas.microsoft.com/office/drawing/2014/main" id="{D8522547-A08F-EE44-A9AD-5FABBDCD549F}"/>
              </a:ext>
            </a:extLst>
          </p:cNvPr>
          <p:cNvCxnSpPr>
            <a:cxnSpLocks/>
          </p:cNvCxnSpPr>
          <p:nvPr userDrawn="1"/>
        </p:nvCxnSpPr>
        <p:spPr>
          <a:xfrm>
            <a:off x="5755907" y="731580"/>
            <a:ext cx="591717" cy="0"/>
          </a:xfrm>
          <a:prstGeom prst="line">
            <a:avLst/>
          </a:prstGeom>
          <a:ln w="19050">
            <a:solidFill>
              <a:srgbClr val="F16A4C"/>
            </a:solidFill>
          </a:ln>
        </p:spPr>
        <p:style>
          <a:lnRef idx="1">
            <a:schemeClr val="accent1"/>
          </a:lnRef>
          <a:fillRef idx="0">
            <a:schemeClr val="accent1"/>
          </a:fillRef>
          <a:effectRef idx="0">
            <a:schemeClr val="accent1"/>
          </a:effectRef>
          <a:fontRef idx="minor">
            <a:schemeClr val="tx1"/>
          </a:fontRef>
        </p:style>
      </p:cxnSp>
      <p:sp>
        <p:nvSpPr>
          <p:cNvPr id="11" name="Rectangle 10">
            <a:extLst>
              <a:ext uri="{FF2B5EF4-FFF2-40B4-BE49-F238E27FC236}">
                <a16:creationId xmlns:a16="http://schemas.microsoft.com/office/drawing/2014/main" id="{F8DF3840-EDCD-4B47-B492-D9F24116159A}"/>
              </a:ext>
            </a:extLst>
          </p:cNvPr>
          <p:cNvSpPr/>
          <p:nvPr userDrawn="1"/>
        </p:nvSpPr>
        <p:spPr>
          <a:xfrm flipV="1">
            <a:off x="511072" y="-2"/>
            <a:ext cx="5240006" cy="6892757"/>
          </a:xfrm>
          <a:prstGeom prst="rect">
            <a:avLst/>
          </a:prstGeom>
          <a:solidFill>
            <a:srgbClr val="00A4B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Montserrat Light" charset="0"/>
            </a:endParaRPr>
          </a:p>
        </p:txBody>
      </p:sp>
      <p:sp>
        <p:nvSpPr>
          <p:cNvPr id="14" name="Rectangle 13">
            <a:extLst>
              <a:ext uri="{FF2B5EF4-FFF2-40B4-BE49-F238E27FC236}">
                <a16:creationId xmlns:a16="http://schemas.microsoft.com/office/drawing/2014/main" id="{E9E207A2-7B0E-2F46-8515-2531113C9151}"/>
              </a:ext>
            </a:extLst>
          </p:cNvPr>
          <p:cNvSpPr/>
          <p:nvPr userDrawn="1"/>
        </p:nvSpPr>
        <p:spPr>
          <a:xfrm>
            <a:off x="918629" y="1527801"/>
            <a:ext cx="792000" cy="21410"/>
          </a:xfrm>
          <a:prstGeom prst="rect">
            <a:avLst/>
          </a:prstGeom>
          <a:solidFill>
            <a:srgbClr val="FDC56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16" name="Text Placeholder 17">
            <a:extLst>
              <a:ext uri="{FF2B5EF4-FFF2-40B4-BE49-F238E27FC236}">
                <a16:creationId xmlns:a16="http://schemas.microsoft.com/office/drawing/2014/main" id="{8EC99E19-5C6F-0E42-9D44-703CC975D6EF}"/>
              </a:ext>
            </a:extLst>
          </p:cNvPr>
          <p:cNvSpPr>
            <a:spLocks noGrp="1"/>
          </p:cNvSpPr>
          <p:nvPr>
            <p:ph type="body" sz="quarter" idx="18" hasCustomPrompt="1"/>
          </p:nvPr>
        </p:nvSpPr>
        <p:spPr>
          <a:xfrm>
            <a:off x="956478" y="1899687"/>
            <a:ext cx="4306395" cy="3280643"/>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7" name="Text Placeholder 23">
            <a:extLst>
              <a:ext uri="{FF2B5EF4-FFF2-40B4-BE49-F238E27FC236}">
                <a16:creationId xmlns:a16="http://schemas.microsoft.com/office/drawing/2014/main" id="{5BC66613-CDA2-A74A-9395-2463EF11F2BF}"/>
              </a:ext>
            </a:extLst>
          </p:cNvPr>
          <p:cNvSpPr>
            <a:spLocks noGrp="1"/>
          </p:cNvSpPr>
          <p:nvPr>
            <p:ph type="body" sz="quarter" idx="16" hasCustomPrompt="1"/>
          </p:nvPr>
        </p:nvSpPr>
        <p:spPr>
          <a:xfrm>
            <a:off x="918629" y="628636"/>
            <a:ext cx="4378451" cy="603631"/>
          </a:xfrm>
        </p:spPr>
        <p:txBody>
          <a:bodyPr>
            <a:normAutofit/>
          </a:bodyPr>
          <a:lstStyle>
            <a:lvl1pPr marL="0" indent="0" algn="l">
              <a:buNone/>
              <a:defRPr sz="3600" b="0" i="0">
                <a:solidFill>
                  <a:schemeClr val="bg1"/>
                </a:solidFill>
                <a:latin typeface="+mn-lt"/>
              </a:defRPr>
            </a:lvl1pPr>
          </a:lstStyle>
          <a:p>
            <a:pPr lvl="0"/>
            <a:r>
              <a:rPr lang="en-US" dirty="0"/>
              <a:t>Overview Slide</a:t>
            </a:r>
          </a:p>
        </p:txBody>
      </p:sp>
      <p:sp>
        <p:nvSpPr>
          <p:cNvPr id="21" name="Text Placeholder 25">
            <a:extLst>
              <a:ext uri="{FF2B5EF4-FFF2-40B4-BE49-F238E27FC236}">
                <a16:creationId xmlns:a16="http://schemas.microsoft.com/office/drawing/2014/main" id="{5A1E8056-B0BB-444E-9F56-12D2DD4B8542}"/>
              </a:ext>
            </a:extLst>
          </p:cNvPr>
          <p:cNvSpPr>
            <a:spLocks noGrp="1"/>
          </p:cNvSpPr>
          <p:nvPr>
            <p:ph type="body" sz="quarter" idx="14" hasCustomPrompt="1"/>
          </p:nvPr>
        </p:nvSpPr>
        <p:spPr>
          <a:xfrm>
            <a:off x="7215861" y="341609"/>
            <a:ext cx="4465067" cy="822373"/>
          </a:xfrm>
        </p:spPr>
        <p:txBody>
          <a:bodyPr anchor="ctr">
            <a:noAutofit/>
          </a:bodyPr>
          <a:lstStyle>
            <a:lvl1pPr marL="0" indent="0" algn="l">
              <a:buNone/>
              <a:defRPr sz="2200" baseline="0">
                <a:solidFill>
                  <a:srgbClr val="23385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3" name="Oval 32">
            <a:extLst>
              <a:ext uri="{FF2B5EF4-FFF2-40B4-BE49-F238E27FC236}">
                <a16:creationId xmlns:a16="http://schemas.microsoft.com/office/drawing/2014/main" id="{60359091-EF1E-5347-86A8-664FF906AFA2}"/>
              </a:ext>
            </a:extLst>
          </p:cNvPr>
          <p:cNvSpPr/>
          <p:nvPr userDrawn="1"/>
        </p:nvSpPr>
        <p:spPr>
          <a:xfrm>
            <a:off x="6347624" y="1416235"/>
            <a:ext cx="771474" cy="771474"/>
          </a:xfrm>
          <a:prstGeom prst="ellipse">
            <a:avLst/>
          </a:prstGeom>
          <a:solidFill>
            <a:srgbClr val="F16A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Text Placeholder 25">
            <a:extLst>
              <a:ext uri="{FF2B5EF4-FFF2-40B4-BE49-F238E27FC236}">
                <a16:creationId xmlns:a16="http://schemas.microsoft.com/office/drawing/2014/main" id="{29FF15AB-A467-5248-AA8B-EA7E9FC37BED}"/>
              </a:ext>
            </a:extLst>
          </p:cNvPr>
          <p:cNvSpPr>
            <a:spLocks noGrp="1"/>
          </p:cNvSpPr>
          <p:nvPr>
            <p:ph type="body" sz="quarter" idx="19" hasCustomPrompt="1"/>
          </p:nvPr>
        </p:nvSpPr>
        <p:spPr>
          <a:xfrm>
            <a:off x="6485952" y="1473430"/>
            <a:ext cx="511077" cy="635000"/>
          </a:xfrm>
          <a:noFill/>
        </p:spPr>
        <p:txBody>
          <a:bodyPr anchor="ctr">
            <a:noAutofit/>
          </a:bodyPr>
          <a:lstStyle>
            <a:lvl1pPr marL="0" indent="0" algn="ctr">
              <a:buNone/>
              <a:defRPr sz="28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2</a:t>
            </a:r>
          </a:p>
        </p:txBody>
      </p:sp>
      <p:cxnSp>
        <p:nvCxnSpPr>
          <p:cNvPr id="35" name="Straight Connector 34">
            <a:extLst>
              <a:ext uri="{FF2B5EF4-FFF2-40B4-BE49-F238E27FC236}">
                <a16:creationId xmlns:a16="http://schemas.microsoft.com/office/drawing/2014/main" id="{63453B8E-02A0-D945-99F3-A46F3D8AA698}"/>
              </a:ext>
            </a:extLst>
          </p:cNvPr>
          <p:cNvCxnSpPr>
            <a:cxnSpLocks/>
          </p:cNvCxnSpPr>
          <p:nvPr userDrawn="1"/>
        </p:nvCxnSpPr>
        <p:spPr>
          <a:xfrm>
            <a:off x="5755907" y="1806206"/>
            <a:ext cx="591717" cy="0"/>
          </a:xfrm>
          <a:prstGeom prst="line">
            <a:avLst/>
          </a:prstGeom>
          <a:ln w="19050">
            <a:solidFill>
              <a:srgbClr val="F16A4C"/>
            </a:solidFill>
          </a:ln>
        </p:spPr>
        <p:style>
          <a:lnRef idx="1">
            <a:schemeClr val="accent1"/>
          </a:lnRef>
          <a:fillRef idx="0">
            <a:schemeClr val="accent1"/>
          </a:fillRef>
          <a:effectRef idx="0">
            <a:schemeClr val="accent1"/>
          </a:effectRef>
          <a:fontRef idx="minor">
            <a:schemeClr val="tx1"/>
          </a:fontRef>
        </p:style>
      </p:cxnSp>
      <p:sp>
        <p:nvSpPr>
          <p:cNvPr id="36" name="Text Placeholder 25">
            <a:extLst>
              <a:ext uri="{FF2B5EF4-FFF2-40B4-BE49-F238E27FC236}">
                <a16:creationId xmlns:a16="http://schemas.microsoft.com/office/drawing/2014/main" id="{F2455212-2D5D-E648-802A-B9EB354595FE}"/>
              </a:ext>
            </a:extLst>
          </p:cNvPr>
          <p:cNvSpPr>
            <a:spLocks noGrp="1"/>
          </p:cNvSpPr>
          <p:nvPr>
            <p:ph type="body" sz="quarter" idx="20" hasCustomPrompt="1"/>
          </p:nvPr>
        </p:nvSpPr>
        <p:spPr>
          <a:xfrm>
            <a:off x="7215861" y="1416235"/>
            <a:ext cx="4465067" cy="822373"/>
          </a:xfrm>
        </p:spPr>
        <p:txBody>
          <a:bodyPr anchor="ctr">
            <a:noAutofit/>
          </a:bodyPr>
          <a:lstStyle>
            <a:lvl1pPr marL="0" indent="0" algn="l">
              <a:buNone/>
              <a:defRPr sz="2200" baseline="0">
                <a:solidFill>
                  <a:srgbClr val="23385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7" name="Oval 36">
            <a:extLst>
              <a:ext uri="{FF2B5EF4-FFF2-40B4-BE49-F238E27FC236}">
                <a16:creationId xmlns:a16="http://schemas.microsoft.com/office/drawing/2014/main" id="{8DF1992D-B7D5-8E4B-BDA5-761CB37D3675}"/>
              </a:ext>
            </a:extLst>
          </p:cNvPr>
          <p:cNvSpPr/>
          <p:nvPr userDrawn="1"/>
        </p:nvSpPr>
        <p:spPr>
          <a:xfrm>
            <a:off x="6347624" y="2475999"/>
            <a:ext cx="771474" cy="771474"/>
          </a:xfrm>
          <a:prstGeom prst="ellipse">
            <a:avLst/>
          </a:prstGeom>
          <a:solidFill>
            <a:srgbClr val="F16A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Text Placeholder 25">
            <a:extLst>
              <a:ext uri="{FF2B5EF4-FFF2-40B4-BE49-F238E27FC236}">
                <a16:creationId xmlns:a16="http://schemas.microsoft.com/office/drawing/2014/main" id="{D5D057F3-7821-E04C-AEF9-9BAF88BFC81A}"/>
              </a:ext>
            </a:extLst>
          </p:cNvPr>
          <p:cNvSpPr>
            <a:spLocks noGrp="1"/>
          </p:cNvSpPr>
          <p:nvPr>
            <p:ph type="body" sz="quarter" idx="21" hasCustomPrompt="1"/>
          </p:nvPr>
        </p:nvSpPr>
        <p:spPr>
          <a:xfrm>
            <a:off x="6485952" y="2533194"/>
            <a:ext cx="511077" cy="635000"/>
          </a:xfrm>
          <a:noFill/>
        </p:spPr>
        <p:txBody>
          <a:bodyPr anchor="ctr">
            <a:noAutofit/>
          </a:bodyPr>
          <a:lstStyle>
            <a:lvl1pPr marL="0" indent="0" algn="ctr">
              <a:buNone/>
              <a:defRPr sz="28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3</a:t>
            </a:r>
          </a:p>
        </p:txBody>
      </p:sp>
      <p:cxnSp>
        <p:nvCxnSpPr>
          <p:cNvPr id="39" name="Straight Connector 38">
            <a:extLst>
              <a:ext uri="{FF2B5EF4-FFF2-40B4-BE49-F238E27FC236}">
                <a16:creationId xmlns:a16="http://schemas.microsoft.com/office/drawing/2014/main" id="{201686CB-AFC3-2E42-8385-6797A30142D9}"/>
              </a:ext>
            </a:extLst>
          </p:cNvPr>
          <p:cNvCxnSpPr>
            <a:cxnSpLocks/>
          </p:cNvCxnSpPr>
          <p:nvPr userDrawn="1"/>
        </p:nvCxnSpPr>
        <p:spPr>
          <a:xfrm>
            <a:off x="5755907" y="2865970"/>
            <a:ext cx="591717" cy="0"/>
          </a:xfrm>
          <a:prstGeom prst="line">
            <a:avLst/>
          </a:prstGeom>
          <a:ln w="19050">
            <a:solidFill>
              <a:srgbClr val="F16A4C"/>
            </a:solidFill>
          </a:ln>
        </p:spPr>
        <p:style>
          <a:lnRef idx="1">
            <a:schemeClr val="accent1"/>
          </a:lnRef>
          <a:fillRef idx="0">
            <a:schemeClr val="accent1"/>
          </a:fillRef>
          <a:effectRef idx="0">
            <a:schemeClr val="accent1"/>
          </a:effectRef>
          <a:fontRef idx="minor">
            <a:schemeClr val="tx1"/>
          </a:fontRef>
        </p:style>
      </p:cxnSp>
      <p:sp>
        <p:nvSpPr>
          <p:cNvPr id="40" name="Text Placeholder 25">
            <a:extLst>
              <a:ext uri="{FF2B5EF4-FFF2-40B4-BE49-F238E27FC236}">
                <a16:creationId xmlns:a16="http://schemas.microsoft.com/office/drawing/2014/main" id="{3EBAF954-82F2-CC42-82E9-A19064755653}"/>
              </a:ext>
            </a:extLst>
          </p:cNvPr>
          <p:cNvSpPr>
            <a:spLocks noGrp="1"/>
          </p:cNvSpPr>
          <p:nvPr>
            <p:ph type="body" sz="quarter" idx="22" hasCustomPrompt="1"/>
          </p:nvPr>
        </p:nvSpPr>
        <p:spPr>
          <a:xfrm>
            <a:off x="7215861" y="2475999"/>
            <a:ext cx="4465067" cy="822373"/>
          </a:xfrm>
        </p:spPr>
        <p:txBody>
          <a:bodyPr anchor="ctr">
            <a:noAutofit/>
          </a:bodyPr>
          <a:lstStyle>
            <a:lvl1pPr marL="0" indent="0" algn="l">
              <a:buNone/>
              <a:defRPr sz="2200" baseline="0">
                <a:solidFill>
                  <a:srgbClr val="23385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41" name="Oval 40">
            <a:extLst>
              <a:ext uri="{FF2B5EF4-FFF2-40B4-BE49-F238E27FC236}">
                <a16:creationId xmlns:a16="http://schemas.microsoft.com/office/drawing/2014/main" id="{7212A528-3E55-3E4C-A29B-933FD36CD4AA}"/>
              </a:ext>
            </a:extLst>
          </p:cNvPr>
          <p:cNvSpPr/>
          <p:nvPr userDrawn="1"/>
        </p:nvSpPr>
        <p:spPr>
          <a:xfrm>
            <a:off x="6333769" y="3534185"/>
            <a:ext cx="771474" cy="771474"/>
          </a:xfrm>
          <a:prstGeom prst="ellipse">
            <a:avLst/>
          </a:prstGeom>
          <a:solidFill>
            <a:srgbClr val="F16A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Text Placeholder 25">
            <a:extLst>
              <a:ext uri="{FF2B5EF4-FFF2-40B4-BE49-F238E27FC236}">
                <a16:creationId xmlns:a16="http://schemas.microsoft.com/office/drawing/2014/main" id="{5C41E408-2BE8-184D-BAE4-AEB73C241B6C}"/>
              </a:ext>
            </a:extLst>
          </p:cNvPr>
          <p:cNvSpPr>
            <a:spLocks noGrp="1"/>
          </p:cNvSpPr>
          <p:nvPr>
            <p:ph type="body" sz="quarter" idx="23" hasCustomPrompt="1"/>
          </p:nvPr>
        </p:nvSpPr>
        <p:spPr>
          <a:xfrm>
            <a:off x="6472097" y="3591380"/>
            <a:ext cx="511077" cy="635000"/>
          </a:xfrm>
          <a:noFill/>
        </p:spPr>
        <p:txBody>
          <a:bodyPr anchor="ctr">
            <a:noAutofit/>
          </a:bodyPr>
          <a:lstStyle>
            <a:lvl1pPr marL="0" indent="0" algn="ctr">
              <a:buNone/>
              <a:defRPr sz="28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4</a:t>
            </a:r>
          </a:p>
        </p:txBody>
      </p:sp>
      <p:cxnSp>
        <p:nvCxnSpPr>
          <p:cNvPr id="43" name="Straight Connector 42">
            <a:extLst>
              <a:ext uri="{FF2B5EF4-FFF2-40B4-BE49-F238E27FC236}">
                <a16:creationId xmlns:a16="http://schemas.microsoft.com/office/drawing/2014/main" id="{EB1EA6CF-9EE0-6148-AA67-CE0598A3805A}"/>
              </a:ext>
            </a:extLst>
          </p:cNvPr>
          <p:cNvCxnSpPr>
            <a:cxnSpLocks/>
          </p:cNvCxnSpPr>
          <p:nvPr userDrawn="1"/>
        </p:nvCxnSpPr>
        <p:spPr>
          <a:xfrm>
            <a:off x="5742052" y="4054784"/>
            <a:ext cx="591717" cy="0"/>
          </a:xfrm>
          <a:prstGeom prst="line">
            <a:avLst/>
          </a:prstGeom>
          <a:ln w="19050">
            <a:solidFill>
              <a:srgbClr val="F16A4C"/>
            </a:solidFill>
          </a:ln>
        </p:spPr>
        <p:style>
          <a:lnRef idx="1">
            <a:schemeClr val="accent1"/>
          </a:lnRef>
          <a:fillRef idx="0">
            <a:schemeClr val="accent1"/>
          </a:fillRef>
          <a:effectRef idx="0">
            <a:schemeClr val="accent1"/>
          </a:effectRef>
          <a:fontRef idx="minor">
            <a:schemeClr val="tx1"/>
          </a:fontRef>
        </p:style>
      </p:cxnSp>
      <p:sp>
        <p:nvSpPr>
          <p:cNvPr id="44" name="Text Placeholder 25">
            <a:extLst>
              <a:ext uri="{FF2B5EF4-FFF2-40B4-BE49-F238E27FC236}">
                <a16:creationId xmlns:a16="http://schemas.microsoft.com/office/drawing/2014/main" id="{5A47AF7F-E736-2640-98D0-99CBD669AFBF}"/>
              </a:ext>
            </a:extLst>
          </p:cNvPr>
          <p:cNvSpPr>
            <a:spLocks noGrp="1"/>
          </p:cNvSpPr>
          <p:nvPr>
            <p:ph type="body" sz="quarter" idx="24" hasCustomPrompt="1"/>
          </p:nvPr>
        </p:nvSpPr>
        <p:spPr>
          <a:xfrm>
            <a:off x="7202006" y="3534185"/>
            <a:ext cx="4465067" cy="822373"/>
          </a:xfrm>
        </p:spPr>
        <p:txBody>
          <a:bodyPr anchor="ctr">
            <a:noAutofit/>
          </a:bodyPr>
          <a:lstStyle>
            <a:lvl1pPr marL="0" indent="0" algn="l">
              <a:buNone/>
              <a:defRPr sz="2200" baseline="0">
                <a:solidFill>
                  <a:srgbClr val="23385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45" name="Oval 44">
            <a:extLst>
              <a:ext uri="{FF2B5EF4-FFF2-40B4-BE49-F238E27FC236}">
                <a16:creationId xmlns:a16="http://schemas.microsoft.com/office/drawing/2014/main" id="{3CA01ECA-9BBA-EE4B-8E28-5EE6A1A3E11D}"/>
              </a:ext>
            </a:extLst>
          </p:cNvPr>
          <p:cNvSpPr/>
          <p:nvPr userDrawn="1"/>
        </p:nvSpPr>
        <p:spPr>
          <a:xfrm>
            <a:off x="6347624" y="4611487"/>
            <a:ext cx="771474" cy="771474"/>
          </a:xfrm>
          <a:prstGeom prst="ellipse">
            <a:avLst/>
          </a:prstGeom>
          <a:solidFill>
            <a:srgbClr val="F16A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Text Placeholder 25">
            <a:extLst>
              <a:ext uri="{FF2B5EF4-FFF2-40B4-BE49-F238E27FC236}">
                <a16:creationId xmlns:a16="http://schemas.microsoft.com/office/drawing/2014/main" id="{981C64DC-4A52-6744-8327-31289AFCBA9B}"/>
              </a:ext>
            </a:extLst>
          </p:cNvPr>
          <p:cNvSpPr>
            <a:spLocks noGrp="1"/>
          </p:cNvSpPr>
          <p:nvPr>
            <p:ph type="body" sz="quarter" idx="25" hasCustomPrompt="1"/>
          </p:nvPr>
        </p:nvSpPr>
        <p:spPr>
          <a:xfrm>
            <a:off x="6485952" y="4668682"/>
            <a:ext cx="511077" cy="635000"/>
          </a:xfrm>
          <a:noFill/>
        </p:spPr>
        <p:txBody>
          <a:bodyPr anchor="ctr">
            <a:noAutofit/>
          </a:bodyPr>
          <a:lstStyle>
            <a:lvl1pPr marL="0" indent="0" algn="ctr">
              <a:buNone/>
              <a:defRPr sz="28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5</a:t>
            </a:r>
          </a:p>
        </p:txBody>
      </p:sp>
      <p:cxnSp>
        <p:nvCxnSpPr>
          <p:cNvPr id="47" name="Straight Connector 46">
            <a:extLst>
              <a:ext uri="{FF2B5EF4-FFF2-40B4-BE49-F238E27FC236}">
                <a16:creationId xmlns:a16="http://schemas.microsoft.com/office/drawing/2014/main" id="{32514181-21FC-3442-AF04-713C37001620}"/>
              </a:ext>
            </a:extLst>
          </p:cNvPr>
          <p:cNvCxnSpPr>
            <a:cxnSpLocks/>
          </p:cNvCxnSpPr>
          <p:nvPr userDrawn="1"/>
        </p:nvCxnSpPr>
        <p:spPr>
          <a:xfrm>
            <a:off x="5755907" y="5001458"/>
            <a:ext cx="591717" cy="0"/>
          </a:xfrm>
          <a:prstGeom prst="line">
            <a:avLst/>
          </a:prstGeom>
          <a:ln w="19050">
            <a:solidFill>
              <a:srgbClr val="F16A4C"/>
            </a:solidFill>
          </a:ln>
        </p:spPr>
        <p:style>
          <a:lnRef idx="1">
            <a:schemeClr val="accent1"/>
          </a:lnRef>
          <a:fillRef idx="0">
            <a:schemeClr val="accent1"/>
          </a:fillRef>
          <a:effectRef idx="0">
            <a:schemeClr val="accent1"/>
          </a:effectRef>
          <a:fontRef idx="minor">
            <a:schemeClr val="tx1"/>
          </a:fontRef>
        </p:style>
      </p:cxnSp>
      <p:sp>
        <p:nvSpPr>
          <p:cNvPr id="48" name="Text Placeholder 25">
            <a:extLst>
              <a:ext uri="{FF2B5EF4-FFF2-40B4-BE49-F238E27FC236}">
                <a16:creationId xmlns:a16="http://schemas.microsoft.com/office/drawing/2014/main" id="{41215D43-08A5-AA4E-8D46-F8BEBABD637B}"/>
              </a:ext>
            </a:extLst>
          </p:cNvPr>
          <p:cNvSpPr>
            <a:spLocks noGrp="1"/>
          </p:cNvSpPr>
          <p:nvPr>
            <p:ph type="body" sz="quarter" idx="26" hasCustomPrompt="1"/>
          </p:nvPr>
        </p:nvSpPr>
        <p:spPr>
          <a:xfrm>
            <a:off x="7215861" y="4611487"/>
            <a:ext cx="4465067" cy="822373"/>
          </a:xfrm>
        </p:spPr>
        <p:txBody>
          <a:bodyPr anchor="ctr">
            <a:noAutofit/>
          </a:bodyPr>
          <a:lstStyle>
            <a:lvl1pPr marL="0" indent="0" algn="l">
              <a:buNone/>
              <a:defRPr sz="2200" baseline="0">
                <a:solidFill>
                  <a:srgbClr val="23385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pic>
        <p:nvPicPr>
          <p:cNvPr id="4" name="Picture 3" descr="Icon&#10;&#10;Description automatically generated">
            <a:extLst>
              <a:ext uri="{FF2B5EF4-FFF2-40B4-BE49-F238E27FC236}">
                <a16:creationId xmlns:a16="http://schemas.microsoft.com/office/drawing/2014/main" id="{4C24BC5C-56B4-894A-82E0-70B2AFD1B3D9}"/>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flipH="1">
            <a:off x="-26173" y="5008123"/>
            <a:ext cx="3785372" cy="1884632"/>
          </a:xfrm>
          <a:prstGeom prst="rect">
            <a:avLst/>
          </a:prstGeom>
        </p:spPr>
      </p:pic>
      <p:sp>
        <p:nvSpPr>
          <p:cNvPr id="27" name="Oval 26">
            <a:extLst>
              <a:ext uri="{FF2B5EF4-FFF2-40B4-BE49-F238E27FC236}">
                <a16:creationId xmlns:a16="http://schemas.microsoft.com/office/drawing/2014/main" id="{5C70CEB0-7166-D445-8FBB-3755DA55B3DB}"/>
              </a:ext>
            </a:extLst>
          </p:cNvPr>
          <p:cNvSpPr/>
          <p:nvPr userDrawn="1"/>
        </p:nvSpPr>
        <p:spPr>
          <a:xfrm>
            <a:off x="6345644" y="5653301"/>
            <a:ext cx="771474" cy="771474"/>
          </a:xfrm>
          <a:prstGeom prst="ellipse">
            <a:avLst/>
          </a:prstGeom>
          <a:solidFill>
            <a:srgbClr val="F16A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Text Placeholder 25">
            <a:extLst>
              <a:ext uri="{FF2B5EF4-FFF2-40B4-BE49-F238E27FC236}">
                <a16:creationId xmlns:a16="http://schemas.microsoft.com/office/drawing/2014/main" id="{97FF5E62-72BA-D945-A7A5-FF65E932D9C6}"/>
              </a:ext>
            </a:extLst>
          </p:cNvPr>
          <p:cNvSpPr>
            <a:spLocks noGrp="1"/>
          </p:cNvSpPr>
          <p:nvPr>
            <p:ph type="body" sz="quarter" idx="27" hasCustomPrompt="1"/>
          </p:nvPr>
        </p:nvSpPr>
        <p:spPr>
          <a:xfrm>
            <a:off x="6483972" y="5710496"/>
            <a:ext cx="511077" cy="635000"/>
          </a:xfrm>
          <a:noFill/>
        </p:spPr>
        <p:txBody>
          <a:bodyPr anchor="ctr">
            <a:noAutofit/>
          </a:bodyPr>
          <a:lstStyle>
            <a:lvl1pPr marL="0" indent="0" algn="ctr">
              <a:buNone/>
              <a:defRPr sz="28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6</a:t>
            </a:r>
          </a:p>
        </p:txBody>
      </p:sp>
      <p:cxnSp>
        <p:nvCxnSpPr>
          <p:cNvPr id="29" name="Straight Connector 28">
            <a:extLst>
              <a:ext uri="{FF2B5EF4-FFF2-40B4-BE49-F238E27FC236}">
                <a16:creationId xmlns:a16="http://schemas.microsoft.com/office/drawing/2014/main" id="{5533CF9A-BEC3-354C-9748-D5303B23C258}"/>
              </a:ext>
            </a:extLst>
          </p:cNvPr>
          <p:cNvCxnSpPr>
            <a:cxnSpLocks/>
          </p:cNvCxnSpPr>
          <p:nvPr userDrawn="1"/>
        </p:nvCxnSpPr>
        <p:spPr>
          <a:xfrm>
            <a:off x="5753927" y="6043272"/>
            <a:ext cx="591717" cy="0"/>
          </a:xfrm>
          <a:prstGeom prst="line">
            <a:avLst/>
          </a:prstGeom>
          <a:ln w="19050">
            <a:solidFill>
              <a:srgbClr val="F16A4C"/>
            </a:solidFill>
          </a:ln>
        </p:spPr>
        <p:style>
          <a:lnRef idx="1">
            <a:schemeClr val="accent1"/>
          </a:lnRef>
          <a:fillRef idx="0">
            <a:schemeClr val="accent1"/>
          </a:fillRef>
          <a:effectRef idx="0">
            <a:schemeClr val="accent1"/>
          </a:effectRef>
          <a:fontRef idx="minor">
            <a:schemeClr val="tx1"/>
          </a:fontRef>
        </p:style>
      </p:cxnSp>
      <p:sp>
        <p:nvSpPr>
          <p:cNvPr id="30" name="Text Placeholder 25">
            <a:extLst>
              <a:ext uri="{FF2B5EF4-FFF2-40B4-BE49-F238E27FC236}">
                <a16:creationId xmlns:a16="http://schemas.microsoft.com/office/drawing/2014/main" id="{09F61298-7562-054D-9390-2EB219676254}"/>
              </a:ext>
            </a:extLst>
          </p:cNvPr>
          <p:cNvSpPr>
            <a:spLocks noGrp="1"/>
          </p:cNvSpPr>
          <p:nvPr>
            <p:ph type="body" sz="quarter" idx="28" hasCustomPrompt="1"/>
          </p:nvPr>
        </p:nvSpPr>
        <p:spPr>
          <a:xfrm>
            <a:off x="7213881" y="5653301"/>
            <a:ext cx="4465067" cy="822373"/>
          </a:xfrm>
        </p:spPr>
        <p:txBody>
          <a:bodyPr anchor="ctr">
            <a:noAutofit/>
          </a:bodyPr>
          <a:lstStyle>
            <a:lvl1pPr marL="0" indent="0" algn="l">
              <a:buNone/>
              <a:defRPr sz="2200" baseline="0">
                <a:solidFill>
                  <a:srgbClr val="23385C"/>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4083117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Quote slide - Orange">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82D0DC2C-A428-934B-B2CD-33EA01036C84}"/>
              </a:ext>
            </a:extLst>
          </p:cNvPr>
          <p:cNvSpPr/>
          <p:nvPr userDrawn="1"/>
        </p:nvSpPr>
        <p:spPr>
          <a:xfrm>
            <a:off x="241300" y="367062"/>
            <a:ext cx="11696700" cy="5695316"/>
          </a:xfrm>
          <a:prstGeom prst="rect">
            <a:avLst/>
          </a:prstGeom>
          <a:solidFill>
            <a:srgbClr val="F16A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4" name="Picture Placeholder 2">
            <a:extLst>
              <a:ext uri="{FF2B5EF4-FFF2-40B4-BE49-F238E27FC236}">
                <a16:creationId xmlns:a16="http://schemas.microsoft.com/office/drawing/2014/main" id="{8CC6C34D-3A90-F048-B53A-BC616573EE8E}"/>
              </a:ext>
            </a:extLst>
          </p:cNvPr>
          <p:cNvSpPr>
            <a:spLocks noGrp="1"/>
          </p:cNvSpPr>
          <p:nvPr>
            <p:ph type="pic" sz="quarter" idx="19"/>
          </p:nvPr>
        </p:nvSpPr>
        <p:spPr>
          <a:xfrm>
            <a:off x="705779" y="0"/>
            <a:ext cx="5248975" cy="6858001"/>
          </a:xfrm>
        </p:spPr>
        <p:txBody>
          <a:bodyPr>
            <a:normAutofit/>
          </a:bodyPr>
          <a:lstStyle>
            <a:lvl1pPr marL="0" indent="0" algn="ctr">
              <a:buNone/>
              <a:defRPr sz="2000" i="1">
                <a:solidFill>
                  <a:srgbClr val="404040"/>
                </a:solidFill>
              </a:defRPr>
            </a:lvl1pPr>
          </a:lstStyle>
          <a:p>
            <a:endParaRPr lang="en-US" dirty="0"/>
          </a:p>
          <a:p>
            <a:endParaRPr lang="en-US" dirty="0"/>
          </a:p>
          <a:p>
            <a:endParaRPr lang="en-US" dirty="0"/>
          </a:p>
          <a:p>
            <a:r>
              <a:rPr lang="en-US" dirty="0"/>
              <a:t>Click  to add photo</a:t>
            </a:r>
          </a:p>
        </p:txBody>
      </p:sp>
      <p:sp>
        <p:nvSpPr>
          <p:cNvPr id="13" name="Text Placeholder 23">
            <a:extLst>
              <a:ext uri="{FF2B5EF4-FFF2-40B4-BE49-F238E27FC236}">
                <a16:creationId xmlns:a16="http://schemas.microsoft.com/office/drawing/2014/main" id="{AE79FE91-3830-884D-BFD8-6859D5F6BB3B}"/>
              </a:ext>
            </a:extLst>
          </p:cNvPr>
          <p:cNvSpPr>
            <a:spLocks noGrp="1"/>
          </p:cNvSpPr>
          <p:nvPr>
            <p:ph type="body" sz="quarter" idx="14" hasCustomPrompt="1"/>
          </p:nvPr>
        </p:nvSpPr>
        <p:spPr>
          <a:xfrm>
            <a:off x="10700893" y="3810314"/>
            <a:ext cx="785328" cy="1056986"/>
          </a:xfrm>
        </p:spPr>
        <p:txBody>
          <a:bodyPr anchor="t">
            <a:normAutofit/>
          </a:bodyPr>
          <a:lstStyle>
            <a:lvl1pPr marL="0" indent="0" algn="r">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14" name="Text Placeholder 23">
            <a:extLst>
              <a:ext uri="{FF2B5EF4-FFF2-40B4-BE49-F238E27FC236}">
                <a16:creationId xmlns:a16="http://schemas.microsoft.com/office/drawing/2014/main" id="{203270F2-74CA-3E48-A639-0135E1B9AD76}"/>
              </a:ext>
            </a:extLst>
          </p:cNvPr>
          <p:cNvSpPr>
            <a:spLocks noGrp="1"/>
          </p:cNvSpPr>
          <p:nvPr>
            <p:ph type="body" sz="quarter" idx="13" hasCustomPrompt="1"/>
          </p:nvPr>
        </p:nvSpPr>
        <p:spPr>
          <a:xfrm>
            <a:off x="6628531" y="763770"/>
            <a:ext cx="4857690" cy="3880802"/>
          </a:xfr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15" name="Text Placeholder 23">
            <a:extLst>
              <a:ext uri="{FF2B5EF4-FFF2-40B4-BE49-F238E27FC236}">
                <a16:creationId xmlns:a16="http://schemas.microsoft.com/office/drawing/2014/main" id="{9F1E2138-C57A-0D44-9CDF-C2A457A8ADF8}"/>
              </a:ext>
            </a:extLst>
          </p:cNvPr>
          <p:cNvSpPr>
            <a:spLocks noGrp="1"/>
          </p:cNvSpPr>
          <p:nvPr>
            <p:ph type="body" sz="quarter" idx="15" hasCustomPrompt="1"/>
          </p:nvPr>
        </p:nvSpPr>
        <p:spPr>
          <a:xfrm>
            <a:off x="6718982" y="598304"/>
            <a:ext cx="2613204" cy="1221666"/>
          </a:xfrm>
        </p:spPr>
        <p:txBody>
          <a:bodyPr anchor="t">
            <a:normAutofit/>
          </a:bodyPr>
          <a:lstStyle>
            <a:lvl1pPr marL="0" indent="0" algn="l">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pic>
        <p:nvPicPr>
          <p:cNvPr id="16" name="Picture 15" descr="Icon&#10;&#10;Description automatically generated">
            <a:extLst>
              <a:ext uri="{FF2B5EF4-FFF2-40B4-BE49-F238E27FC236}">
                <a16:creationId xmlns:a16="http://schemas.microsoft.com/office/drawing/2014/main" id="{AACADF74-E82D-964C-835B-771E1D47BE7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287656" y="4981600"/>
            <a:ext cx="3904344" cy="1884632"/>
          </a:xfrm>
          <a:prstGeom prst="rect">
            <a:avLst/>
          </a:prstGeom>
        </p:spPr>
      </p:pic>
    </p:spTree>
    <p:extLst>
      <p:ext uri="{BB962C8B-B14F-4D97-AF65-F5344CB8AC3E}">
        <p14:creationId xmlns:p14="http://schemas.microsoft.com/office/powerpoint/2010/main" val="492094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Quote slide - Blu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DB547002-8F3C-694D-AEC8-99454AAD7BD4}"/>
              </a:ext>
            </a:extLst>
          </p:cNvPr>
          <p:cNvSpPr/>
          <p:nvPr userDrawn="1"/>
        </p:nvSpPr>
        <p:spPr>
          <a:xfrm>
            <a:off x="241300" y="228600"/>
            <a:ext cx="11696700" cy="5695316"/>
          </a:xfrm>
          <a:prstGeom prst="rect">
            <a:avLst/>
          </a:prstGeom>
          <a:solidFill>
            <a:srgbClr val="00A4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ext Placeholder 23">
            <a:extLst>
              <a:ext uri="{FF2B5EF4-FFF2-40B4-BE49-F238E27FC236}">
                <a16:creationId xmlns:a16="http://schemas.microsoft.com/office/drawing/2014/main" id="{A2064B40-8E53-2147-8361-55B49BB4CC15}"/>
              </a:ext>
            </a:extLst>
          </p:cNvPr>
          <p:cNvSpPr>
            <a:spLocks noGrp="1"/>
          </p:cNvSpPr>
          <p:nvPr>
            <p:ph type="body" sz="quarter" idx="14" hasCustomPrompt="1"/>
          </p:nvPr>
        </p:nvSpPr>
        <p:spPr>
          <a:xfrm>
            <a:off x="10700893" y="3810314"/>
            <a:ext cx="785328" cy="1056986"/>
          </a:xfrm>
        </p:spPr>
        <p:txBody>
          <a:bodyPr anchor="t">
            <a:normAutofit/>
          </a:bodyPr>
          <a:lstStyle>
            <a:lvl1pPr marL="0" indent="0" algn="r">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5" name="Text Placeholder 23">
            <a:extLst>
              <a:ext uri="{FF2B5EF4-FFF2-40B4-BE49-F238E27FC236}">
                <a16:creationId xmlns:a16="http://schemas.microsoft.com/office/drawing/2014/main" id="{90A7F5E5-04A0-824D-9112-6F0C0B78D2DA}"/>
              </a:ext>
            </a:extLst>
          </p:cNvPr>
          <p:cNvSpPr>
            <a:spLocks noGrp="1"/>
          </p:cNvSpPr>
          <p:nvPr>
            <p:ph type="body" sz="quarter" idx="13" hasCustomPrompt="1"/>
          </p:nvPr>
        </p:nvSpPr>
        <p:spPr>
          <a:xfrm>
            <a:off x="6628531" y="763770"/>
            <a:ext cx="4857690" cy="3880802"/>
          </a:xfr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6" name="Text Placeholder 23">
            <a:extLst>
              <a:ext uri="{FF2B5EF4-FFF2-40B4-BE49-F238E27FC236}">
                <a16:creationId xmlns:a16="http://schemas.microsoft.com/office/drawing/2014/main" id="{26B802C5-E509-C045-949B-B5202FF5A36F}"/>
              </a:ext>
            </a:extLst>
          </p:cNvPr>
          <p:cNvSpPr>
            <a:spLocks noGrp="1"/>
          </p:cNvSpPr>
          <p:nvPr>
            <p:ph type="body" sz="quarter" idx="15" hasCustomPrompt="1"/>
          </p:nvPr>
        </p:nvSpPr>
        <p:spPr>
          <a:xfrm>
            <a:off x="6718982" y="598304"/>
            <a:ext cx="2613204" cy="1221666"/>
          </a:xfrm>
        </p:spPr>
        <p:txBody>
          <a:bodyPr anchor="t">
            <a:normAutofit/>
          </a:bodyPr>
          <a:lstStyle>
            <a:lvl1pPr marL="0" indent="0" algn="l">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7" name="Picture Placeholder 2">
            <a:extLst>
              <a:ext uri="{FF2B5EF4-FFF2-40B4-BE49-F238E27FC236}">
                <a16:creationId xmlns:a16="http://schemas.microsoft.com/office/drawing/2014/main" id="{D6AC81E1-C41A-BB46-B49A-3C3F2326F5F6}"/>
              </a:ext>
            </a:extLst>
          </p:cNvPr>
          <p:cNvSpPr>
            <a:spLocks noGrp="1"/>
          </p:cNvSpPr>
          <p:nvPr>
            <p:ph type="pic" sz="quarter" idx="19"/>
          </p:nvPr>
        </p:nvSpPr>
        <p:spPr>
          <a:xfrm>
            <a:off x="705779" y="0"/>
            <a:ext cx="5248975" cy="6858001"/>
          </a:xfrm>
        </p:spPr>
        <p:txBody>
          <a:bodyPr>
            <a:normAutofit/>
          </a:bodyPr>
          <a:lstStyle>
            <a:lvl1pPr marL="0" indent="0" algn="ctr">
              <a:buNone/>
              <a:defRPr sz="2000" i="1">
                <a:solidFill>
                  <a:srgbClr val="404040"/>
                </a:solidFill>
              </a:defRPr>
            </a:lvl1pPr>
          </a:lstStyle>
          <a:p>
            <a:endParaRPr lang="en-US" dirty="0"/>
          </a:p>
          <a:p>
            <a:endParaRPr lang="en-US" dirty="0"/>
          </a:p>
          <a:p>
            <a:endParaRPr lang="en-US" dirty="0"/>
          </a:p>
          <a:p>
            <a:r>
              <a:rPr lang="en-US" dirty="0"/>
              <a:t>Click  to add photo</a:t>
            </a:r>
          </a:p>
        </p:txBody>
      </p:sp>
      <p:pic>
        <p:nvPicPr>
          <p:cNvPr id="9" name="Picture 8" descr="Icon&#10;&#10;Description automatically generated">
            <a:extLst>
              <a:ext uri="{FF2B5EF4-FFF2-40B4-BE49-F238E27FC236}">
                <a16:creationId xmlns:a16="http://schemas.microsoft.com/office/drawing/2014/main" id="{659A1A35-B898-8246-8D43-C68A97BA1D99}"/>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287656" y="4981600"/>
            <a:ext cx="3904344" cy="1884632"/>
          </a:xfrm>
          <a:prstGeom prst="rect">
            <a:avLst/>
          </a:prstGeom>
        </p:spPr>
      </p:pic>
    </p:spTree>
    <p:extLst>
      <p:ext uri="{BB962C8B-B14F-4D97-AF65-F5344CB8AC3E}">
        <p14:creationId xmlns:p14="http://schemas.microsoft.com/office/powerpoint/2010/main" val="6493237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4F337BB-9F57-1B43-913A-21BC65FFB72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70557024-83C6-E440-928C-6196DF32B1C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6124A238-6532-A840-B650-EB91262EE67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B7FD578-4D8C-F94D-9569-CDE05732EEA7}" type="datetimeFigureOut">
              <a:rPr lang="en-US" smtClean="0"/>
              <a:t>9/21/2022</a:t>
            </a:fld>
            <a:endParaRPr lang="en-US"/>
          </a:p>
        </p:txBody>
      </p:sp>
      <p:sp>
        <p:nvSpPr>
          <p:cNvPr id="5" name="Footer Placeholder 4">
            <a:extLst>
              <a:ext uri="{FF2B5EF4-FFF2-40B4-BE49-F238E27FC236}">
                <a16:creationId xmlns:a16="http://schemas.microsoft.com/office/drawing/2014/main" id="{2229FE06-AD7A-EE46-8712-1181F535E69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226DBF10-9497-BF4E-8AAE-86407B91845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E760C49-C21F-C349-B509-93C281143DFD}" type="slidenum">
              <a:rPr lang="en-US" smtClean="0"/>
              <a:t>‹#›</a:t>
            </a:fld>
            <a:endParaRPr lang="en-US"/>
          </a:p>
        </p:txBody>
      </p: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68" r:id="rId2"/>
    <p:sldLayoutId id="2147483879" r:id="rId3"/>
    <p:sldLayoutId id="2147483830" r:id="rId4"/>
    <p:sldLayoutId id="2147483829" r:id="rId5"/>
    <p:sldLayoutId id="2147483842" r:id="rId6"/>
    <p:sldLayoutId id="2147483880" r:id="rId7"/>
    <p:sldLayoutId id="2147483841" r:id="rId8"/>
    <p:sldLayoutId id="2147483840" r:id="rId9"/>
    <p:sldLayoutId id="2147483874" r:id="rId10"/>
    <p:sldLayoutId id="2147483861" r:id="rId11"/>
    <p:sldLayoutId id="2147483862" r:id="rId12"/>
    <p:sldLayoutId id="2147483875" r:id="rId13"/>
    <p:sldLayoutId id="2147483863" r:id="rId14"/>
    <p:sldLayoutId id="2147483835" r:id="rId15"/>
    <p:sldLayoutId id="2147483876" r:id="rId16"/>
    <p:sldLayoutId id="2147483836" r:id="rId17"/>
    <p:sldLayoutId id="2147483831" r:id="rId18"/>
    <p:sldLayoutId id="2147483846" r:id="rId19"/>
    <p:sldLayoutId id="2147483873" r:id="rId20"/>
    <p:sldLayoutId id="2147483834" r:id="rId21"/>
    <p:sldLayoutId id="2147483845" r:id="rId22"/>
    <p:sldLayoutId id="2147483869" r:id="rId23"/>
    <p:sldLayoutId id="2147483877" r:id="rId24"/>
    <p:sldLayoutId id="2147483866" r:id="rId25"/>
    <p:sldLayoutId id="2147483833" r:id="rId26"/>
    <p:sldLayoutId id="2147483847" r:id="rId27"/>
    <p:sldLayoutId id="2147483871" r:id="rId28"/>
    <p:sldLayoutId id="2147483870" r:id="rId29"/>
    <p:sldLayoutId id="2147483872" r:id="rId30"/>
    <p:sldLayoutId id="2147483837" r:id="rId31"/>
    <p:sldLayoutId id="2147483838" r:id="rId32"/>
    <p:sldLayoutId id="2147483844" r:id="rId33"/>
    <p:sldLayoutId id="2147483848" r:id="rId34"/>
    <p:sldLayoutId id="2147483849" r:id="rId35"/>
    <p:sldLayoutId id="2147483851" r:id="rId36"/>
    <p:sldLayoutId id="2147483854" r:id="rId37"/>
    <p:sldLayoutId id="2147483855" r:id="rId38"/>
    <p:sldLayoutId id="2147483856" r:id="rId39"/>
    <p:sldLayoutId id="2147483857" r:id="rId40"/>
    <p:sldLayoutId id="2147483864" r:id="rId41"/>
    <p:sldLayoutId id="2147483852" r:id="rId42"/>
    <p:sldLayoutId id="2147483858" r:id="rId43"/>
    <p:sldLayoutId id="2147483859" r:id="rId44"/>
    <p:sldLayoutId id="2147483860" r:id="rId45"/>
    <p:sldLayoutId id="2147483853" r:id="rId4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3.png"/><Relationship Id="rId1" Type="http://schemas.openxmlformats.org/officeDocument/2006/relationships/slideLayout" Target="../slideLayouts/slideLayout19.xml"/></Relationships>
</file>

<file path=ppt/slides/_rels/slide11.xml.rels><?xml version="1.0" encoding="UTF-8" standalone="yes"?>
<Relationships xmlns="http://schemas.openxmlformats.org/package/2006/relationships"><Relationship Id="rId3" Type="http://schemas.openxmlformats.org/officeDocument/2006/relationships/hyperlink" Target="https://youtu.be/lJUrQKY_A5g?t=12" TargetMode="External"/><Relationship Id="rId2" Type="http://schemas.openxmlformats.org/officeDocument/2006/relationships/slideLayout" Target="../slideLayouts/slideLayout26.xml"/><Relationship Id="rId1" Type="http://schemas.openxmlformats.org/officeDocument/2006/relationships/video" Target="https://www.youtube.com/embed/lJUrQKY_A5g?feature=oembed" TargetMode="External"/><Relationship Id="rId4" Type="http://schemas.openxmlformats.org/officeDocument/2006/relationships/image" Target="../media/image29.jpeg"/></Relationships>
</file>

<file path=ppt/slides/_rels/slide12.xml.rels><?xml version="1.0" encoding="UTF-8" standalone="yes"?>
<Relationships xmlns="http://schemas.openxmlformats.org/package/2006/relationships"><Relationship Id="rId3" Type="http://schemas.openxmlformats.org/officeDocument/2006/relationships/hyperlink" Target="https://thepeoplegroup.com/wp-content/uploads/2008/04/article-building-trust-in-the-workplace1.pdf" TargetMode="External"/><Relationship Id="rId7" Type="http://schemas.openxmlformats.org/officeDocument/2006/relationships/image" Target="../media/image30.jpeg"/><Relationship Id="rId2" Type="http://schemas.openxmlformats.org/officeDocument/2006/relationships/image" Target="../media/image23.png"/><Relationship Id="rId1" Type="http://schemas.openxmlformats.org/officeDocument/2006/relationships/slideLayout" Target="../slideLayouts/slideLayout20.xml"/><Relationship Id="rId6" Type="http://schemas.openxmlformats.org/officeDocument/2006/relationships/hyperlink" Target="https://ideas.ted.com/the-secret-ingredient-that-makes-some-teams-better-than-others/" TargetMode="External"/><Relationship Id="rId5" Type="http://schemas.openxmlformats.org/officeDocument/2006/relationships/hyperlink" Target="https://brigettehyacinth.com/why-managers-should-care-about-employee-loyalty/" TargetMode="External"/><Relationship Id="rId4" Type="http://schemas.openxmlformats.org/officeDocument/2006/relationships/hyperlink" Target="http://cadiganventures.com/3-steps-to-build-a-culture-of-trust/" TargetMode="Externa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31.jpeg"/><Relationship Id="rId1" Type="http://schemas.openxmlformats.org/officeDocument/2006/relationships/slideLayout" Target="../slideLayouts/slideLayout15.xml"/></Relationships>
</file>

<file path=ppt/slides/_rels/slide15.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23.png"/><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2" Type="http://schemas.openxmlformats.org/officeDocument/2006/relationships/hyperlink" Target="https://www.researchgate.net/publication/229889043_When_consumers_and_brands_talk_Storytelling_theory_and_research_in_psychology_and_marketing" TargetMode="External"/><Relationship Id="rId1" Type="http://schemas.openxmlformats.org/officeDocument/2006/relationships/slideLayout" Target="../slideLayouts/slideLayout22.xml"/></Relationships>
</file>

<file path=ppt/slides/_rels/slide17.xml.rels><?xml version="1.0" encoding="UTF-8" standalone="yes"?>
<Relationships xmlns="http://schemas.openxmlformats.org/package/2006/relationships"><Relationship Id="rId3" Type="http://schemas.openxmlformats.org/officeDocument/2006/relationships/hyperlink" Target="http://jovanabanovic.com/2020/08/06/the-most-powerful-person-in-the-world-is-the-story-teller-the-storyteller-sets-the-vision-values-and-agenda-of-an-entire-generation-that-is-to-come-steve-jobs/#:~:text=Steve%20Jobs%20%2D%20JovanaBanovic-,%E2%80%9CThe%20most%20powerful%20person%20in%20the%20world%20is%20the%20story,is%20to%20come.%E2%80%9D%20Steve%20Jobs" TargetMode="External"/><Relationship Id="rId2" Type="http://schemas.openxmlformats.org/officeDocument/2006/relationships/image" Target="../media/image33.jpeg"/><Relationship Id="rId1" Type="http://schemas.openxmlformats.org/officeDocument/2006/relationships/slideLayout" Target="../slideLayouts/slideLayout10.xml"/></Relationships>
</file>

<file path=ppt/slides/_rels/slide18.xml.rels><?xml version="1.0" encoding="UTF-8" standalone="yes"?>
<Relationships xmlns="http://schemas.openxmlformats.org/package/2006/relationships"><Relationship Id="rId2" Type="http://schemas.openxmlformats.org/officeDocument/2006/relationships/hyperlink" Target="https://www.researchgate.net/publication/229889043_When_consumers_and_brands_talk_Storytelling_theory_and_research_in_psychology_and_marketing" TargetMode="External"/><Relationship Id="rId1" Type="http://schemas.openxmlformats.org/officeDocument/2006/relationships/slideLayout" Target="../slideLayouts/slideLayout22.xml"/></Relationships>
</file>

<file path=ppt/slides/_rels/slide19.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23.png"/><Relationship Id="rId1" Type="http://schemas.openxmlformats.org/officeDocument/2006/relationships/slideLayout" Target="../slideLayouts/slideLayout15.xml"/><Relationship Id="rId4" Type="http://schemas.openxmlformats.org/officeDocument/2006/relationships/hyperlink" Target="https://www.researchgate.net/publication/229889043_When_consumers_and_brands_talk_Storytelling_theory_and_research_in_psychology_and_marketing"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slideLayout" Target="../slideLayouts/slideLayout14.xml"/><Relationship Id="rId1" Type="http://schemas.openxmlformats.org/officeDocument/2006/relationships/video" Target="https://www.youtube.com/embed/Nj-hdQMa3uA?feature=oembed" TargetMode="External"/><Relationship Id="rId6" Type="http://schemas.openxmlformats.org/officeDocument/2006/relationships/hyperlink" Target="https://www.researchgate.net/publication/229889043_When_consumers_and_brands_talk_Storytelling_theory_and_research_in_psychology_and_marketing" TargetMode="External"/><Relationship Id="rId5" Type="http://schemas.openxmlformats.org/officeDocument/2006/relationships/image" Target="../media/image36.jpeg"/><Relationship Id="rId4" Type="http://schemas.openxmlformats.org/officeDocument/2006/relationships/image" Target="../media/image35.jpeg"/></Relationships>
</file>

<file path=ppt/slides/_rels/slide21.xml.rels><?xml version="1.0" encoding="UTF-8" standalone="yes"?>
<Relationships xmlns="http://schemas.openxmlformats.org/package/2006/relationships"><Relationship Id="rId3" Type="http://schemas.openxmlformats.org/officeDocument/2006/relationships/hyperlink" Target="https://news.wsu.edu/2020/04/28/service-learning-boosts-academic-performance-retention-rates-collaborative-study/" TargetMode="External"/><Relationship Id="rId2" Type="http://schemas.openxmlformats.org/officeDocument/2006/relationships/image" Target="../media/image23.png"/><Relationship Id="rId1" Type="http://schemas.openxmlformats.org/officeDocument/2006/relationships/slideLayout" Target="../slideLayouts/slideLayout24.xml"/></Relationships>
</file>

<file path=ppt/slides/_rels/slide22.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23.png"/><Relationship Id="rId1" Type="http://schemas.openxmlformats.org/officeDocument/2006/relationships/slideLayout" Target="../slideLayouts/slideLayout15.xml"/></Relationships>
</file>

<file path=ppt/slides/_rels/slide24.xml.rels><?xml version="1.0" encoding="UTF-8" standalone="yes"?>
<Relationships xmlns="http://schemas.openxmlformats.org/package/2006/relationships"><Relationship Id="rId3" Type="http://schemas.openxmlformats.org/officeDocument/2006/relationships/hyperlink" Target="https://www.socialstudies.org/system/files/publications/articles/yl_220115.pdf" TargetMode="External"/><Relationship Id="rId7" Type="http://schemas.openxmlformats.org/officeDocument/2006/relationships/image" Target="../media/image39.jpeg"/><Relationship Id="rId2" Type="http://schemas.openxmlformats.org/officeDocument/2006/relationships/image" Target="../media/image23.png"/><Relationship Id="rId1" Type="http://schemas.openxmlformats.org/officeDocument/2006/relationships/slideLayout" Target="../slideLayouts/slideLayout14.xml"/><Relationship Id="rId6" Type="http://schemas.openxmlformats.org/officeDocument/2006/relationships/hyperlink" Target="https://www.youtube.com/watch?v=YpUY0hXCH2w" TargetMode="External"/><Relationship Id="rId5" Type="http://schemas.openxmlformats.org/officeDocument/2006/relationships/hyperlink" Target="&#8226;%09https:/www.pbs.org/newshour/extra/lessons-plans/lesson-plan-civic-engagement-and-ways-for-students-to-get-involved/" TargetMode="External"/><Relationship Id="rId4" Type="http://schemas.openxmlformats.org/officeDocument/2006/relationships/hyperlink" Target="&#8226;%09https:/populationeducation.org/4-service-learning-project-ideas-to-promote-civic-engagement/" TargetMode="Externa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16.xml"/></Relationships>
</file>

<file path=ppt/slides/_rels/slide27.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14.xml"/></Relationships>
</file>

<file path=ppt/slides/_rels/slide28.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slideLayout" Target="../slideLayouts/slideLayout26.xml"/><Relationship Id="rId1" Type="http://schemas.openxmlformats.org/officeDocument/2006/relationships/video" Target="https://www.youtube.com/embed/IgMqctjVpyY?feature=oembed" TargetMode="External"/></Relationships>
</file>

<file path=ppt/slides/_rels/slide29.xml.rels><?xml version="1.0" encoding="UTF-8" standalone="yes"?>
<Relationships xmlns="http://schemas.openxmlformats.org/package/2006/relationships"><Relationship Id="rId3" Type="http://schemas.openxmlformats.org/officeDocument/2006/relationships/hyperlink" Target="https://youtu.be/lJUrQKY_A5g?t=12" TargetMode="External"/><Relationship Id="rId2" Type="http://schemas.openxmlformats.org/officeDocument/2006/relationships/slideLayout" Target="../slideLayouts/slideLayout26.xml"/><Relationship Id="rId1" Type="http://schemas.openxmlformats.org/officeDocument/2006/relationships/video" Target="https://www.youtube.com/embed/1xs4I349cdc?feature=oembed" TargetMode="External"/><Relationship Id="rId4" Type="http://schemas.openxmlformats.org/officeDocument/2006/relationships/image" Target="../media/image43.jpeg"/></Relationships>
</file>

<file path=ppt/slides/_rels/slide3.xml.rels><?xml version="1.0" encoding="UTF-8" standalone="yes"?>
<Relationships xmlns="http://schemas.openxmlformats.org/package/2006/relationships"><Relationship Id="rId2" Type="http://schemas.openxmlformats.org/officeDocument/2006/relationships/hyperlink" Target="https://www.studentcivicengagers.eu/guide-to-digital-civic-engagement-en/" TargetMode="External"/><Relationship Id="rId1" Type="http://schemas.openxmlformats.org/officeDocument/2006/relationships/slideLayout" Target="../slideLayouts/slideLayout25.xml"/></Relationships>
</file>

<file path=ppt/slides/_rels/slide30.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hyperlink" Target="https://drive.google.com/file/d/18Pk4-XiFYYfcCqUM8ZpLAVHhubtBBeED/view" TargetMode="External"/><Relationship Id="rId1" Type="http://schemas.openxmlformats.org/officeDocument/2006/relationships/slideLayout" Target="../slideLayouts/slideLayout16.xml"/><Relationship Id="rId4" Type="http://schemas.openxmlformats.org/officeDocument/2006/relationships/hyperlink" Target="https://hbr.org/2014/07/how-to-avoid-collaboration-fatigue" TargetMode="External"/></Relationships>
</file>

<file path=ppt/slides/_rels/slide31.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15.xml"/></Relationships>
</file>

<file path=ppt/slides/_rels/slide32.xml.rels><?xml version="1.0" encoding="UTF-8" standalone="yes"?>
<Relationships xmlns="http://schemas.openxmlformats.org/package/2006/relationships"><Relationship Id="rId3" Type="http://schemas.openxmlformats.org/officeDocument/2006/relationships/hyperlink" Target="https://www.forbes.com/sites/forbesagencycouncil/2021/02/12/the-meaning-behind-mission/?sh=5aa1d8fa305d" TargetMode="External"/><Relationship Id="rId2" Type="http://schemas.openxmlformats.org/officeDocument/2006/relationships/image" Target="../media/image46.jpeg"/><Relationship Id="rId1" Type="http://schemas.openxmlformats.org/officeDocument/2006/relationships/slideLayout" Target="../slideLayouts/slideLayout16.xml"/><Relationship Id="rId6" Type="http://schemas.openxmlformats.org/officeDocument/2006/relationships/hyperlink" Target="https://www.orbitmedia.com/blog/content-marketing-mission-statement/" TargetMode="External"/><Relationship Id="rId5" Type="http://schemas.openxmlformats.org/officeDocument/2006/relationships/hyperlink" Target="https://www.youtube.com/watch?v=MrZKoWgcZVg" TargetMode="External"/><Relationship Id="rId4" Type="http://schemas.openxmlformats.org/officeDocument/2006/relationships/hyperlink" Target="https://blog.hubspot.com/marketing/inspiring-company-mission-statements" TargetMode="Externa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3" Type="http://schemas.openxmlformats.org/officeDocument/2006/relationships/hyperlink" Target="https://www.jrf.org.uk/sites/default/files/jrf/migrated/files/1859354157.pdf" TargetMode="External"/><Relationship Id="rId2" Type="http://schemas.openxmlformats.org/officeDocument/2006/relationships/image" Target="../media/image23.png"/><Relationship Id="rId1" Type="http://schemas.openxmlformats.org/officeDocument/2006/relationships/slideLayout" Target="../slideLayouts/slideLayout15.xml"/><Relationship Id="rId4" Type="http://schemas.openxmlformats.org/officeDocument/2006/relationships/image" Target="../media/image47.jpeg"/></Relationships>
</file>

<file path=ppt/slides/_rels/slide3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slideLayout" Target="../slideLayouts/slideLayout26.xml"/><Relationship Id="rId1" Type="http://schemas.openxmlformats.org/officeDocument/2006/relationships/video" Target="https://www.youtube.com/embed/nppvMyznqHc?feature=oembed" TargetMode="External"/><Relationship Id="rId6" Type="http://schemas.openxmlformats.org/officeDocument/2006/relationships/image" Target="../media/image48.jpeg"/><Relationship Id="rId5" Type="http://schemas.openxmlformats.org/officeDocument/2006/relationships/hyperlink" Target="https://www.jrf.org.uk/sites/default/files/jrf/migrated/files/1859354157.pdf" TargetMode="External"/><Relationship Id="rId4" Type="http://schemas.openxmlformats.org/officeDocument/2006/relationships/hyperlink" Target="https://youtu.be/lJUrQKY_A5g?t=12" TargetMode="External"/></Relationships>
</file>

<file path=ppt/slides/_rels/slide36.xml.rels><?xml version="1.0" encoding="UTF-8" standalone="yes"?>
<Relationships xmlns="http://schemas.openxmlformats.org/package/2006/relationships"><Relationship Id="rId3" Type="http://schemas.openxmlformats.org/officeDocument/2006/relationships/hyperlink" Target="http://www.canva.com/" TargetMode="External"/><Relationship Id="rId2" Type="http://schemas.openxmlformats.org/officeDocument/2006/relationships/image" Target="../media/image23.png"/><Relationship Id="rId1" Type="http://schemas.openxmlformats.org/officeDocument/2006/relationships/slideLayout" Target="../slideLayouts/slideLayout16.xml"/><Relationship Id="rId4" Type="http://schemas.openxmlformats.org/officeDocument/2006/relationships/image" Target="../media/image49.jpeg"/></Relationships>
</file>

<file path=ppt/slides/_rels/slide37.xml.rels><?xml version="1.0" encoding="UTF-8" standalone="yes"?>
<Relationships xmlns="http://schemas.openxmlformats.org/package/2006/relationships"><Relationship Id="rId3" Type="http://schemas.openxmlformats.org/officeDocument/2006/relationships/hyperlink" Target="http://www.wordpress.com/" TargetMode="External"/><Relationship Id="rId2" Type="http://schemas.openxmlformats.org/officeDocument/2006/relationships/image" Target="../media/image23.png"/><Relationship Id="rId1" Type="http://schemas.openxmlformats.org/officeDocument/2006/relationships/slideLayout" Target="../slideLayouts/slideLayout14.xml"/><Relationship Id="rId4" Type="http://schemas.openxmlformats.org/officeDocument/2006/relationships/image" Target="../media/image50.jpeg"/></Relationships>
</file>

<file path=ppt/slides/_rels/slide38.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image" Target="../media/image23.png"/><Relationship Id="rId1" Type="http://schemas.openxmlformats.org/officeDocument/2006/relationships/slideLayout" Target="../slideLayouts/slideLayout16.xml"/></Relationships>
</file>

<file path=ppt/slides/_rels/slide39.xml.rels><?xml version="1.0" encoding="UTF-8" standalone="yes"?>
<Relationships xmlns="http://schemas.openxmlformats.org/package/2006/relationships"><Relationship Id="rId3" Type="http://schemas.openxmlformats.org/officeDocument/2006/relationships/hyperlink" Target="https://www.pexels.com/" TargetMode="External"/><Relationship Id="rId2" Type="http://schemas.openxmlformats.org/officeDocument/2006/relationships/image" Target="../media/image23.png"/><Relationship Id="rId1" Type="http://schemas.openxmlformats.org/officeDocument/2006/relationships/slideLayout" Target="../slideLayouts/slideLayout15.xml"/><Relationship Id="rId6" Type="http://schemas.openxmlformats.org/officeDocument/2006/relationships/image" Target="../media/image52.jpeg"/><Relationship Id="rId5" Type="http://schemas.openxmlformats.org/officeDocument/2006/relationships/hyperlink" Target="https://pixabay.com/" TargetMode="External"/><Relationship Id="rId4" Type="http://schemas.openxmlformats.org/officeDocument/2006/relationships/hyperlink" Target="https://unsplash.com/"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0.xml.rels><?xml version="1.0" encoding="UTF-8" standalone="yes"?>
<Relationships xmlns="http://schemas.openxmlformats.org/package/2006/relationships"><Relationship Id="rId3" Type="http://schemas.openxmlformats.org/officeDocument/2006/relationships/hyperlink" Target="https://mailchimp.com/" TargetMode="External"/><Relationship Id="rId2" Type="http://schemas.openxmlformats.org/officeDocument/2006/relationships/image" Target="../media/image23.png"/><Relationship Id="rId1" Type="http://schemas.openxmlformats.org/officeDocument/2006/relationships/slideLayout" Target="../slideLayouts/slideLayout16.xml"/><Relationship Id="rId4" Type="http://schemas.openxmlformats.org/officeDocument/2006/relationships/image" Target="../media/image53.jpeg"/></Relationships>
</file>

<file path=ppt/slides/_rels/slide41.xml.rels><?xml version="1.0" encoding="UTF-8" standalone="yes"?>
<Relationships xmlns="http://schemas.openxmlformats.org/package/2006/relationships"><Relationship Id="rId3" Type="http://schemas.openxmlformats.org/officeDocument/2006/relationships/hyperlink" Target="https://www.googleadservices.com/pagead/aclk?sa=L&amp;ai=DChcSEwjmubil_bTvAhXK7e0KHYuhBUAYABAAGgJkZw&amp;ae=2&amp;ohost=www.google.com&amp;cid=CAESQOD2VKU0tTViFG-5ar3EGRbpx3eB4YNRdpiBRSauKC7ZOOfhRkS32Fowp0y9WzY47vrkAm69KnTLsbS0-ZSc7qU&amp;sig=AOD64_22zT57sC67UpeF4wPtu-LWbOQcEw&amp;q&amp;adurl&amp;ved=2ahUKEwi1wrKl_bTvAhVMVBUIHWRjDGgQ0Qx6BAgCEAE" TargetMode="External"/><Relationship Id="rId2" Type="http://schemas.openxmlformats.org/officeDocument/2006/relationships/image" Target="../media/image23.png"/><Relationship Id="rId1" Type="http://schemas.openxmlformats.org/officeDocument/2006/relationships/slideLayout" Target="../slideLayouts/slideLayout14.xml"/><Relationship Id="rId4" Type="http://schemas.openxmlformats.org/officeDocument/2006/relationships/image" Target="../media/image54.jpeg"/></Relationships>
</file>

<file path=ppt/slides/_rels/slide42.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image" Target="../media/image23.png"/><Relationship Id="rId1" Type="http://schemas.openxmlformats.org/officeDocument/2006/relationships/slideLayout" Target="../slideLayouts/slideLayout15.xml"/></Relationships>
</file>

<file path=ppt/slides/_rels/slide43.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image" Target="../media/image23.png"/><Relationship Id="rId1" Type="http://schemas.openxmlformats.org/officeDocument/2006/relationships/slideLayout" Target="../slideLayouts/slideLayout15.xml"/></Relationships>
</file>

<file path=ppt/slides/_rels/slide44.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jpeg"/><Relationship Id="rId1" Type="http://schemas.openxmlformats.org/officeDocument/2006/relationships/slideLayout" Target="../slideLayouts/slideLayout20.xml"/></Relationships>
</file>

<file path=ppt/slides/_rels/slide6.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png"/><Relationship Id="rId1" Type="http://schemas.openxmlformats.org/officeDocument/2006/relationships/slideLayout" Target="../slideLayouts/slideLayout19.xml"/></Relationships>
</file>

<file path=ppt/slides/_rels/slide7.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3.png"/><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3.png"/><Relationship Id="rId1" Type="http://schemas.openxmlformats.org/officeDocument/2006/relationships/slideLayout" Target="../slideLayouts/slideLayout20.xml"/></Relationships>
</file>

<file path=ppt/slides/_rels/slide9.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3.png"/><Relationship Id="rId1" Type="http://schemas.openxmlformats.org/officeDocument/2006/relationships/slideLayout" Target="../slideLayouts/slideLayout1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descr="A group of people holding papers&#10;&#10;Description automatically generated with low confidence">
            <a:extLst>
              <a:ext uri="{FF2B5EF4-FFF2-40B4-BE49-F238E27FC236}">
                <a16:creationId xmlns:a16="http://schemas.microsoft.com/office/drawing/2014/main" id="{0DEDDFA2-136D-6B45-8B47-7DB6719406C7}"/>
              </a:ext>
            </a:extLst>
          </p:cNvPr>
          <p:cNvPicPr>
            <a:picLocks noGrp="1" noChangeAspect="1"/>
          </p:cNvPicPr>
          <p:nvPr>
            <p:ph type="pic" sz="quarter" idx="10"/>
          </p:nvPr>
        </p:nvPicPr>
        <p:blipFill rotWithShape="1">
          <a:blip r:embed="rId2"/>
          <a:srcRect t="6885" b="26989"/>
          <a:stretch/>
        </p:blipFill>
        <p:spPr>
          <a:xfrm>
            <a:off x="0" y="2800869"/>
            <a:ext cx="12192000" cy="3058510"/>
          </a:xfrm>
        </p:spPr>
      </p:pic>
      <p:sp>
        <p:nvSpPr>
          <p:cNvPr id="6" name="Text Placeholder 5">
            <a:extLst>
              <a:ext uri="{FF2B5EF4-FFF2-40B4-BE49-F238E27FC236}">
                <a16:creationId xmlns:a16="http://schemas.microsoft.com/office/drawing/2014/main" id="{C792A4EB-A5BB-B442-AAAB-F8279A90AE27}"/>
              </a:ext>
            </a:extLst>
          </p:cNvPr>
          <p:cNvSpPr>
            <a:spLocks noGrp="1"/>
          </p:cNvSpPr>
          <p:nvPr>
            <p:ph type="body" sz="quarter" idx="15"/>
          </p:nvPr>
        </p:nvSpPr>
        <p:spPr>
          <a:xfrm>
            <a:off x="6096000" y="5240957"/>
            <a:ext cx="5489275" cy="697353"/>
          </a:xfrm>
        </p:spPr>
        <p:txBody>
          <a:bodyPr/>
          <a:lstStyle/>
          <a:p>
            <a:pPr algn="l"/>
            <a:r>
              <a:rPr lang="pt-PT" sz="2800" dirty="0"/>
              <a:t>Marketing do projeto de envolvimento cívico, causa e colaboração </a:t>
            </a:r>
            <a:endParaRPr lang="en-US" sz="2800" dirty="0"/>
          </a:p>
        </p:txBody>
      </p:sp>
      <p:sp>
        <p:nvSpPr>
          <p:cNvPr id="7" name="Text Placeholder 6">
            <a:extLst>
              <a:ext uri="{FF2B5EF4-FFF2-40B4-BE49-F238E27FC236}">
                <a16:creationId xmlns:a16="http://schemas.microsoft.com/office/drawing/2014/main" id="{DD2558D1-14F6-9D47-A9FC-BFDACE155356}"/>
              </a:ext>
            </a:extLst>
          </p:cNvPr>
          <p:cNvSpPr>
            <a:spLocks noGrp="1"/>
          </p:cNvSpPr>
          <p:nvPr>
            <p:ph type="body" sz="quarter" idx="16"/>
          </p:nvPr>
        </p:nvSpPr>
        <p:spPr/>
        <p:txBody>
          <a:bodyPr/>
          <a:lstStyle/>
          <a:p>
            <a:pPr algn="l"/>
            <a:r>
              <a:rPr lang="en-US" dirty="0"/>
              <a:t>SDCE REA MÓDULO 6:</a:t>
            </a:r>
          </a:p>
        </p:txBody>
      </p:sp>
    </p:spTree>
    <p:extLst>
      <p:ext uri="{BB962C8B-B14F-4D97-AF65-F5344CB8AC3E}">
        <p14:creationId xmlns:p14="http://schemas.microsoft.com/office/powerpoint/2010/main" val="114111527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Icon&#10;&#10;Description automatically generated">
            <a:extLst>
              <a:ext uri="{FF2B5EF4-FFF2-40B4-BE49-F238E27FC236}">
                <a16:creationId xmlns:a16="http://schemas.microsoft.com/office/drawing/2014/main" id="{7FD01064-7D91-4345-9910-CB5E62F54D6B}"/>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rot="10800000" flipH="1" flipV="1">
            <a:off x="8534725" y="5106391"/>
            <a:ext cx="3657275" cy="1765372"/>
          </a:xfrm>
          <a:prstGeom prst="rect">
            <a:avLst/>
          </a:prstGeom>
        </p:spPr>
      </p:pic>
      <p:sp>
        <p:nvSpPr>
          <p:cNvPr id="3" name="Text Placeholder 2">
            <a:extLst>
              <a:ext uri="{FF2B5EF4-FFF2-40B4-BE49-F238E27FC236}">
                <a16:creationId xmlns:a16="http://schemas.microsoft.com/office/drawing/2014/main" id="{69745A48-332F-4761-8303-60DA7149C1BE}"/>
              </a:ext>
            </a:extLst>
          </p:cNvPr>
          <p:cNvSpPr>
            <a:spLocks noGrp="1"/>
          </p:cNvSpPr>
          <p:nvPr>
            <p:ph type="body" sz="quarter" idx="18"/>
          </p:nvPr>
        </p:nvSpPr>
        <p:spPr>
          <a:xfrm>
            <a:off x="457283" y="1466850"/>
            <a:ext cx="5840000" cy="3995940"/>
          </a:xfrm>
        </p:spPr>
        <p:txBody>
          <a:bodyPr>
            <a:normAutofit fontScale="92500" lnSpcReduction="10000"/>
          </a:bodyPr>
          <a:lstStyle/>
          <a:p>
            <a:pPr marL="0"/>
            <a:r>
              <a:rPr lang="pt-PT" dirty="0"/>
              <a:t>Dado que a atualidade mudou completamente como resultado da pandemia Covid-19, é importante também identificar como é que a confiança pode ser construída num ambiente virtual.</a:t>
            </a:r>
          </a:p>
          <a:p>
            <a:pPr marL="0"/>
            <a:r>
              <a:rPr lang="pt-PT" dirty="0"/>
              <a:t>Aqui estão algumas dicas para ajudar a construir confiança remotamente:</a:t>
            </a:r>
          </a:p>
          <a:p>
            <a:pPr marL="0"/>
            <a:r>
              <a:rPr lang="pt-PT" dirty="0"/>
              <a:t>1. Desenvolva uma relação de feedback positivo em reuniões 1 a 1</a:t>
            </a:r>
          </a:p>
          <a:p>
            <a:pPr marL="0"/>
            <a:r>
              <a:rPr lang="pt-PT" dirty="0"/>
              <a:t>2. Entusiasme os colegas de equipa com positividade</a:t>
            </a:r>
          </a:p>
          <a:p>
            <a:pPr marL="0"/>
            <a:r>
              <a:rPr lang="pt-PT" dirty="0"/>
              <a:t>3. Crie metas de curto prazo</a:t>
            </a:r>
          </a:p>
        </p:txBody>
      </p:sp>
      <p:sp>
        <p:nvSpPr>
          <p:cNvPr id="2" name="Text Placeholder 1">
            <a:extLst>
              <a:ext uri="{FF2B5EF4-FFF2-40B4-BE49-F238E27FC236}">
                <a16:creationId xmlns:a16="http://schemas.microsoft.com/office/drawing/2014/main" id="{45DAAEE6-E845-43E0-9EE0-C3837B2F194E}"/>
              </a:ext>
            </a:extLst>
          </p:cNvPr>
          <p:cNvSpPr>
            <a:spLocks noGrp="1"/>
          </p:cNvSpPr>
          <p:nvPr>
            <p:ph type="body" sz="quarter" idx="16"/>
          </p:nvPr>
        </p:nvSpPr>
        <p:spPr>
          <a:xfrm>
            <a:off x="396815" y="457032"/>
            <a:ext cx="5760668" cy="776253"/>
          </a:xfrm>
        </p:spPr>
        <p:txBody>
          <a:bodyPr>
            <a:noAutofit/>
          </a:bodyPr>
          <a:lstStyle/>
          <a:p>
            <a:r>
              <a:rPr lang="pt-PT" sz="2800" dirty="0"/>
              <a:t>CONSTRUIR CONFIANÇA NUMA EQUIPA À DISTÂNCIA</a:t>
            </a:r>
            <a:endParaRPr lang="en-IE" sz="2800" dirty="0"/>
          </a:p>
        </p:txBody>
      </p:sp>
      <p:pic>
        <p:nvPicPr>
          <p:cNvPr id="12" name="Picture Placeholder 11">
            <a:extLst>
              <a:ext uri="{FF2B5EF4-FFF2-40B4-BE49-F238E27FC236}">
                <a16:creationId xmlns:a16="http://schemas.microsoft.com/office/drawing/2014/main" id="{B683C811-6696-4E06-8C23-CE7CB4F427B9}"/>
              </a:ext>
            </a:extLst>
          </p:cNvPr>
          <p:cNvPicPr>
            <a:picLocks noGrp="1" noChangeAspect="1"/>
          </p:cNvPicPr>
          <p:nvPr>
            <p:ph type="pic" sz="quarter" idx="10"/>
          </p:nvPr>
        </p:nvPicPr>
        <p:blipFill rotWithShape="1">
          <a:blip r:embed="rId3" cstate="screen">
            <a:extLst>
              <a:ext uri="{28A0092B-C50C-407E-A947-70E740481C1C}">
                <a14:useLocalDpi xmlns:a14="http://schemas.microsoft.com/office/drawing/2010/main"/>
              </a:ext>
            </a:extLst>
          </a:blip>
          <a:srcRect l="15958" r="15958"/>
          <a:stretch/>
        </p:blipFill>
        <p:spPr/>
      </p:pic>
    </p:spTree>
    <p:extLst>
      <p:ext uri="{BB962C8B-B14F-4D97-AF65-F5344CB8AC3E}">
        <p14:creationId xmlns:p14="http://schemas.microsoft.com/office/powerpoint/2010/main" val="199844995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11EF2FCC-FA31-442F-8D46-FA5781F8A0E9}"/>
              </a:ext>
            </a:extLst>
          </p:cNvPr>
          <p:cNvSpPr>
            <a:spLocks noGrp="1"/>
          </p:cNvSpPr>
          <p:nvPr>
            <p:ph type="pic" sz="quarter" idx="10"/>
          </p:nvPr>
        </p:nvSpPr>
        <p:spPr/>
      </p:sp>
      <p:sp>
        <p:nvSpPr>
          <p:cNvPr id="13" name="Text Placeholder 12">
            <a:extLst>
              <a:ext uri="{FF2B5EF4-FFF2-40B4-BE49-F238E27FC236}">
                <a16:creationId xmlns:a16="http://schemas.microsoft.com/office/drawing/2014/main" id="{8AAE0352-559E-43A0-AA9E-E3E6386DBF5F}"/>
              </a:ext>
            </a:extLst>
          </p:cNvPr>
          <p:cNvSpPr>
            <a:spLocks noGrp="1"/>
          </p:cNvSpPr>
          <p:nvPr>
            <p:ph type="body" sz="quarter" idx="18"/>
          </p:nvPr>
        </p:nvSpPr>
        <p:spPr/>
        <p:txBody>
          <a:bodyPr>
            <a:normAutofit/>
          </a:bodyPr>
          <a:lstStyle/>
          <a:p>
            <a:pPr marL="0"/>
            <a:r>
              <a:rPr lang="pt-PT" dirty="0"/>
              <a:t>Veja este </a:t>
            </a:r>
            <a:r>
              <a:rPr lang="pt-PT" dirty="0" err="1"/>
              <a:t>Ted</a:t>
            </a:r>
            <a:r>
              <a:rPr lang="pt-PT" dirty="0"/>
              <a:t> </a:t>
            </a:r>
            <a:r>
              <a:rPr lang="pt-PT" dirty="0" err="1"/>
              <a:t>Talk</a:t>
            </a:r>
            <a:r>
              <a:rPr lang="pt-PT" dirty="0"/>
              <a:t> sobre 7 ferramentas para construir um negócio em que as pessoas possam confiar.</a:t>
            </a:r>
            <a:endParaRPr lang="en-US" dirty="0"/>
          </a:p>
          <a:p>
            <a:pPr marL="0"/>
            <a:r>
              <a:rPr lang="en-IE" sz="1800" b="1" dirty="0">
                <a:hlinkClick r:id="rId3"/>
              </a:rPr>
              <a:t>View: https://youtu.be/lJUrQKY_A5g?t=12</a:t>
            </a:r>
            <a:r>
              <a:rPr lang="en-US" sz="1800" b="1" dirty="0"/>
              <a:t> </a:t>
            </a:r>
            <a:endParaRPr lang="en-IE" sz="1800" b="1" dirty="0"/>
          </a:p>
        </p:txBody>
      </p:sp>
      <p:sp>
        <p:nvSpPr>
          <p:cNvPr id="12" name="Text Placeholder 11">
            <a:extLst>
              <a:ext uri="{FF2B5EF4-FFF2-40B4-BE49-F238E27FC236}">
                <a16:creationId xmlns:a16="http://schemas.microsoft.com/office/drawing/2014/main" id="{C2B26A27-4FC2-44BE-B249-890177F87347}"/>
              </a:ext>
            </a:extLst>
          </p:cNvPr>
          <p:cNvSpPr>
            <a:spLocks noGrp="1"/>
          </p:cNvSpPr>
          <p:nvPr>
            <p:ph type="body" sz="quarter" idx="16"/>
          </p:nvPr>
        </p:nvSpPr>
        <p:spPr>
          <a:xfrm>
            <a:off x="747201" y="595224"/>
            <a:ext cx="5113283" cy="792448"/>
          </a:xfrm>
        </p:spPr>
        <p:txBody>
          <a:bodyPr>
            <a:noAutofit/>
          </a:bodyPr>
          <a:lstStyle/>
          <a:p>
            <a:r>
              <a:rPr lang="en-US" sz="2800" dirty="0"/>
              <a:t>FERRAMENTAS PARA CONSTRUIR CONFIANÇA</a:t>
            </a:r>
            <a:endParaRPr lang="en-IE" sz="2800" dirty="0"/>
          </a:p>
        </p:txBody>
      </p:sp>
      <p:pic>
        <p:nvPicPr>
          <p:cNvPr id="14" name="Online Media 13" title="Marcos Aguiar: 7 tools for building a business people trust | TED">
            <a:hlinkClick r:id="" action="ppaction://media"/>
            <a:extLst>
              <a:ext uri="{FF2B5EF4-FFF2-40B4-BE49-F238E27FC236}">
                <a16:creationId xmlns:a16="http://schemas.microsoft.com/office/drawing/2014/main" id="{852F4FEC-F63D-495A-865B-339CD8DB22C7}"/>
              </a:ext>
            </a:extLst>
          </p:cNvPr>
          <p:cNvPicPr>
            <a:picLocks noRot="1" noChangeAspect="1"/>
          </p:cNvPicPr>
          <p:nvPr>
            <a:videoFile r:link="rId1"/>
          </p:nvPr>
        </p:nvPicPr>
        <p:blipFill>
          <a:blip r:embed="rId4"/>
          <a:stretch>
            <a:fillRect/>
          </a:stretch>
        </p:blipFill>
        <p:spPr>
          <a:xfrm>
            <a:off x="7061200" y="1203325"/>
            <a:ext cx="5127766" cy="3913188"/>
          </a:xfrm>
          <a:prstGeom prst="rect">
            <a:avLst/>
          </a:prstGeom>
        </p:spPr>
      </p:pic>
    </p:spTree>
    <p:extLst>
      <p:ext uri="{BB962C8B-B14F-4D97-AF65-F5344CB8AC3E}">
        <p14:creationId xmlns:p14="http://schemas.microsoft.com/office/powerpoint/2010/main" val="1763922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1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4"/>
                </p:tgtEl>
              </p:cMediaNode>
            </p:video>
            <p:seq concurrent="1" nextAc="seek">
              <p:cTn id="8" restart="whenNotActive" fill="hold" evtFilter="cancelBubble" nodeType="interactiveSeq">
                <p:stCondLst>
                  <p:cond evt="onClick" delay="0">
                    <p:tgtEl>
                      <p:spTgt spid="1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4"/>
                                        </p:tgtEl>
                                      </p:cBhvr>
                                    </p:cmd>
                                  </p:childTnLst>
                                </p:cTn>
                              </p:par>
                            </p:childTnLst>
                          </p:cTn>
                        </p:par>
                      </p:childTnLst>
                    </p:cTn>
                  </p:par>
                </p:childTnLst>
              </p:cTn>
              <p:nextCondLst>
                <p:cond evt="onClick" delay="0">
                  <p:tgtEl>
                    <p:spTgt spid="14"/>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60C52F1-004E-654E-A239-1AAC60A7C0CE}"/>
              </a:ext>
            </a:extLst>
          </p:cNvPr>
          <p:cNvSpPr>
            <a:spLocks noGrp="1"/>
          </p:cNvSpPr>
          <p:nvPr>
            <p:ph type="body" sz="quarter" idx="16"/>
          </p:nvPr>
        </p:nvSpPr>
        <p:spPr>
          <a:xfrm>
            <a:off x="561785" y="379083"/>
            <a:ext cx="5085159" cy="590313"/>
          </a:xfrm>
        </p:spPr>
        <p:txBody>
          <a:bodyPr>
            <a:normAutofit fontScale="25000" lnSpcReduction="20000"/>
          </a:bodyPr>
          <a:lstStyle/>
          <a:p>
            <a:r>
              <a:rPr lang="en-US" sz="11200" dirty="0"/>
              <a:t>CONSTRUIR CONFIANÇA </a:t>
            </a:r>
            <a:r>
              <a:rPr lang="en-AE" sz="11200" dirty="0"/>
              <a:t>–</a:t>
            </a:r>
            <a:r>
              <a:rPr lang="en-US" sz="11200" dirty="0"/>
              <a:t> RECURSOS EXTRA</a:t>
            </a:r>
          </a:p>
          <a:p>
            <a:endParaRPr lang="en-US" dirty="0"/>
          </a:p>
        </p:txBody>
      </p:sp>
      <p:pic>
        <p:nvPicPr>
          <p:cNvPr id="6" name="Picture 5" descr="Icon&#10;&#10;Description automatically generated">
            <a:extLst>
              <a:ext uri="{FF2B5EF4-FFF2-40B4-BE49-F238E27FC236}">
                <a16:creationId xmlns:a16="http://schemas.microsoft.com/office/drawing/2014/main" id="{7FD01064-7D91-4345-9910-CB5E62F54D6B}"/>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rot="10800000" flipH="1" flipV="1">
            <a:off x="8534725" y="5106391"/>
            <a:ext cx="3657275" cy="1765372"/>
          </a:xfrm>
          <a:prstGeom prst="rect">
            <a:avLst/>
          </a:prstGeom>
        </p:spPr>
      </p:pic>
      <p:sp>
        <p:nvSpPr>
          <p:cNvPr id="7" name="Text Placeholder 2">
            <a:extLst>
              <a:ext uri="{FF2B5EF4-FFF2-40B4-BE49-F238E27FC236}">
                <a16:creationId xmlns:a16="http://schemas.microsoft.com/office/drawing/2014/main" id="{A0059345-EB0F-4166-840C-CC7392EDA19E}"/>
              </a:ext>
            </a:extLst>
          </p:cNvPr>
          <p:cNvSpPr txBox="1">
            <a:spLocks/>
          </p:cNvSpPr>
          <p:nvPr/>
        </p:nvSpPr>
        <p:spPr>
          <a:xfrm>
            <a:off x="362976" y="1447799"/>
            <a:ext cx="6029324" cy="4323621"/>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a:r>
              <a:rPr lang="en-US" dirty="0">
                <a:hlinkClick r:id="rId3">
                  <a:extLst>
                    <a:ext uri="{A12FA001-AC4F-418D-AE19-62706E023703}">
                      <ahyp:hlinkClr xmlns:ahyp="http://schemas.microsoft.com/office/drawing/2018/hyperlinkcolor" val="tx"/>
                    </a:ext>
                  </a:extLst>
                </a:hlinkClick>
              </a:rPr>
              <a:t>A journal article explaining how to increase trust in the workplace.</a:t>
            </a:r>
            <a:endParaRPr lang="en-US" dirty="0"/>
          </a:p>
          <a:p>
            <a:pPr marL="0"/>
            <a:endParaRPr lang="en-US" dirty="0"/>
          </a:p>
          <a:p>
            <a:pPr marL="0"/>
            <a:r>
              <a:rPr lang="en-US" dirty="0">
                <a:hlinkClick r:id="rId4">
                  <a:extLst>
                    <a:ext uri="{A12FA001-AC4F-418D-AE19-62706E023703}">
                      <ahyp:hlinkClr xmlns:ahyp="http://schemas.microsoft.com/office/drawing/2018/hyperlinkcolor" val="tx"/>
                    </a:ext>
                  </a:extLst>
                </a:hlinkClick>
              </a:rPr>
              <a:t>More information on the three steps building trust</a:t>
            </a:r>
            <a:endParaRPr lang="en-US" dirty="0"/>
          </a:p>
          <a:p>
            <a:pPr marL="0"/>
            <a:endParaRPr lang="en-US" dirty="0"/>
          </a:p>
          <a:p>
            <a:pPr marL="0"/>
            <a:r>
              <a:rPr lang="en-US" dirty="0">
                <a:hlinkClick r:id="rId5">
                  <a:extLst>
                    <a:ext uri="{A12FA001-AC4F-418D-AE19-62706E023703}">
                      <ahyp:hlinkClr xmlns:ahyp="http://schemas.microsoft.com/office/drawing/2018/hyperlinkcolor" val="tx"/>
                    </a:ext>
                  </a:extLst>
                </a:hlinkClick>
              </a:rPr>
              <a:t>Reasons employers should care about worker loyalty.</a:t>
            </a:r>
            <a:endParaRPr lang="en-US" dirty="0"/>
          </a:p>
          <a:p>
            <a:pPr marL="0"/>
            <a:endParaRPr lang="en-US" dirty="0"/>
          </a:p>
          <a:p>
            <a:pPr marL="0"/>
            <a:r>
              <a:rPr lang="en-US" dirty="0">
                <a:hlinkClick r:id="rId6">
                  <a:extLst>
                    <a:ext uri="{A12FA001-AC4F-418D-AE19-62706E023703}">
                      <ahyp:hlinkClr xmlns:ahyp="http://schemas.microsoft.com/office/drawing/2018/hyperlinkcolor" val="tx"/>
                    </a:ext>
                  </a:extLst>
                </a:hlinkClick>
              </a:rPr>
              <a:t>The secret ingredient that makes some teams better than others</a:t>
            </a:r>
            <a:endParaRPr lang="en-US" dirty="0"/>
          </a:p>
        </p:txBody>
      </p:sp>
      <p:pic>
        <p:nvPicPr>
          <p:cNvPr id="12" name="Picture Placeholder 11">
            <a:extLst>
              <a:ext uri="{FF2B5EF4-FFF2-40B4-BE49-F238E27FC236}">
                <a16:creationId xmlns:a16="http://schemas.microsoft.com/office/drawing/2014/main" id="{06BB09D0-A126-48E8-837C-DD35551E3AEA}"/>
              </a:ext>
            </a:extLst>
          </p:cNvPr>
          <p:cNvPicPr>
            <a:picLocks noGrp="1" noChangeAspect="1"/>
          </p:cNvPicPr>
          <p:nvPr>
            <p:ph type="pic" sz="quarter" idx="10"/>
          </p:nvPr>
        </p:nvPicPr>
        <p:blipFill>
          <a:blip r:embed="rId7" cstate="screen">
            <a:extLst>
              <a:ext uri="{28A0092B-C50C-407E-A947-70E740481C1C}">
                <a14:useLocalDpi xmlns:a14="http://schemas.microsoft.com/office/drawing/2010/main"/>
              </a:ext>
            </a:extLst>
          </a:blip>
          <a:srcRect t="17361" b="17361"/>
          <a:stretch>
            <a:fillRect/>
          </a:stretch>
        </p:blipFill>
        <p:spPr/>
      </p:pic>
    </p:spTree>
    <p:extLst>
      <p:ext uri="{BB962C8B-B14F-4D97-AF65-F5344CB8AC3E}">
        <p14:creationId xmlns:p14="http://schemas.microsoft.com/office/powerpoint/2010/main" val="358899394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243DBA11-61D7-402F-888D-6DDD95872F6C}"/>
              </a:ext>
            </a:extLst>
          </p:cNvPr>
          <p:cNvSpPr>
            <a:spLocks noGrp="1"/>
          </p:cNvSpPr>
          <p:nvPr>
            <p:ph type="body" sz="quarter" idx="16"/>
          </p:nvPr>
        </p:nvSpPr>
        <p:spPr>
          <a:xfrm>
            <a:off x="2230796" y="759708"/>
            <a:ext cx="9520333" cy="1175656"/>
          </a:xfrm>
        </p:spPr>
        <p:txBody>
          <a:bodyPr>
            <a:noAutofit/>
          </a:bodyPr>
          <a:lstStyle/>
          <a:p>
            <a:r>
              <a:rPr lang="pt-PT" dirty="0"/>
              <a:t>CULTIVAR E DESENVOLVER UMA COMUNIDADE DE ENVOLVIMENTO CÍVICO DE ESTUDANTES</a:t>
            </a:r>
            <a:endParaRPr lang="en-IE" sz="4400" dirty="0"/>
          </a:p>
        </p:txBody>
      </p:sp>
      <p:sp>
        <p:nvSpPr>
          <p:cNvPr id="6" name="Text Placeholder 5">
            <a:extLst>
              <a:ext uri="{FF2B5EF4-FFF2-40B4-BE49-F238E27FC236}">
                <a16:creationId xmlns:a16="http://schemas.microsoft.com/office/drawing/2014/main" id="{79144C0D-D758-4B9D-A6CE-324112763DB7}"/>
              </a:ext>
            </a:extLst>
          </p:cNvPr>
          <p:cNvSpPr>
            <a:spLocks noGrp="1"/>
          </p:cNvSpPr>
          <p:nvPr>
            <p:ph type="body" sz="quarter" idx="17"/>
          </p:nvPr>
        </p:nvSpPr>
        <p:spPr/>
        <p:txBody>
          <a:bodyPr>
            <a:normAutofit fontScale="85000" lnSpcReduction="20000"/>
          </a:bodyPr>
          <a:lstStyle/>
          <a:p>
            <a:r>
              <a:rPr lang="en-IE" dirty="0"/>
              <a:t>02</a:t>
            </a:r>
          </a:p>
        </p:txBody>
      </p:sp>
      <p:sp>
        <p:nvSpPr>
          <p:cNvPr id="8" name="TextBox 7">
            <a:extLst>
              <a:ext uri="{FF2B5EF4-FFF2-40B4-BE49-F238E27FC236}">
                <a16:creationId xmlns:a16="http://schemas.microsoft.com/office/drawing/2014/main" id="{4931B5E6-DC17-4DEE-8560-3E26A43CAE93}"/>
              </a:ext>
            </a:extLst>
          </p:cNvPr>
          <p:cNvSpPr txBox="1"/>
          <p:nvPr/>
        </p:nvSpPr>
        <p:spPr>
          <a:xfrm>
            <a:off x="6280031" y="5218044"/>
            <a:ext cx="5492870" cy="523220"/>
          </a:xfrm>
          <a:prstGeom prst="rect">
            <a:avLst/>
          </a:prstGeom>
          <a:noFill/>
        </p:spPr>
        <p:txBody>
          <a:bodyPr wrap="square" rtlCol="0">
            <a:spAutoFit/>
          </a:bodyPr>
          <a:lstStyle/>
          <a:p>
            <a:pPr algn="r"/>
            <a:r>
              <a:rPr lang="en-IE" sz="2800" b="1" dirty="0" err="1">
                <a:solidFill>
                  <a:schemeClr val="bg1"/>
                </a:solidFill>
              </a:rPr>
              <a:t>Nível</a:t>
            </a:r>
            <a:r>
              <a:rPr lang="en-IE" sz="2800" b="1" dirty="0">
                <a:solidFill>
                  <a:schemeClr val="bg1"/>
                </a:solidFill>
              </a:rPr>
              <a:t> de </a:t>
            </a:r>
            <a:r>
              <a:rPr lang="en-IE" sz="2800" b="1" dirty="0" err="1">
                <a:solidFill>
                  <a:schemeClr val="bg1"/>
                </a:solidFill>
              </a:rPr>
              <a:t>Aprendizagem</a:t>
            </a:r>
            <a:r>
              <a:rPr lang="en-IE" sz="2800" b="1" dirty="0">
                <a:solidFill>
                  <a:schemeClr val="bg1"/>
                </a:solidFill>
              </a:rPr>
              <a:t>: </a:t>
            </a:r>
            <a:r>
              <a:rPr lang="en-IE" sz="2800" b="1" dirty="0" err="1">
                <a:solidFill>
                  <a:schemeClr val="bg1"/>
                </a:solidFill>
              </a:rPr>
              <a:t>Inicial</a:t>
            </a:r>
            <a:endParaRPr lang="en-IE" sz="2800" b="1" dirty="0">
              <a:solidFill>
                <a:schemeClr val="bg1"/>
              </a:solidFill>
            </a:endParaRPr>
          </a:p>
        </p:txBody>
      </p:sp>
    </p:spTree>
    <p:extLst>
      <p:ext uri="{BB962C8B-B14F-4D97-AF65-F5344CB8AC3E}">
        <p14:creationId xmlns:p14="http://schemas.microsoft.com/office/powerpoint/2010/main" val="362904201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descr="A picture containing person, outdoor, ground, sitting&#10;&#10;Description automatically generated">
            <a:extLst>
              <a:ext uri="{FF2B5EF4-FFF2-40B4-BE49-F238E27FC236}">
                <a16:creationId xmlns:a16="http://schemas.microsoft.com/office/drawing/2014/main" id="{BF2C9E0F-051A-1F44-AAE5-04B7C58B665A}"/>
              </a:ext>
            </a:extLst>
          </p:cNvPr>
          <p:cNvPicPr>
            <a:picLocks noGrp="1" noChangeAspect="1"/>
          </p:cNvPicPr>
          <p:nvPr>
            <p:ph type="pic" sz="quarter" idx="10"/>
          </p:nvPr>
        </p:nvPicPr>
        <p:blipFill rotWithShape="1">
          <a:blip r:embed="rId2" cstate="screen">
            <a:extLst>
              <a:ext uri="{28A0092B-C50C-407E-A947-70E740481C1C}">
                <a14:useLocalDpi xmlns:a14="http://schemas.microsoft.com/office/drawing/2010/main"/>
              </a:ext>
            </a:extLst>
          </a:blip>
          <a:srcRect l="23253" r="23253"/>
          <a:stretch/>
        </p:blipFill>
        <p:spPr/>
      </p:pic>
      <p:sp>
        <p:nvSpPr>
          <p:cNvPr id="2" name="Text Placeholder 1">
            <a:extLst>
              <a:ext uri="{FF2B5EF4-FFF2-40B4-BE49-F238E27FC236}">
                <a16:creationId xmlns:a16="http://schemas.microsoft.com/office/drawing/2014/main" id="{CD746D51-379D-8C40-B6AF-646597B8E5EF}"/>
              </a:ext>
            </a:extLst>
          </p:cNvPr>
          <p:cNvSpPr>
            <a:spLocks noGrp="1"/>
          </p:cNvSpPr>
          <p:nvPr>
            <p:ph type="body" sz="quarter" idx="16"/>
          </p:nvPr>
        </p:nvSpPr>
        <p:spPr>
          <a:xfrm>
            <a:off x="1512124" y="228600"/>
            <a:ext cx="5026383" cy="823715"/>
          </a:xfrm>
        </p:spPr>
        <p:txBody>
          <a:bodyPr>
            <a:normAutofit fontScale="25000" lnSpcReduction="20000"/>
          </a:bodyPr>
          <a:lstStyle/>
          <a:p>
            <a:r>
              <a:rPr lang="pt-PT" sz="11200" dirty="0"/>
              <a:t>Cultivar e desenvolver uma comunidade de envolvimento cívico de estudantes</a:t>
            </a:r>
            <a:endParaRPr lang="en-US" dirty="0"/>
          </a:p>
        </p:txBody>
      </p:sp>
      <p:pic>
        <p:nvPicPr>
          <p:cNvPr id="7" name="Picture 6" descr="Icon&#10;&#10;Description automatically generated">
            <a:extLst>
              <a:ext uri="{FF2B5EF4-FFF2-40B4-BE49-F238E27FC236}">
                <a16:creationId xmlns:a16="http://schemas.microsoft.com/office/drawing/2014/main" id="{1E398E9D-4461-024D-A2E3-14B5C3DEF056}"/>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l="35168"/>
          <a:stretch/>
        </p:blipFill>
        <p:spPr>
          <a:xfrm rot="10800000" flipH="1" flipV="1">
            <a:off x="9820894" y="5106391"/>
            <a:ext cx="2371106" cy="1765372"/>
          </a:xfrm>
          <a:prstGeom prst="rect">
            <a:avLst/>
          </a:prstGeom>
        </p:spPr>
      </p:pic>
      <p:sp>
        <p:nvSpPr>
          <p:cNvPr id="6" name="TextBox 5">
            <a:extLst>
              <a:ext uri="{FF2B5EF4-FFF2-40B4-BE49-F238E27FC236}">
                <a16:creationId xmlns:a16="http://schemas.microsoft.com/office/drawing/2014/main" id="{4850A443-F747-4DE6-84F2-B6366D9BDED9}"/>
              </a:ext>
            </a:extLst>
          </p:cNvPr>
          <p:cNvSpPr txBox="1"/>
          <p:nvPr/>
        </p:nvSpPr>
        <p:spPr>
          <a:xfrm>
            <a:off x="1512124" y="1544241"/>
            <a:ext cx="5276865" cy="4893647"/>
          </a:xfrm>
          <a:prstGeom prst="rect">
            <a:avLst/>
          </a:prstGeom>
          <a:noFill/>
        </p:spPr>
        <p:txBody>
          <a:bodyPr wrap="square" rtlCol="0">
            <a:spAutoFit/>
          </a:bodyPr>
          <a:lstStyle/>
          <a:p>
            <a:r>
              <a:rPr lang="pt-PT" sz="2400" dirty="0">
                <a:solidFill>
                  <a:schemeClr val="bg1"/>
                </a:solidFill>
              </a:rPr>
              <a:t>O próximo passo para garantir que a mensagem do projeto ECD é estabelecida é cultivar e desenvolver o projeto ECD.</a:t>
            </a:r>
          </a:p>
          <a:p>
            <a:r>
              <a:rPr lang="pt-PT" sz="2400" dirty="0">
                <a:solidFill>
                  <a:schemeClr val="bg1"/>
                </a:solidFill>
              </a:rPr>
              <a:t>Ao garantir que a comunidade tem conhecimento e debate sobre o projeto, pode garantir que a missão do projeto seja definida e garantir a continuidade do mesmo.</a:t>
            </a:r>
          </a:p>
          <a:p>
            <a:r>
              <a:rPr lang="pt-PT" sz="2400" dirty="0">
                <a:solidFill>
                  <a:schemeClr val="bg1"/>
                </a:solidFill>
              </a:rPr>
              <a:t>Mas como podemos criar e promover um ambiente onde um projeto ECD é discutido e que a difusão via boca-a-boca acontece?</a:t>
            </a:r>
            <a:endParaRPr lang="en-IE" dirty="0"/>
          </a:p>
        </p:txBody>
      </p:sp>
    </p:spTree>
    <p:extLst>
      <p:ext uri="{BB962C8B-B14F-4D97-AF65-F5344CB8AC3E}">
        <p14:creationId xmlns:p14="http://schemas.microsoft.com/office/powerpoint/2010/main" val="274098447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Icon&#10;&#10;Description automatically generated">
            <a:extLst>
              <a:ext uri="{FF2B5EF4-FFF2-40B4-BE49-F238E27FC236}">
                <a16:creationId xmlns:a16="http://schemas.microsoft.com/office/drawing/2014/main" id="{1E398E9D-4461-024D-A2E3-14B5C3DEF056}"/>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35168"/>
          <a:stretch/>
        </p:blipFill>
        <p:spPr>
          <a:xfrm rot="10800000" flipH="1" flipV="1">
            <a:off x="9820894" y="5106391"/>
            <a:ext cx="2371106" cy="1765372"/>
          </a:xfrm>
          <a:prstGeom prst="rect">
            <a:avLst/>
          </a:prstGeom>
        </p:spPr>
      </p:pic>
      <p:sp>
        <p:nvSpPr>
          <p:cNvPr id="6" name="TextBox 5">
            <a:extLst>
              <a:ext uri="{FF2B5EF4-FFF2-40B4-BE49-F238E27FC236}">
                <a16:creationId xmlns:a16="http://schemas.microsoft.com/office/drawing/2014/main" id="{EB212DE8-CB38-4954-B6F5-32D6422BC309}"/>
              </a:ext>
            </a:extLst>
          </p:cNvPr>
          <p:cNvSpPr txBox="1"/>
          <p:nvPr/>
        </p:nvSpPr>
        <p:spPr>
          <a:xfrm>
            <a:off x="5589814" y="364904"/>
            <a:ext cx="5565415" cy="523220"/>
          </a:xfrm>
          <a:prstGeom prst="rect">
            <a:avLst/>
          </a:prstGeom>
          <a:noFill/>
        </p:spPr>
        <p:txBody>
          <a:bodyPr wrap="square">
            <a:spAutoFit/>
          </a:bodyPr>
          <a:lstStyle/>
          <a:p>
            <a:r>
              <a:rPr lang="en-US" sz="2800" dirty="0" err="1">
                <a:solidFill>
                  <a:schemeClr val="bg1"/>
                </a:solidFill>
              </a:rPr>
              <a:t>Criar</a:t>
            </a:r>
            <a:r>
              <a:rPr lang="en-US" sz="2800" dirty="0">
                <a:solidFill>
                  <a:schemeClr val="bg1"/>
                </a:solidFill>
              </a:rPr>
              <a:t> um </a:t>
            </a:r>
            <a:r>
              <a:rPr lang="en-US" sz="2800" dirty="0" err="1">
                <a:solidFill>
                  <a:schemeClr val="bg1"/>
                </a:solidFill>
              </a:rPr>
              <a:t>ambiente</a:t>
            </a:r>
            <a:r>
              <a:rPr lang="en-US" sz="2800" dirty="0">
                <a:solidFill>
                  <a:schemeClr val="bg1"/>
                </a:solidFill>
              </a:rPr>
              <a:t> </a:t>
            </a:r>
            <a:r>
              <a:rPr lang="en-US" sz="2800" dirty="0" err="1">
                <a:solidFill>
                  <a:schemeClr val="bg1"/>
                </a:solidFill>
              </a:rPr>
              <a:t>positivo</a:t>
            </a:r>
            <a:endParaRPr lang="en-US" sz="2800" dirty="0">
              <a:solidFill>
                <a:schemeClr val="bg1"/>
              </a:solidFill>
            </a:endParaRPr>
          </a:p>
        </p:txBody>
      </p:sp>
      <p:sp>
        <p:nvSpPr>
          <p:cNvPr id="9" name="TextBox 8">
            <a:extLst>
              <a:ext uri="{FF2B5EF4-FFF2-40B4-BE49-F238E27FC236}">
                <a16:creationId xmlns:a16="http://schemas.microsoft.com/office/drawing/2014/main" id="{D0A2937D-D339-48E0-B5F0-4C3FF22D1B5A}"/>
              </a:ext>
            </a:extLst>
          </p:cNvPr>
          <p:cNvSpPr txBox="1"/>
          <p:nvPr/>
        </p:nvSpPr>
        <p:spPr>
          <a:xfrm>
            <a:off x="5589815" y="1145209"/>
            <a:ext cx="6101442" cy="4154984"/>
          </a:xfrm>
          <a:prstGeom prst="rect">
            <a:avLst/>
          </a:prstGeom>
          <a:noFill/>
        </p:spPr>
        <p:txBody>
          <a:bodyPr wrap="square" rtlCol="0">
            <a:spAutoFit/>
          </a:bodyPr>
          <a:lstStyle/>
          <a:p>
            <a:r>
              <a:rPr lang="pt-PT" sz="2400" dirty="0">
                <a:solidFill>
                  <a:schemeClr val="bg1"/>
                </a:solidFill>
              </a:rPr>
              <a:t>Como vimos no tópico anterior, ao estabelecer a confiança, podemos ajudar a criar um ambiente positivo tanto para os alunos quanto para as comunidades.</a:t>
            </a:r>
          </a:p>
          <a:p>
            <a:r>
              <a:rPr lang="pt-PT" sz="2400" dirty="0">
                <a:solidFill>
                  <a:schemeClr val="bg1"/>
                </a:solidFill>
              </a:rPr>
              <a:t>Um ambiente positivo também ajudará a criar um ambiente positivo, onde notícias sobre o projeto se vão difundir naturalmente.</a:t>
            </a:r>
          </a:p>
          <a:p>
            <a:endParaRPr lang="pt-PT" sz="2400" dirty="0">
              <a:solidFill>
                <a:schemeClr val="bg1"/>
              </a:solidFill>
            </a:endParaRPr>
          </a:p>
          <a:p>
            <a:r>
              <a:rPr lang="pt-PT" sz="2400" dirty="0">
                <a:solidFill>
                  <a:schemeClr val="bg1"/>
                </a:solidFill>
              </a:rPr>
              <a:t>Um ambiente positivo também pode ajudar a estabelecer outros métodos de marketing do projeto…</a:t>
            </a:r>
          </a:p>
        </p:txBody>
      </p:sp>
      <p:pic>
        <p:nvPicPr>
          <p:cNvPr id="12" name="Picture 11" descr="Assorted candies and gummies">
            <a:extLst>
              <a:ext uri="{FF2B5EF4-FFF2-40B4-BE49-F238E27FC236}">
                <a16:creationId xmlns:a16="http://schemas.microsoft.com/office/drawing/2014/main" id="{DC70B128-209C-4B0F-AA6E-1F7E546EC680}"/>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r="59312" b="13402"/>
          <a:stretch/>
        </p:blipFill>
        <p:spPr>
          <a:xfrm>
            <a:off x="500743" y="231228"/>
            <a:ext cx="4637313" cy="5738648"/>
          </a:xfrm>
          <a:prstGeom prst="rect">
            <a:avLst/>
          </a:prstGeom>
        </p:spPr>
      </p:pic>
    </p:spTree>
    <p:extLst>
      <p:ext uri="{BB962C8B-B14F-4D97-AF65-F5344CB8AC3E}">
        <p14:creationId xmlns:p14="http://schemas.microsoft.com/office/powerpoint/2010/main" val="111294596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2217E9D7-EF41-4C00-8F52-D3C0838E149F}"/>
              </a:ext>
            </a:extLst>
          </p:cNvPr>
          <p:cNvSpPr>
            <a:spLocks noGrp="1"/>
          </p:cNvSpPr>
          <p:nvPr>
            <p:ph type="body" sz="quarter" idx="16"/>
          </p:nvPr>
        </p:nvSpPr>
        <p:spPr/>
        <p:txBody>
          <a:bodyPr>
            <a:normAutofit lnSpcReduction="10000"/>
          </a:bodyPr>
          <a:lstStyle/>
          <a:p>
            <a:r>
              <a:rPr lang="en-US" dirty="0" err="1"/>
              <a:t>Criar</a:t>
            </a:r>
            <a:r>
              <a:rPr lang="en-US" dirty="0"/>
              <a:t> </a:t>
            </a:r>
            <a:r>
              <a:rPr lang="en-US" dirty="0" err="1"/>
              <a:t>uma</a:t>
            </a:r>
            <a:r>
              <a:rPr lang="en-US" dirty="0"/>
              <a:t> </a:t>
            </a:r>
            <a:r>
              <a:rPr lang="en-US" dirty="0" err="1"/>
              <a:t>narrativa</a:t>
            </a:r>
            <a:r>
              <a:rPr lang="en-US" dirty="0"/>
              <a:t> </a:t>
            </a:r>
            <a:r>
              <a:rPr lang="en-US" dirty="0" err="1"/>
              <a:t>positiva</a:t>
            </a:r>
            <a:endParaRPr lang="en-IE" dirty="0"/>
          </a:p>
        </p:txBody>
      </p:sp>
      <p:sp>
        <p:nvSpPr>
          <p:cNvPr id="9" name="TextBox 8">
            <a:extLst>
              <a:ext uri="{FF2B5EF4-FFF2-40B4-BE49-F238E27FC236}">
                <a16:creationId xmlns:a16="http://schemas.microsoft.com/office/drawing/2014/main" id="{F6702DAE-463D-4DDA-9C14-D53755C82524}"/>
              </a:ext>
            </a:extLst>
          </p:cNvPr>
          <p:cNvSpPr txBox="1"/>
          <p:nvPr/>
        </p:nvSpPr>
        <p:spPr>
          <a:xfrm>
            <a:off x="734714" y="1515107"/>
            <a:ext cx="10971511" cy="4154984"/>
          </a:xfrm>
          <a:prstGeom prst="rect">
            <a:avLst/>
          </a:prstGeom>
          <a:noFill/>
        </p:spPr>
        <p:txBody>
          <a:bodyPr wrap="square" rtlCol="0">
            <a:spAutoFit/>
          </a:bodyPr>
          <a:lstStyle/>
          <a:p>
            <a:r>
              <a:rPr lang="pt-PT" sz="2400" dirty="0">
                <a:solidFill>
                  <a:schemeClr val="bg1"/>
                </a:solidFill>
              </a:rPr>
              <a:t>Um projeto DCE pode ser um serviço ou transferência de conhecimento. Vimos no estudo de caso do GMIT que os entrevistados sugeriram que, sem o apoio dos alunos, alguns grupos comunitários podiam ter deixado de existir. O fato deste projeto DCE ter ajudado a garantir o estabelecimento e o crescimento de certos projetos e negócios comunitários é uma mensagem fantástica que os futuros grupos DCE podem utilizar.</a:t>
            </a:r>
          </a:p>
          <a:p>
            <a:endParaRPr lang="pt-PT" sz="2400" dirty="0">
              <a:solidFill>
                <a:schemeClr val="bg1"/>
              </a:solidFill>
            </a:endParaRPr>
          </a:p>
          <a:p>
            <a:r>
              <a:rPr lang="pt-PT" sz="2400" dirty="0">
                <a:solidFill>
                  <a:schemeClr val="bg1"/>
                </a:solidFill>
              </a:rPr>
              <a:t>Ao desenvolver o projeto DCE, deve-se pensar no que o projeto oferece. Durante uma atividade de relações públicas ou de marketing é importante que se crie uma narrativa que promova os aspetos positivos do projeto SDCE.</a:t>
            </a:r>
          </a:p>
          <a:p>
            <a:endParaRPr lang="pt-PT" sz="2400" dirty="0">
              <a:solidFill>
                <a:schemeClr val="bg1"/>
              </a:solidFill>
            </a:endParaRPr>
          </a:p>
          <a:p>
            <a:r>
              <a:rPr lang="pt-PT" sz="2400" dirty="0">
                <a:solidFill>
                  <a:schemeClr val="bg1"/>
                </a:solidFill>
              </a:rPr>
              <a:t>Contar histórias é uma forma atrativa do Projeto DCE concretizar isso.</a:t>
            </a:r>
          </a:p>
        </p:txBody>
      </p:sp>
      <p:sp>
        <p:nvSpPr>
          <p:cNvPr id="7" name="TextBox 6">
            <a:extLst>
              <a:ext uri="{FF2B5EF4-FFF2-40B4-BE49-F238E27FC236}">
                <a16:creationId xmlns:a16="http://schemas.microsoft.com/office/drawing/2014/main" id="{E9938F68-09CB-4151-ABB8-89C7806C1E68}"/>
              </a:ext>
            </a:extLst>
          </p:cNvPr>
          <p:cNvSpPr txBox="1"/>
          <p:nvPr/>
        </p:nvSpPr>
        <p:spPr>
          <a:xfrm>
            <a:off x="11076452" y="5553445"/>
            <a:ext cx="6096000" cy="369332"/>
          </a:xfrm>
          <a:prstGeom prst="rect">
            <a:avLst/>
          </a:prstGeom>
          <a:noFill/>
        </p:spPr>
        <p:txBody>
          <a:bodyPr wrap="square">
            <a:spAutoFit/>
          </a:bodyPr>
          <a:lstStyle/>
          <a:p>
            <a:r>
              <a:rPr lang="en-IE" dirty="0">
                <a:solidFill>
                  <a:schemeClr val="bg1"/>
                </a:solidFill>
                <a:hlinkClick r:id="rId2">
                  <a:extLst>
                    <a:ext uri="{A12FA001-AC4F-418D-AE19-62706E023703}">
                      <ahyp:hlinkClr xmlns:ahyp="http://schemas.microsoft.com/office/drawing/2018/hyperlinkcolor" val="tx"/>
                    </a:ext>
                  </a:extLst>
                </a:hlinkClick>
              </a:rPr>
              <a:t>Source</a:t>
            </a:r>
            <a:endParaRPr lang="en-IE" dirty="0"/>
          </a:p>
        </p:txBody>
      </p:sp>
    </p:spTree>
    <p:extLst>
      <p:ext uri="{BB962C8B-B14F-4D97-AF65-F5344CB8AC3E}">
        <p14:creationId xmlns:p14="http://schemas.microsoft.com/office/powerpoint/2010/main" val="375387147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009A04DF-6E42-4088-B446-60C98204C96A}"/>
              </a:ext>
            </a:extLst>
          </p:cNvPr>
          <p:cNvSpPr>
            <a:spLocks noGrp="1"/>
          </p:cNvSpPr>
          <p:nvPr>
            <p:ph type="body" sz="quarter" idx="14"/>
          </p:nvPr>
        </p:nvSpPr>
        <p:spPr/>
        <p:txBody>
          <a:bodyPr>
            <a:normAutofit fontScale="85000" lnSpcReduction="20000"/>
          </a:bodyPr>
          <a:lstStyle/>
          <a:p>
            <a:endParaRPr lang="en-IE"/>
          </a:p>
        </p:txBody>
      </p:sp>
      <p:sp>
        <p:nvSpPr>
          <p:cNvPr id="6" name="Text Placeholder 5">
            <a:extLst>
              <a:ext uri="{FF2B5EF4-FFF2-40B4-BE49-F238E27FC236}">
                <a16:creationId xmlns:a16="http://schemas.microsoft.com/office/drawing/2014/main" id="{F8364486-EAF3-4576-91A3-BB32F073F3B4}"/>
              </a:ext>
            </a:extLst>
          </p:cNvPr>
          <p:cNvSpPr>
            <a:spLocks noGrp="1"/>
          </p:cNvSpPr>
          <p:nvPr>
            <p:ph type="body" sz="quarter" idx="13"/>
          </p:nvPr>
        </p:nvSpPr>
        <p:spPr/>
        <p:txBody>
          <a:bodyPr/>
          <a:lstStyle/>
          <a:p>
            <a:r>
              <a:rPr lang="en-US" dirty="0"/>
              <a:t>“</a:t>
            </a:r>
            <a:r>
              <a:rPr lang="pt-PT" dirty="0"/>
              <a:t>A pessoa mais poderosa do mundo é um contador de histórias. O contador de histórias define a visão, valores e agenda de toda uma geração que vem</a:t>
            </a:r>
            <a:r>
              <a:rPr lang="en-US" dirty="0"/>
              <a:t>.” Steve Jobs.</a:t>
            </a:r>
            <a:endParaRPr lang="en-IE" dirty="0"/>
          </a:p>
        </p:txBody>
      </p:sp>
      <p:sp>
        <p:nvSpPr>
          <p:cNvPr id="8" name="Text Placeholder 7">
            <a:extLst>
              <a:ext uri="{FF2B5EF4-FFF2-40B4-BE49-F238E27FC236}">
                <a16:creationId xmlns:a16="http://schemas.microsoft.com/office/drawing/2014/main" id="{C4ECB87C-1D9F-4F3F-8C08-39DF25A51794}"/>
              </a:ext>
            </a:extLst>
          </p:cNvPr>
          <p:cNvSpPr>
            <a:spLocks noGrp="1"/>
          </p:cNvSpPr>
          <p:nvPr>
            <p:ph type="body" sz="quarter" idx="15"/>
          </p:nvPr>
        </p:nvSpPr>
        <p:spPr/>
        <p:txBody>
          <a:bodyPr>
            <a:normAutofit fontScale="92500" lnSpcReduction="10000"/>
          </a:bodyPr>
          <a:lstStyle/>
          <a:p>
            <a:endParaRPr lang="en-IE" dirty="0"/>
          </a:p>
        </p:txBody>
      </p:sp>
      <p:pic>
        <p:nvPicPr>
          <p:cNvPr id="10" name="Picture Placeholder 9">
            <a:extLst>
              <a:ext uri="{FF2B5EF4-FFF2-40B4-BE49-F238E27FC236}">
                <a16:creationId xmlns:a16="http://schemas.microsoft.com/office/drawing/2014/main" id="{91BF413E-C7A8-44B5-A208-6A7DD652293F}"/>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t="13245" b="13245"/>
          <a:stretch>
            <a:fillRect/>
          </a:stretch>
        </p:blipFill>
        <p:spPr/>
      </p:pic>
      <p:sp>
        <p:nvSpPr>
          <p:cNvPr id="11" name="TextBox 10">
            <a:extLst>
              <a:ext uri="{FF2B5EF4-FFF2-40B4-BE49-F238E27FC236}">
                <a16:creationId xmlns:a16="http://schemas.microsoft.com/office/drawing/2014/main" id="{CDD2A53F-70A1-4C40-ABE1-EDBBF5FB9344}"/>
              </a:ext>
            </a:extLst>
          </p:cNvPr>
          <p:cNvSpPr txBox="1"/>
          <p:nvPr/>
        </p:nvSpPr>
        <p:spPr>
          <a:xfrm>
            <a:off x="6109382" y="6488669"/>
            <a:ext cx="1219200" cy="369332"/>
          </a:xfrm>
          <a:prstGeom prst="rect">
            <a:avLst/>
          </a:prstGeom>
          <a:noFill/>
        </p:spPr>
        <p:txBody>
          <a:bodyPr wrap="square" rtlCol="0">
            <a:spAutoFit/>
          </a:bodyPr>
          <a:lstStyle/>
          <a:p>
            <a:r>
              <a:rPr lang="en-US" dirty="0">
                <a:hlinkClick r:id="rId3"/>
              </a:rPr>
              <a:t>Fonte</a:t>
            </a:r>
            <a:endParaRPr lang="en-IE" dirty="0"/>
          </a:p>
        </p:txBody>
      </p:sp>
    </p:spTree>
    <p:extLst>
      <p:ext uri="{BB962C8B-B14F-4D97-AF65-F5344CB8AC3E}">
        <p14:creationId xmlns:p14="http://schemas.microsoft.com/office/powerpoint/2010/main" val="414122749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2217E9D7-EF41-4C00-8F52-D3C0838E149F}"/>
              </a:ext>
            </a:extLst>
          </p:cNvPr>
          <p:cNvSpPr>
            <a:spLocks noGrp="1"/>
          </p:cNvSpPr>
          <p:nvPr>
            <p:ph type="body" sz="quarter" idx="16"/>
          </p:nvPr>
        </p:nvSpPr>
        <p:spPr/>
        <p:txBody>
          <a:bodyPr>
            <a:normAutofit lnSpcReduction="10000"/>
          </a:bodyPr>
          <a:lstStyle/>
          <a:p>
            <a:r>
              <a:rPr lang="pt-PT" dirty="0"/>
              <a:t>Como usar o </a:t>
            </a:r>
            <a:r>
              <a:rPr lang="pt-PT" dirty="0" err="1"/>
              <a:t>storytelling</a:t>
            </a:r>
            <a:r>
              <a:rPr lang="pt-PT" dirty="0"/>
              <a:t> como narrativa</a:t>
            </a:r>
            <a:endParaRPr lang="en-IE" dirty="0"/>
          </a:p>
        </p:txBody>
      </p:sp>
      <p:sp>
        <p:nvSpPr>
          <p:cNvPr id="9" name="TextBox 8">
            <a:extLst>
              <a:ext uri="{FF2B5EF4-FFF2-40B4-BE49-F238E27FC236}">
                <a16:creationId xmlns:a16="http://schemas.microsoft.com/office/drawing/2014/main" id="{F6702DAE-463D-4DDA-9C14-D53755C82524}"/>
              </a:ext>
            </a:extLst>
          </p:cNvPr>
          <p:cNvSpPr txBox="1"/>
          <p:nvPr/>
        </p:nvSpPr>
        <p:spPr>
          <a:xfrm>
            <a:off x="734714" y="1333500"/>
            <a:ext cx="10971511" cy="4154984"/>
          </a:xfrm>
          <a:prstGeom prst="rect">
            <a:avLst/>
          </a:prstGeom>
          <a:noFill/>
        </p:spPr>
        <p:txBody>
          <a:bodyPr wrap="square" rtlCol="0">
            <a:spAutoFit/>
          </a:bodyPr>
          <a:lstStyle/>
          <a:p>
            <a:r>
              <a:rPr lang="pt-PT" sz="2400" dirty="0">
                <a:solidFill>
                  <a:schemeClr val="bg1"/>
                </a:solidFill>
              </a:rPr>
              <a:t>Contar histórias é uma forma poderosa de promover certas narrativas. Estas podem ser usadas a favor do seu projeto. Uma forma de concretizar esta ação é criar histórias de sucesso. Ter as histórias no site do projeto ou nas redes sociais, ajuda a influenciar outras pessoas e a integrar o projeto DCE em movimento de  promoção ou recomendação.</a:t>
            </a:r>
          </a:p>
          <a:p>
            <a:endParaRPr lang="pt-PT" sz="2400" dirty="0">
              <a:solidFill>
                <a:schemeClr val="bg1"/>
              </a:solidFill>
            </a:endParaRPr>
          </a:p>
          <a:p>
            <a:r>
              <a:rPr lang="pt-PT" sz="2400" dirty="0">
                <a:solidFill>
                  <a:schemeClr val="bg1"/>
                </a:solidFill>
              </a:rPr>
              <a:t>Porque funciona? As pessoas adoram ouvir histórias, porque desencadeiam sentimentos de empatia, e a empatia pode ajudar a criar conexões humanas. Ao contar as histórias das pessoas que o projeto ajudou, bem como contar as histórias das pessoas por detrás do projeto, pode ajudar a atrair novos voluntários e a garantir o sucesso do projeto de DCE, enquanto talvez um evento atraia novos interessados.</a:t>
            </a:r>
          </a:p>
        </p:txBody>
      </p:sp>
      <p:sp>
        <p:nvSpPr>
          <p:cNvPr id="11" name="TextBox 10">
            <a:extLst>
              <a:ext uri="{FF2B5EF4-FFF2-40B4-BE49-F238E27FC236}">
                <a16:creationId xmlns:a16="http://schemas.microsoft.com/office/drawing/2014/main" id="{4234124A-9C1D-4B88-A774-A33875BF492E}"/>
              </a:ext>
            </a:extLst>
          </p:cNvPr>
          <p:cNvSpPr txBox="1"/>
          <p:nvPr/>
        </p:nvSpPr>
        <p:spPr>
          <a:xfrm>
            <a:off x="11157857" y="5596790"/>
            <a:ext cx="6096000" cy="369332"/>
          </a:xfrm>
          <a:prstGeom prst="rect">
            <a:avLst/>
          </a:prstGeom>
          <a:noFill/>
        </p:spPr>
        <p:txBody>
          <a:bodyPr wrap="square">
            <a:spAutoFit/>
          </a:bodyPr>
          <a:lstStyle/>
          <a:p>
            <a:r>
              <a:rPr lang="en-IE" dirty="0">
                <a:solidFill>
                  <a:schemeClr val="bg1"/>
                </a:solidFill>
                <a:hlinkClick r:id="rId2">
                  <a:extLst>
                    <a:ext uri="{A12FA001-AC4F-418D-AE19-62706E023703}">
                      <ahyp:hlinkClr xmlns:ahyp="http://schemas.microsoft.com/office/drawing/2018/hyperlinkcolor" val="tx"/>
                    </a:ext>
                  </a:extLst>
                </a:hlinkClick>
              </a:rPr>
              <a:t>Source</a:t>
            </a:r>
            <a:endParaRPr lang="en-IE" dirty="0"/>
          </a:p>
        </p:txBody>
      </p:sp>
    </p:spTree>
    <p:extLst>
      <p:ext uri="{BB962C8B-B14F-4D97-AF65-F5344CB8AC3E}">
        <p14:creationId xmlns:p14="http://schemas.microsoft.com/office/powerpoint/2010/main" val="297154684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D746D51-379D-8C40-B6AF-646597B8E5EF}"/>
              </a:ext>
            </a:extLst>
          </p:cNvPr>
          <p:cNvSpPr>
            <a:spLocks noGrp="1"/>
          </p:cNvSpPr>
          <p:nvPr>
            <p:ph type="body" sz="quarter" idx="16"/>
          </p:nvPr>
        </p:nvSpPr>
        <p:spPr>
          <a:xfrm>
            <a:off x="1757606" y="550200"/>
            <a:ext cx="4716425" cy="825427"/>
          </a:xfrm>
        </p:spPr>
        <p:txBody>
          <a:bodyPr>
            <a:normAutofit/>
          </a:bodyPr>
          <a:lstStyle/>
          <a:p>
            <a:pPr algn="ctr"/>
            <a:r>
              <a:rPr lang="en-US" sz="2800" dirty="0"/>
              <a:t>UTILIZAR REDES SOCIAIS</a:t>
            </a:r>
            <a:endParaRPr lang="en-US" sz="3200" dirty="0"/>
          </a:p>
        </p:txBody>
      </p:sp>
      <p:pic>
        <p:nvPicPr>
          <p:cNvPr id="7" name="Picture 6" descr="Icon&#10;&#10;Description automatically generated">
            <a:extLst>
              <a:ext uri="{FF2B5EF4-FFF2-40B4-BE49-F238E27FC236}">
                <a16:creationId xmlns:a16="http://schemas.microsoft.com/office/drawing/2014/main" id="{1E398E9D-4461-024D-A2E3-14B5C3DEF056}"/>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35168"/>
          <a:stretch/>
        </p:blipFill>
        <p:spPr>
          <a:xfrm rot="10800000" flipH="1" flipV="1">
            <a:off x="9820894" y="5106391"/>
            <a:ext cx="2371106" cy="1765372"/>
          </a:xfrm>
          <a:prstGeom prst="rect">
            <a:avLst/>
          </a:prstGeom>
        </p:spPr>
      </p:pic>
      <p:sp>
        <p:nvSpPr>
          <p:cNvPr id="6" name="TextBox 5">
            <a:extLst>
              <a:ext uri="{FF2B5EF4-FFF2-40B4-BE49-F238E27FC236}">
                <a16:creationId xmlns:a16="http://schemas.microsoft.com/office/drawing/2014/main" id="{2B16AA21-54A9-4A3C-84C7-04945A8BFED6}"/>
              </a:ext>
            </a:extLst>
          </p:cNvPr>
          <p:cNvSpPr txBox="1"/>
          <p:nvPr/>
        </p:nvSpPr>
        <p:spPr>
          <a:xfrm>
            <a:off x="1467590" y="1272110"/>
            <a:ext cx="5384472" cy="6001643"/>
          </a:xfrm>
          <a:prstGeom prst="rect">
            <a:avLst/>
          </a:prstGeom>
          <a:noFill/>
        </p:spPr>
        <p:txBody>
          <a:bodyPr wrap="square" rtlCol="0">
            <a:spAutoFit/>
          </a:bodyPr>
          <a:lstStyle/>
          <a:p>
            <a:r>
              <a:rPr lang="pt-PT" sz="2400" dirty="0">
                <a:solidFill>
                  <a:schemeClr val="bg1"/>
                </a:solidFill>
              </a:rPr>
              <a:t>Muitos projetos podem divulgar as suas histórias nas plataformas da rede social.</a:t>
            </a:r>
          </a:p>
          <a:p>
            <a:endParaRPr lang="pt-PT" sz="2400" dirty="0">
              <a:solidFill>
                <a:schemeClr val="bg1"/>
              </a:solidFill>
            </a:endParaRPr>
          </a:p>
          <a:p>
            <a:r>
              <a:rPr lang="pt-PT" sz="2400" dirty="0">
                <a:solidFill>
                  <a:schemeClr val="bg1"/>
                </a:solidFill>
              </a:rPr>
              <a:t>Através da criação de vídeos promocionais e através da recolha de depoimentos dos membros do grupo. </a:t>
            </a:r>
          </a:p>
          <a:p>
            <a:endParaRPr lang="pt-PT" sz="2400" dirty="0">
              <a:solidFill>
                <a:schemeClr val="bg1"/>
              </a:solidFill>
            </a:endParaRPr>
          </a:p>
          <a:p>
            <a:r>
              <a:rPr lang="pt-PT" sz="2400" dirty="0">
                <a:solidFill>
                  <a:schemeClr val="bg1"/>
                </a:solidFill>
              </a:rPr>
              <a:t>Estes elementos podem ser combinados com outros aspetos promocionais das redes sociais, como manter os seguidores atualizados sobre os objetivos do projeto, bem como usar a transmissão ao vivo como forma de promoção.</a:t>
            </a:r>
          </a:p>
          <a:p>
            <a:endParaRPr lang="en-US" sz="2400" dirty="0">
              <a:solidFill>
                <a:schemeClr val="bg1"/>
              </a:solidFill>
            </a:endParaRPr>
          </a:p>
          <a:p>
            <a:endParaRPr lang="en-US" sz="2400" dirty="0">
              <a:solidFill>
                <a:schemeClr val="bg1"/>
              </a:solidFill>
            </a:endParaRPr>
          </a:p>
          <a:p>
            <a:endParaRPr lang="en-US" sz="2400" dirty="0">
              <a:solidFill>
                <a:schemeClr val="bg1"/>
              </a:solidFill>
            </a:endParaRPr>
          </a:p>
        </p:txBody>
      </p:sp>
      <p:pic>
        <p:nvPicPr>
          <p:cNvPr id="12" name="Picture Placeholder 11">
            <a:extLst>
              <a:ext uri="{FF2B5EF4-FFF2-40B4-BE49-F238E27FC236}">
                <a16:creationId xmlns:a16="http://schemas.microsoft.com/office/drawing/2014/main" id="{2A0B28E2-CB8B-40A9-BA23-62845BACD12A}"/>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l="23253" r="23253"/>
          <a:stretch>
            <a:fillRect/>
          </a:stretch>
        </p:blipFill>
        <p:spPr/>
      </p:pic>
      <p:sp>
        <p:nvSpPr>
          <p:cNvPr id="9" name="TextBox 8">
            <a:extLst>
              <a:ext uri="{FF2B5EF4-FFF2-40B4-BE49-F238E27FC236}">
                <a16:creationId xmlns:a16="http://schemas.microsoft.com/office/drawing/2014/main" id="{747E8792-BE68-47A6-AF4B-D9641FFF7CAF}"/>
              </a:ext>
            </a:extLst>
          </p:cNvPr>
          <p:cNvSpPr txBox="1"/>
          <p:nvPr/>
        </p:nvSpPr>
        <p:spPr>
          <a:xfrm>
            <a:off x="6096000" y="6518761"/>
            <a:ext cx="1529939" cy="369332"/>
          </a:xfrm>
          <a:prstGeom prst="rect">
            <a:avLst/>
          </a:prstGeom>
          <a:noFill/>
        </p:spPr>
        <p:txBody>
          <a:bodyPr wrap="square" rtlCol="0">
            <a:spAutoFit/>
          </a:bodyPr>
          <a:lstStyle/>
          <a:p>
            <a:r>
              <a:rPr lang="en-IE" dirty="0">
                <a:solidFill>
                  <a:schemeClr val="bg1"/>
                </a:solidFill>
                <a:hlinkClick r:id="rId4">
                  <a:extLst>
                    <a:ext uri="{A12FA001-AC4F-418D-AE19-62706E023703}">
                      <ahyp:hlinkClr xmlns:ahyp="http://schemas.microsoft.com/office/drawing/2018/hyperlinkcolor" val="tx"/>
                    </a:ext>
                  </a:extLst>
                </a:hlinkClick>
              </a:rPr>
              <a:t>Fonte</a:t>
            </a:r>
            <a:endParaRPr lang="en-IE" dirty="0">
              <a:solidFill>
                <a:schemeClr val="bg1"/>
              </a:solidFill>
            </a:endParaRPr>
          </a:p>
        </p:txBody>
      </p:sp>
    </p:spTree>
    <p:extLst>
      <p:ext uri="{BB962C8B-B14F-4D97-AF65-F5344CB8AC3E}">
        <p14:creationId xmlns:p14="http://schemas.microsoft.com/office/powerpoint/2010/main" val="16908521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7B4EE4B5-201B-174E-B893-01ED4F1DAA83}"/>
              </a:ext>
            </a:extLst>
          </p:cNvPr>
          <p:cNvSpPr>
            <a:spLocks noGrp="1"/>
          </p:cNvSpPr>
          <p:nvPr>
            <p:ph type="body" sz="quarter" idx="15"/>
          </p:nvPr>
        </p:nvSpPr>
        <p:spPr/>
        <p:txBody>
          <a:bodyPr/>
          <a:lstStyle/>
          <a:p>
            <a:endParaRPr lang="en-US" dirty="0"/>
          </a:p>
        </p:txBody>
      </p:sp>
      <p:sp>
        <p:nvSpPr>
          <p:cNvPr id="7" name="Text Placeholder 6">
            <a:extLst>
              <a:ext uri="{FF2B5EF4-FFF2-40B4-BE49-F238E27FC236}">
                <a16:creationId xmlns:a16="http://schemas.microsoft.com/office/drawing/2014/main" id="{9F49D57C-D7DF-9F49-AF13-3998A730433E}"/>
              </a:ext>
            </a:extLst>
          </p:cNvPr>
          <p:cNvSpPr>
            <a:spLocks noGrp="1"/>
          </p:cNvSpPr>
          <p:nvPr>
            <p:ph type="body" sz="quarter" idx="18"/>
          </p:nvPr>
        </p:nvSpPr>
        <p:spPr>
          <a:xfrm>
            <a:off x="646853" y="1625153"/>
            <a:ext cx="5029328" cy="3280643"/>
          </a:xfrm>
        </p:spPr>
        <p:txBody>
          <a:bodyPr>
            <a:normAutofit fontScale="92500" lnSpcReduction="20000"/>
          </a:bodyPr>
          <a:lstStyle/>
          <a:p>
            <a:pPr marL="0" indent="0"/>
            <a:r>
              <a:rPr lang="pt-PT" dirty="0"/>
              <a:t>Chegado ao final da formação, o foco está no marketing do projeto de envolvimento cívico. As informações contidas neste módulo ajudarão o formando a entender a importância da confiança tanto para os membros da equipa quanto para os financiadores do projeto; a importância de contar histórias no contexto empresarial e como desenvolver uma declaração de missão e visão. Diferentes aplicações e ferramentas também serão apresentadas neste módulo, como meios de divulgação da mensagem de um projeto.</a:t>
            </a:r>
            <a:endParaRPr lang="en-US" dirty="0"/>
          </a:p>
        </p:txBody>
      </p:sp>
      <p:sp>
        <p:nvSpPr>
          <p:cNvPr id="6" name="Text Placeholder 5">
            <a:extLst>
              <a:ext uri="{FF2B5EF4-FFF2-40B4-BE49-F238E27FC236}">
                <a16:creationId xmlns:a16="http://schemas.microsoft.com/office/drawing/2014/main" id="{D1F97872-E326-814E-B621-401B933B821F}"/>
              </a:ext>
            </a:extLst>
          </p:cNvPr>
          <p:cNvSpPr>
            <a:spLocks noGrp="1"/>
          </p:cNvSpPr>
          <p:nvPr>
            <p:ph type="body" sz="quarter" idx="16"/>
          </p:nvPr>
        </p:nvSpPr>
        <p:spPr/>
        <p:txBody>
          <a:bodyPr/>
          <a:lstStyle/>
          <a:p>
            <a:r>
              <a:rPr lang="en-US" dirty="0" err="1"/>
              <a:t>Módulo</a:t>
            </a:r>
            <a:r>
              <a:rPr lang="en-US" dirty="0"/>
              <a:t> 6 </a:t>
            </a:r>
          </a:p>
        </p:txBody>
      </p:sp>
      <p:sp>
        <p:nvSpPr>
          <p:cNvPr id="2" name="Text Placeholder 1">
            <a:extLst>
              <a:ext uri="{FF2B5EF4-FFF2-40B4-BE49-F238E27FC236}">
                <a16:creationId xmlns:a16="http://schemas.microsoft.com/office/drawing/2014/main" id="{5A80BA90-44CA-2744-BB6F-BEACD329C22E}"/>
              </a:ext>
            </a:extLst>
          </p:cNvPr>
          <p:cNvSpPr>
            <a:spLocks noGrp="1"/>
          </p:cNvSpPr>
          <p:nvPr>
            <p:ph type="body" sz="quarter" idx="14"/>
          </p:nvPr>
        </p:nvSpPr>
        <p:spPr/>
        <p:txBody>
          <a:bodyPr/>
          <a:lstStyle/>
          <a:p>
            <a:r>
              <a:rPr lang="en-US" dirty="0" err="1"/>
              <a:t>Tópico</a:t>
            </a:r>
            <a:r>
              <a:rPr lang="en-US" dirty="0"/>
              <a:t> 1: </a:t>
            </a:r>
            <a:r>
              <a:rPr lang="pt-PT" dirty="0"/>
              <a:t>Porque é que construir credibilidade, confiança e relacionamentos é fundamental</a:t>
            </a:r>
            <a:endParaRPr lang="en-US" dirty="0"/>
          </a:p>
        </p:txBody>
      </p:sp>
      <p:sp>
        <p:nvSpPr>
          <p:cNvPr id="8" name="Text Placeholder 7">
            <a:extLst>
              <a:ext uri="{FF2B5EF4-FFF2-40B4-BE49-F238E27FC236}">
                <a16:creationId xmlns:a16="http://schemas.microsoft.com/office/drawing/2014/main" id="{A17A3573-EF13-E64A-81BB-BF0EFE81C187}"/>
              </a:ext>
            </a:extLst>
          </p:cNvPr>
          <p:cNvSpPr>
            <a:spLocks noGrp="1"/>
          </p:cNvSpPr>
          <p:nvPr>
            <p:ph type="body" sz="quarter" idx="19"/>
          </p:nvPr>
        </p:nvSpPr>
        <p:spPr/>
        <p:txBody>
          <a:bodyPr/>
          <a:lstStyle/>
          <a:p>
            <a:endParaRPr lang="en-US"/>
          </a:p>
        </p:txBody>
      </p:sp>
      <p:sp>
        <p:nvSpPr>
          <p:cNvPr id="9" name="Text Placeholder 8">
            <a:extLst>
              <a:ext uri="{FF2B5EF4-FFF2-40B4-BE49-F238E27FC236}">
                <a16:creationId xmlns:a16="http://schemas.microsoft.com/office/drawing/2014/main" id="{C4419BF1-5CAF-8F47-86A0-836F57506040}"/>
              </a:ext>
            </a:extLst>
          </p:cNvPr>
          <p:cNvSpPr>
            <a:spLocks noGrp="1"/>
          </p:cNvSpPr>
          <p:nvPr>
            <p:ph type="body" sz="quarter" idx="20"/>
          </p:nvPr>
        </p:nvSpPr>
        <p:spPr>
          <a:xfrm>
            <a:off x="7229716" y="2306893"/>
            <a:ext cx="4962284" cy="822373"/>
          </a:xfrm>
        </p:spPr>
        <p:txBody>
          <a:bodyPr/>
          <a:lstStyle/>
          <a:p>
            <a:r>
              <a:rPr lang="en-US" dirty="0" err="1"/>
              <a:t>Tópico</a:t>
            </a:r>
            <a:r>
              <a:rPr lang="en-US" dirty="0"/>
              <a:t> 2: </a:t>
            </a:r>
            <a:r>
              <a:rPr lang="pt-PT" dirty="0"/>
              <a:t>Cultivar e desenvolver uma comunidade de envolvimento cívico estudantil</a:t>
            </a:r>
            <a:endParaRPr lang="en-US" dirty="0"/>
          </a:p>
        </p:txBody>
      </p:sp>
      <p:sp>
        <p:nvSpPr>
          <p:cNvPr id="10" name="Text Placeholder 9">
            <a:extLst>
              <a:ext uri="{FF2B5EF4-FFF2-40B4-BE49-F238E27FC236}">
                <a16:creationId xmlns:a16="http://schemas.microsoft.com/office/drawing/2014/main" id="{C48A5FD9-D237-2A4E-8E70-A4EEB17BACF2}"/>
              </a:ext>
            </a:extLst>
          </p:cNvPr>
          <p:cNvSpPr>
            <a:spLocks noGrp="1"/>
          </p:cNvSpPr>
          <p:nvPr>
            <p:ph type="body" sz="quarter" idx="21"/>
          </p:nvPr>
        </p:nvSpPr>
        <p:spPr/>
        <p:txBody>
          <a:bodyPr/>
          <a:lstStyle/>
          <a:p>
            <a:endParaRPr lang="en-US"/>
          </a:p>
        </p:txBody>
      </p:sp>
      <p:sp>
        <p:nvSpPr>
          <p:cNvPr id="11" name="Text Placeholder 10">
            <a:extLst>
              <a:ext uri="{FF2B5EF4-FFF2-40B4-BE49-F238E27FC236}">
                <a16:creationId xmlns:a16="http://schemas.microsoft.com/office/drawing/2014/main" id="{2C40850D-009A-7441-B664-3A4BA8330E62}"/>
              </a:ext>
            </a:extLst>
          </p:cNvPr>
          <p:cNvSpPr>
            <a:spLocks noGrp="1"/>
          </p:cNvSpPr>
          <p:nvPr>
            <p:ph type="body" sz="quarter" idx="22"/>
          </p:nvPr>
        </p:nvSpPr>
        <p:spPr>
          <a:xfrm>
            <a:off x="7229716" y="3366657"/>
            <a:ext cx="4724159" cy="822373"/>
          </a:xfrm>
        </p:spPr>
        <p:txBody>
          <a:bodyPr/>
          <a:lstStyle/>
          <a:p>
            <a:r>
              <a:rPr lang="en-US" dirty="0" err="1"/>
              <a:t>Tópico</a:t>
            </a:r>
            <a:r>
              <a:rPr lang="en-US" dirty="0"/>
              <a:t> 3: </a:t>
            </a:r>
            <a:r>
              <a:rPr lang="pt-PT" dirty="0"/>
              <a:t>Destaque no Marketing de Missão</a:t>
            </a:r>
            <a:endParaRPr lang="en-US" dirty="0"/>
          </a:p>
        </p:txBody>
      </p:sp>
      <p:sp>
        <p:nvSpPr>
          <p:cNvPr id="12" name="Text Placeholder 11">
            <a:extLst>
              <a:ext uri="{FF2B5EF4-FFF2-40B4-BE49-F238E27FC236}">
                <a16:creationId xmlns:a16="http://schemas.microsoft.com/office/drawing/2014/main" id="{9D01DFFD-F752-934A-8AD0-6D0868299CF3}"/>
              </a:ext>
            </a:extLst>
          </p:cNvPr>
          <p:cNvSpPr>
            <a:spLocks noGrp="1"/>
          </p:cNvSpPr>
          <p:nvPr>
            <p:ph type="body" sz="quarter" idx="23"/>
          </p:nvPr>
        </p:nvSpPr>
        <p:spPr/>
        <p:txBody>
          <a:bodyPr/>
          <a:lstStyle/>
          <a:p>
            <a:endParaRPr lang="en-US" dirty="0"/>
          </a:p>
        </p:txBody>
      </p:sp>
      <p:sp>
        <p:nvSpPr>
          <p:cNvPr id="13" name="Text Placeholder 12">
            <a:extLst>
              <a:ext uri="{FF2B5EF4-FFF2-40B4-BE49-F238E27FC236}">
                <a16:creationId xmlns:a16="http://schemas.microsoft.com/office/drawing/2014/main" id="{49B03528-2202-E941-B8AD-F9FFA7651659}"/>
              </a:ext>
            </a:extLst>
          </p:cNvPr>
          <p:cNvSpPr>
            <a:spLocks noGrp="1"/>
          </p:cNvSpPr>
          <p:nvPr>
            <p:ph type="body" sz="quarter" idx="24"/>
          </p:nvPr>
        </p:nvSpPr>
        <p:spPr>
          <a:xfrm>
            <a:off x="7215861" y="4424843"/>
            <a:ext cx="4724159" cy="822373"/>
          </a:xfrm>
        </p:spPr>
        <p:txBody>
          <a:bodyPr/>
          <a:lstStyle/>
          <a:p>
            <a:r>
              <a:rPr lang="en-US" dirty="0" err="1"/>
              <a:t>Tópico</a:t>
            </a:r>
            <a:r>
              <a:rPr lang="en-US" dirty="0"/>
              <a:t> 4: </a:t>
            </a:r>
            <a:r>
              <a:rPr lang="pt-PT" dirty="0"/>
              <a:t>Ferramentas tecnológicas para partilhar e divulgar a atividade de envolvimento cívico</a:t>
            </a:r>
            <a:endParaRPr lang="en-US" dirty="0"/>
          </a:p>
        </p:txBody>
      </p:sp>
      <p:sp>
        <p:nvSpPr>
          <p:cNvPr id="14" name="Text Placeholder 13">
            <a:extLst>
              <a:ext uri="{FF2B5EF4-FFF2-40B4-BE49-F238E27FC236}">
                <a16:creationId xmlns:a16="http://schemas.microsoft.com/office/drawing/2014/main" id="{3B7B5BCC-0C75-6048-B2A1-702C8D5716E9}"/>
              </a:ext>
            </a:extLst>
          </p:cNvPr>
          <p:cNvSpPr>
            <a:spLocks noGrp="1"/>
          </p:cNvSpPr>
          <p:nvPr>
            <p:ph type="body" sz="quarter" idx="25"/>
          </p:nvPr>
        </p:nvSpPr>
        <p:spPr/>
        <p:txBody>
          <a:bodyPr/>
          <a:lstStyle/>
          <a:p>
            <a:endParaRPr lang="en-US" dirty="0"/>
          </a:p>
        </p:txBody>
      </p:sp>
      <p:sp>
        <p:nvSpPr>
          <p:cNvPr id="15" name="Text Placeholder 14">
            <a:extLst>
              <a:ext uri="{FF2B5EF4-FFF2-40B4-BE49-F238E27FC236}">
                <a16:creationId xmlns:a16="http://schemas.microsoft.com/office/drawing/2014/main" id="{2CF53864-63EB-9940-A7F3-3B7A547B5905}"/>
              </a:ext>
            </a:extLst>
          </p:cNvPr>
          <p:cNvSpPr>
            <a:spLocks noGrp="1"/>
          </p:cNvSpPr>
          <p:nvPr>
            <p:ph type="body" sz="quarter" idx="26"/>
          </p:nvPr>
        </p:nvSpPr>
        <p:spPr/>
        <p:txBody>
          <a:bodyPr/>
          <a:lstStyle/>
          <a:p>
            <a:r>
              <a:rPr lang="en-US" dirty="0" err="1"/>
              <a:t>Módulo</a:t>
            </a:r>
            <a:r>
              <a:rPr lang="en-US" dirty="0"/>
              <a:t> 6 </a:t>
            </a:r>
            <a:r>
              <a:rPr lang="en-US" dirty="0" err="1"/>
              <a:t>Exercícios</a:t>
            </a:r>
            <a:endParaRPr lang="en-US" dirty="0"/>
          </a:p>
        </p:txBody>
      </p:sp>
      <p:sp>
        <p:nvSpPr>
          <p:cNvPr id="16" name="TextBox 15">
            <a:extLst>
              <a:ext uri="{FF2B5EF4-FFF2-40B4-BE49-F238E27FC236}">
                <a16:creationId xmlns:a16="http://schemas.microsoft.com/office/drawing/2014/main" id="{8A54B590-BFD2-4697-9F6E-F13FC752E633}"/>
              </a:ext>
            </a:extLst>
          </p:cNvPr>
          <p:cNvSpPr txBox="1"/>
          <p:nvPr/>
        </p:nvSpPr>
        <p:spPr>
          <a:xfrm>
            <a:off x="5772724" y="6431762"/>
            <a:ext cx="6419276" cy="369332"/>
          </a:xfrm>
          <a:prstGeom prst="rect">
            <a:avLst/>
          </a:prstGeom>
          <a:noFill/>
        </p:spPr>
        <p:txBody>
          <a:bodyPr wrap="square">
            <a:spAutoFit/>
          </a:bodyPr>
          <a:lstStyle/>
          <a:p>
            <a:r>
              <a:rPr lang="en-US" sz="900" dirty="0">
                <a:solidFill>
                  <a:srgbClr val="002060"/>
                </a:solidFill>
              </a:rPr>
              <a:t>This project has been funded with support from the European Commission. This publication reflects the views only of the author(s), and the Commission cannot be held responsible for any use, which may be made of the information contained therein. </a:t>
            </a:r>
          </a:p>
        </p:txBody>
      </p:sp>
    </p:spTree>
    <p:extLst>
      <p:ext uri="{BB962C8B-B14F-4D97-AF65-F5344CB8AC3E}">
        <p14:creationId xmlns:p14="http://schemas.microsoft.com/office/powerpoint/2010/main" val="408005430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Icon&#10;&#10;Description automatically generated">
            <a:extLst>
              <a:ext uri="{FF2B5EF4-FFF2-40B4-BE49-F238E27FC236}">
                <a16:creationId xmlns:a16="http://schemas.microsoft.com/office/drawing/2014/main" id="{1E398E9D-4461-024D-A2E3-14B5C3DEF056}"/>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l="35168"/>
          <a:stretch/>
        </p:blipFill>
        <p:spPr>
          <a:xfrm rot="10800000" flipH="1" flipV="1">
            <a:off x="9820894" y="5106391"/>
            <a:ext cx="2371106" cy="1765372"/>
          </a:xfrm>
          <a:prstGeom prst="rect">
            <a:avLst/>
          </a:prstGeom>
        </p:spPr>
      </p:pic>
      <p:sp>
        <p:nvSpPr>
          <p:cNvPr id="8" name="TextBox 7">
            <a:extLst>
              <a:ext uri="{FF2B5EF4-FFF2-40B4-BE49-F238E27FC236}">
                <a16:creationId xmlns:a16="http://schemas.microsoft.com/office/drawing/2014/main" id="{1B401A5A-687D-4746-AB50-94EBA6F9FC15}"/>
              </a:ext>
            </a:extLst>
          </p:cNvPr>
          <p:cNvSpPr txBox="1"/>
          <p:nvPr/>
        </p:nvSpPr>
        <p:spPr>
          <a:xfrm>
            <a:off x="1469570" y="2746812"/>
            <a:ext cx="5147674" cy="830997"/>
          </a:xfrm>
          <a:prstGeom prst="rect">
            <a:avLst/>
          </a:prstGeom>
          <a:noFill/>
        </p:spPr>
        <p:txBody>
          <a:bodyPr wrap="square" rtlCol="0">
            <a:spAutoFit/>
          </a:bodyPr>
          <a:lstStyle/>
          <a:p>
            <a:r>
              <a:rPr lang="pt-PT" sz="2400" dirty="0">
                <a:solidFill>
                  <a:schemeClr val="bg1"/>
                </a:solidFill>
              </a:rPr>
              <a:t>Saiba mais sobre o poder de contar histórias no vídeo abaixo:</a:t>
            </a:r>
            <a:endParaRPr lang="en-IE" sz="2400" dirty="0">
              <a:solidFill>
                <a:schemeClr val="bg1"/>
              </a:solidFill>
            </a:endParaRPr>
          </a:p>
        </p:txBody>
      </p:sp>
      <p:sp>
        <p:nvSpPr>
          <p:cNvPr id="11" name="Text Placeholder 1">
            <a:extLst>
              <a:ext uri="{FF2B5EF4-FFF2-40B4-BE49-F238E27FC236}">
                <a16:creationId xmlns:a16="http://schemas.microsoft.com/office/drawing/2014/main" id="{95D76ED6-0522-4C13-B955-B1410E8E3F94}"/>
              </a:ext>
            </a:extLst>
          </p:cNvPr>
          <p:cNvSpPr txBox="1">
            <a:spLocks/>
          </p:cNvSpPr>
          <p:nvPr/>
        </p:nvSpPr>
        <p:spPr>
          <a:xfrm>
            <a:off x="1381124" y="56509"/>
            <a:ext cx="5470937" cy="1079760"/>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dirty="0" err="1"/>
              <a:t>Mais</a:t>
            </a:r>
            <a:r>
              <a:rPr lang="en-US" dirty="0"/>
              <a:t> Recursos </a:t>
            </a:r>
            <a:r>
              <a:rPr lang="en-US" dirty="0" err="1"/>
              <a:t>sobre</a:t>
            </a:r>
            <a:r>
              <a:rPr lang="en-US" dirty="0"/>
              <a:t> storytelling</a:t>
            </a:r>
          </a:p>
          <a:p>
            <a:endParaRPr lang="en-US" dirty="0"/>
          </a:p>
        </p:txBody>
      </p:sp>
      <p:pic>
        <p:nvPicPr>
          <p:cNvPr id="17" name="Picture Placeholder 16">
            <a:extLst>
              <a:ext uri="{FF2B5EF4-FFF2-40B4-BE49-F238E27FC236}">
                <a16:creationId xmlns:a16="http://schemas.microsoft.com/office/drawing/2014/main" id="{4A1F8217-3293-4723-AD4B-85BC36DEF9D8}"/>
              </a:ext>
            </a:extLst>
          </p:cNvPr>
          <p:cNvPicPr>
            <a:picLocks noGrp="1" noChangeAspect="1"/>
          </p:cNvPicPr>
          <p:nvPr>
            <p:ph type="pic" sz="quarter" idx="10"/>
          </p:nvPr>
        </p:nvPicPr>
        <p:blipFill>
          <a:blip r:embed="rId4" cstate="screen">
            <a:extLst>
              <a:ext uri="{28A0092B-C50C-407E-A947-70E740481C1C}">
                <a14:useLocalDpi xmlns:a14="http://schemas.microsoft.com/office/drawing/2010/main"/>
              </a:ext>
            </a:extLst>
          </a:blip>
          <a:srcRect t="8458" b="8458"/>
          <a:stretch>
            <a:fillRect/>
          </a:stretch>
        </p:blipFill>
        <p:spPr/>
      </p:pic>
      <p:pic>
        <p:nvPicPr>
          <p:cNvPr id="2" name="Online Media 1" title="The magical science of storytelling | David JP Phillips | TEDxStockholm">
            <a:hlinkClick r:id="" action="ppaction://media"/>
            <a:extLst>
              <a:ext uri="{FF2B5EF4-FFF2-40B4-BE49-F238E27FC236}">
                <a16:creationId xmlns:a16="http://schemas.microsoft.com/office/drawing/2014/main" id="{3B4C4D97-6940-4532-A808-28D8EB7D5314}"/>
              </a:ext>
            </a:extLst>
          </p:cNvPr>
          <p:cNvPicPr>
            <a:picLocks noRot="1" noChangeAspect="1"/>
          </p:cNvPicPr>
          <p:nvPr>
            <a:videoFile r:link="rId1"/>
          </p:nvPr>
        </p:nvPicPr>
        <p:blipFill>
          <a:blip r:embed="rId5"/>
          <a:stretch>
            <a:fillRect/>
          </a:stretch>
        </p:blipFill>
        <p:spPr>
          <a:xfrm>
            <a:off x="1798682" y="3838121"/>
            <a:ext cx="4489450" cy="2536539"/>
          </a:xfrm>
          <a:prstGeom prst="rect">
            <a:avLst/>
          </a:prstGeom>
        </p:spPr>
      </p:pic>
      <p:sp>
        <p:nvSpPr>
          <p:cNvPr id="12" name="TextBox 11">
            <a:extLst>
              <a:ext uri="{FF2B5EF4-FFF2-40B4-BE49-F238E27FC236}">
                <a16:creationId xmlns:a16="http://schemas.microsoft.com/office/drawing/2014/main" id="{36C26085-E1FB-49A4-BD19-F53E17473C5D}"/>
              </a:ext>
            </a:extLst>
          </p:cNvPr>
          <p:cNvSpPr txBox="1"/>
          <p:nvPr/>
        </p:nvSpPr>
        <p:spPr>
          <a:xfrm>
            <a:off x="1590675" y="1518077"/>
            <a:ext cx="4933950" cy="83099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2400" b="0" i="0" u="none" strike="noStrike" kern="1200" cap="none" spc="0" normalizeH="0" baseline="0" noProof="0" dirty="0">
                <a:ln>
                  <a:noFill/>
                </a:ln>
                <a:solidFill>
                  <a:srgbClr val="FFFFFF"/>
                </a:solidFill>
                <a:effectLst/>
                <a:uLnTx/>
                <a:uFillTx/>
                <a:latin typeface="Calibri" panose="020F0502020204030204"/>
                <a:ea typeface="+mn-ea"/>
                <a:cs typeface="+mn-cs"/>
              </a:rPr>
              <a:t>Descubra</a:t>
            </a:r>
            <a:r>
              <a:rPr kumimoji="0" lang="en-IE" sz="2400" b="0" i="0" u="none" strike="noStrike" kern="1200" cap="none" spc="0" normalizeH="0" noProof="0" dirty="0">
                <a:ln>
                  <a:noFill/>
                </a:ln>
                <a:solidFill>
                  <a:srgbClr val="FFFFFF"/>
                </a:solidFill>
                <a:effectLst/>
                <a:uLnTx/>
                <a:uFillTx/>
                <a:latin typeface="Calibri" panose="020F0502020204030204"/>
                <a:ea typeface="+mn-ea"/>
                <a:cs typeface="+mn-cs"/>
              </a:rPr>
              <a:t> </a:t>
            </a:r>
            <a:r>
              <a:rPr kumimoji="0" lang="en-IE" sz="2400" b="0" i="0" u="none" strike="noStrike" kern="1200" cap="none" spc="0" normalizeH="0" noProof="0" dirty="0" err="1">
                <a:ln>
                  <a:noFill/>
                </a:ln>
                <a:solidFill>
                  <a:srgbClr val="FFFFFF"/>
                </a:solidFill>
                <a:effectLst/>
                <a:uLnTx/>
                <a:uFillTx/>
                <a:latin typeface="Calibri" panose="020F0502020204030204"/>
                <a:ea typeface="+mn-ea"/>
                <a:cs typeface="+mn-cs"/>
              </a:rPr>
              <a:t>aqui</a:t>
            </a:r>
            <a:r>
              <a:rPr kumimoji="0" lang="en-IE" sz="2400" b="0" i="0" u="none" strike="noStrike" kern="1200" cap="none" spc="0" normalizeH="0" noProof="0" dirty="0">
                <a:ln>
                  <a:noFill/>
                </a:ln>
                <a:solidFill>
                  <a:srgbClr val="FFFFFF"/>
                </a:solidFill>
                <a:effectLst/>
                <a:uLnTx/>
                <a:uFillTx/>
                <a:latin typeface="Calibri" panose="020F0502020204030204"/>
                <a:ea typeface="+mn-ea"/>
                <a:cs typeface="+mn-cs"/>
              </a:rPr>
              <a:t> </a:t>
            </a:r>
            <a:r>
              <a:rPr kumimoji="0" lang="en-IE" sz="2400" b="0" i="0" u="none" strike="noStrike" kern="1200" cap="none" spc="0" normalizeH="0" noProof="0" dirty="0" err="1">
                <a:ln>
                  <a:noFill/>
                </a:ln>
                <a:solidFill>
                  <a:srgbClr val="FFFFFF"/>
                </a:solidFill>
                <a:effectLst/>
                <a:uLnTx/>
                <a:uFillTx/>
                <a:latin typeface="Calibri" panose="020F0502020204030204"/>
                <a:ea typeface="+mn-ea"/>
                <a:cs typeface="+mn-cs"/>
              </a:rPr>
              <a:t>mais</a:t>
            </a:r>
            <a:r>
              <a:rPr kumimoji="0" lang="en-IE" sz="2400" b="0" i="0" u="none" strike="noStrike" kern="1200" cap="none" spc="0" normalizeH="0" noProof="0" dirty="0">
                <a:ln>
                  <a:noFill/>
                </a:ln>
                <a:solidFill>
                  <a:srgbClr val="FFFFFF"/>
                </a:solidFill>
                <a:effectLst/>
                <a:uLnTx/>
                <a:uFillTx/>
                <a:latin typeface="Calibri" panose="020F0502020204030204"/>
                <a:ea typeface="+mn-ea"/>
                <a:cs typeface="+mn-cs"/>
              </a:rPr>
              <a:t> Informação</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IE" sz="2400" b="0" i="0" u="none" strike="noStrike" kern="1200" cap="none" spc="0" normalizeH="0" baseline="0" noProof="0" dirty="0">
                <a:ln>
                  <a:noFill/>
                </a:ln>
                <a:solidFill>
                  <a:schemeClr val="bg1"/>
                </a:solidFill>
                <a:effectLst/>
                <a:uLnTx/>
                <a:uFillTx/>
                <a:latin typeface="Calibri" panose="020F0502020204030204"/>
                <a:hlinkClick r:id="rId6">
                  <a:extLst>
                    <a:ext uri="{A12FA001-AC4F-418D-AE19-62706E023703}">
                      <ahyp:hlinkClr xmlns:ahyp="http://schemas.microsoft.com/office/drawing/2018/hyperlinkcolor" val="tx"/>
                    </a:ext>
                  </a:extLst>
                </a:hlinkClick>
              </a:rPr>
              <a:t>storytelling by clicking on </a:t>
            </a:r>
            <a:r>
              <a:rPr kumimoji="0" lang="en-IE" sz="2400" b="0" i="0" u="none" strike="noStrike" kern="1200" cap="none" spc="0" normalizeH="0" baseline="0" noProof="0" dirty="0" err="1">
                <a:ln>
                  <a:noFill/>
                </a:ln>
                <a:solidFill>
                  <a:schemeClr val="bg1"/>
                </a:solidFill>
                <a:effectLst/>
                <a:uLnTx/>
                <a:uFillTx/>
                <a:latin typeface="Calibri" panose="020F0502020204030204"/>
                <a:hlinkClick r:id="rId6">
                  <a:extLst>
                    <a:ext uri="{A12FA001-AC4F-418D-AE19-62706E023703}">
                      <ahyp:hlinkClr xmlns:ahyp="http://schemas.microsoft.com/office/drawing/2018/hyperlinkcolor" val="tx"/>
                    </a:ext>
                  </a:extLst>
                </a:hlinkClick>
              </a:rPr>
              <a:t>thi</a:t>
            </a:r>
            <a:r>
              <a:rPr lang="en-IE" sz="2400" dirty="0">
                <a:solidFill>
                  <a:schemeClr val="bg1"/>
                </a:solidFill>
                <a:latin typeface="Calibri" panose="020F0502020204030204"/>
                <a:hlinkClick r:id="rId6">
                  <a:extLst>
                    <a:ext uri="{A12FA001-AC4F-418D-AE19-62706E023703}">
                      <ahyp:hlinkClr xmlns:ahyp="http://schemas.microsoft.com/office/drawing/2018/hyperlinkcolor" val="tx"/>
                    </a:ext>
                  </a:extLst>
                </a:hlinkClick>
              </a:rPr>
              <a:t>s link.</a:t>
            </a:r>
            <a:endParaRPr kumimoji="0" lang="en-IE" sz="2400" b="0" i="0" u="none" strike="noStrike" kern="1200" cap="none" spc="0" normalizeH="0" baseline="0" noProof="0" dirty="0">
              <a:ln>
                <a:noFill/>
              </a:ln>
              <a:solidFill>
                <a:schemeClr val="bg1"/>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384511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Icon&#10;&#10;Description automatically generated">
            <a:extLst>
              <a:ext uri="{FF2B5EF4-FFF2-40B4-BE49-F238E27FC236}">
                <a16:creationId xmlns:a16="http://schemas.microsoft.com/office/drawing/2014/main" id="{1E398E9D-4461-024D-A2E3-14B5C3DEF056}"/>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35168"/>
          <a:stretch/>
        </p:blipFill>
        <p:spPr>
          <a:xfrm rot="10800000" flipH="1" flipV="1">
            <a:off x="9820894" y="5106391"/>
            <a:ext cx="2371106" cy="1765372"/>
          </a:xfrm>
          <a:prstGeom prst="rect">
            <a:avLst/>
          </a:prstGeom>
        </p:spPr>
      </p:pic>
      <p:sp>
        <p:nvSpPr>
          <p:cNvPr id="14" name="TextBox 13">
            <a:extLst>
              <a:ext uri="{FF2B5EF4-FFF2-40B4-BE49-F238E27FC236}">
                <a16:creationId xmlns:a16="http://schemas.microsoft.com/office/drawing/2014/main" id="{CE3BCDB5-341B-449E-AC1C-B4274813968A}"/>
              </a:ext>
            </a:extLst>
          </p:cNvPr>
          <p:cNvSpPr txBox="1"/>
          <p:nvPr/>
        </p:nvSpPr>
        <p:spPr>
          <a:xfrm>
            <a:off x="803564" y="1351901"/>
            <a:ext cx="11074811" cy="4154984"/>
          </a:xfrm>
          <a:prstGeom prst="rect">
            <a:avLst/>
          </a:prstGeom>
          <a:noFill/>
        </p:spPr>
        <p:txBody>
          <a:bodyPr wrap="square" rtlCol="0">
            <a:spAutoFit/>
          </a:bodyPr>
          <a:lstStyle/>
          <a:p>
            <a:r>
              <a:rPr lang="pt-PT" sz="2400" dirty="0">
                <a:solidFill>
                  <a:schemeClr val="bg1"/>
                </a:solidFill>
              </a:rPr>
              <a:t>Existem algumas diferenças interessantes entre a aprendizagem em serviço e o voluntariado, particularmente quando se olha para um projeto ECD no qual os alunos participativos estão envolvidos devido às obrigações da IES.</a:t>
            </a:r>
          </a:p>
          <a:p>
            <a:endParaRPr lang="pt-PT" sz="2400" dirty="0">
              <a:solidFill>
                <a:schemeClr val="bg1"/>
              </a:solidFill>
            </a:endParaRPr>
          </a:p>
          <a:p>
            <a:r>
              <a:rPr lang="pt-PT" sz="2400" dirty="0">
                <a:solidFill>
                  <a:schemeClr val="bg1"/>
                </a:solidFill>
              </a:rPr>
              <a:t>Aprendizagem em serviço é um tipo de pedagogia que algumas investigações propõem ter muitos benefícios  ao nível do voluntariado. Esses benefícios podem incluir um aumento nas taxas de retenção de estudantes universitários do primeiro ano, níveis mais elevados de liderança estudantil e também pode aumentar o desempenho académico.</a:t>
            </a:r>
          </a:p>
          <a:p>
            <a:endParaRPr lang="pt-PT" sz="2400" dirty="0">
              <a:solidFill>
                <a:schemeClr val="bg1"/>
              </a:solidFill>
            </a:endParaRPr>
          </a:p>
          <a:p>
            <a:r>
              <a:rPr lang="pt-PT" sz="2400" dirty="0">
                <a:solidFill>
                  <a:schemeClr val="bg1"/>
                </a:solidFill>
              </a:rPr>
              <a:t>Mas o que torna o aprendizado em serviço diferente do voluntariado?</a:t>
            </a:r>
          </a:p>
        </p:txBody>
      </p:sp>
      <p:sp>
        <p:nvSpPr>
          <p:cNvPr id="13" name="TextBox 12">
            <a:extLst>
              <a:ext uri="{FF2B5EF4-FFF2-40B4-BE49-F238E27FC236}">
                <a16:creationId xmlns:a16="http://schemas.microsoft.com/office/drawing/2014/main" id="{3E489811-E83F-4872-9401-4251A329AE2F}"/>
              </a:ext>
            </a:extLst>
          </p:cNvPr>
          <p:cNvSpPr txBox="1"/>
          <p:nvPr/>
        </p:nvSpPr>
        <p:spPr>
          <a:xfrm>
            <a:off x="9809017" y="5889239"/>
            <a:ext cx="1197430" cy="369332"/>
          </a:xfrm>
          <a:prstGeom prst="rect">
            <a:avLst/>
          </a:prstGeom>
          <a:noFill/>
        </p:spPr>
        <p:txBody>
          <a:bodyPr wrap="square" rtlCol="0">
            <a:spAutoFit/>
          </a:bodyPr>
          <a:lstStyle/>
          <a:p>
            <a:r>
              <a:rPr lang="en-US" dirty="0">
                <a:hlinkClick r:id="rId3"/>
              </a:rPr>
              <a:t>Fonte</a:t>
            </a:r>
            <a:endParaRPr lang="en-IE" dirty="0"/>
          </a:p>
        </p:txBody>
      </p:sp>
      <p:sp>
        <p:nvSpPr>
          <p:cNvPr id="18" name="Text Placeholder 17">
            <a:extLst>
              <a:ext uri="{FF2B5EF4-FFF2-40B4-BE49-F238E27FC236}">
                <a16:creationId xmlns:a16="http://schemas.microsoft.com/office/drawing/2014/main" id="{2B35667A-4691-4687-A8D4-B240930576F1}"/>
              </a:ext>
            </a:extLst>
          </p:cNvPr>
          <p:cNvSpPr>
            <a:spLocks noGrp="1"/>
          </p:cNvSpPr>
          <p:nvPr>
            <p:ph type="body" sz="quarter" idx="16"/>
          </p:nvPr>
        </p:nvSpPr>
        <p:spPr>
          <a:xfrm>
            <a:off x="803564" y="642972"/>
            <a:ext cx="10568698" cy="582221"/>
          </a:xfrm>
        </p:spPr>
        <p:txBody>
          <a:bodyPr>
            <a:normAutofit lnSpcReduction="10000"/>
          </a:bodyPr>
          <a:lstStyle/>
          <a:p>
            <a:r>
              <a:rPr lang="pt-PT" dirty="0"/>
              <a:t>APRENDIZAGEM EM SERVIÇO E VOLUNTARIADO</a:t>
            </a:r>
          </a:p>
        </p:txBody>
      </p:sp>
    </p:spTree>
    <p:extLst>
      <p:ext uri="{BB962C8B-B14F-4D97-AF65-F5344CB8AC3E}">
        <p14:creationId xmlns:p14="http://schemas.microsoft.com/office/powerpoint/2010/main" val="241930678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Placeholder 11">
            <a:extLst>
              <a:ext uri="{FF2B5EF4-FFF2-40B4-BE49-F238E27FC236}">
                <a16:creationId xmlns:a16="http://schemas.microsoft.com/office/drawing/2014/main" id="{D63A4300-2D33-41B2-81DE-32D490CBB05B}"/>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t="6443" b="6443"/>
          <a:stretch>
            <a:fillRect/>
          </a:stretch>
        </p:blipFill>
        <p:spPr>
          <a:xfrm>
            <a:off x="0" y="0"/>
            <a:ext cx="5248975" cy="6858001"/>
          </a:xfrm>
        </p:spPr>
      </p:pic>
      <p:sp>
        <p:nvSpPr>
          <p:cNvPr id="5" name="Text Placeholder 2">
            <a:extLst>
              <a:ext uri="{FF2B5EF4-FFF2-40B4-BE49-F238E27FC236}">
                <a16:creationId xmlns:a16="http://schemas.microsoft.com/office/drawing/2014/main" id="{CDD35B4C-A7CB-4172-8374-BA30E14E257C}"/>
              </a:ext>
            </a:extLst>
          </p:cNvPr>
          <p:cNvSpPr>
            <a:spLocks noGrp="1"/>
          </p:cNvSpPr>
          <p:nvPr>
            <p:ph type="body" sz="quarter" idx="4294967295"/>
          </p:nvPr>
        </p:nvSpPr>
        <p:spPr>
          <a:xfrm>
            <a:off x="5339752" y="1173192"/>
            <a:ext cx="6461184" cy="5840084"/>
          </a:xfrm>
          <a:prstGeom prst="rect">
            <a:avLst/>
          </a:prstGeom>
        </p:spPr>
        <p:txBody>
          <a:bodyPr>
            <a:noAutofit/>
          </a:bodyPr>
          <a:lstStyle/>
          <a:p>
            <a:pPr marL="0" indent="0">
              <a:lnSpc>
                <a:spcPct val="100000"/>
              </a:lnSpc>
              <a:buNone/>
            </a:pPr>
            <a:r>
              <a:rPr lang="pt-PT" sz="2200" dirty="0">
                <a:solidFill>
                  <a:schemeClr val="bg1"/>
                </a:solidFill>
              </a:rPr>
              <a:t>1</a:t>
            </a:r>
            <a:r>
              <a:rPr lang="pt-PT" sz="2200" u="sng" dirty="0">
                <a:solidFill>
                  <a:schemeClr val="bg1"/>
                </a:solidFill>
              </a:rPr>
              <a:t>. Benefícios recíprocos: </a:t>
            </a:r>
            <a:r>
              <a:rPr lang="pt-PT" sz="2200" dirty="0">
                <a:solidFill>
                  <a:schemeClr val="bg1"/>
                </a:solidFill>
              </a:rPr>
              <a:t>A aprendizagem em serviço beneficia as necessidades de uma comunidade específica, bem como a aprendizagem académica e o crescimento cívico dos alunos.</a:t>
            </a:r>
          </a:p>
          <a:p>
            <a:pPr marL="0" indent="0">
              <a:lnSpc>
                <a:spcPct val="100000"/>
              </a:lnSpc>
              <a:buNone/>
            </a:pPr>
            <a:r>
              <a:rPr lang="pt-PT" sz="2200" dirty="0">
                <a:solidFill>
                  <a:schemeClr val="bg1"/>
                </a:solidFill>
              </a:rPr>
              <a:t>2. </a:t>
            </a:r>
            <a:r>
              <a:rPr lang="pt-PT" sz="2200" u="sng" dirty="0">
                <a:solidFill>
                  <a:schemeClr val="bg1"/>
                </a:solidFill>
              </a:rPr>
              <a:t>Planeamento e Reflexão: </a:t>
            </a:r>
            <a:r>
              <a:rPr lang="pt-PT" sz="2200" dirty="0">
                <a:solidFill>
                  <a:schemeClr val="bg1"/>
                </a:solidFill>
              </a:rPr>
              <a:t>A reflexão guiada ajuda os alunos a avaliar a sua experiência, permitindo que os próprios identifiquem o que aprenderam.</a:t>
            </a:r>
          </a:p>
          <a:p>
            <a:pPr marL="0" indent="0">
              <a:lnSpc>
                <a:spcPct val="100000"/>
              </a:lnSpc>
              <a:buNone/>
            </a:pPr>
            <a:r>
              <a:rPr lang="pt-PT" sz="2200" dirty="0">
                <a:solidFill>
                  <a:schemeClr val="bg1"/>
                </a:solidFill>
              </a:rPr>
              <a:t>3. </a:t>
            </a:r>
            <a:r>
              <a:rPr lang="pt-PT" sz="2200" u="sng" dirty="0">
                <a:solidFill>
                  <a:schemeClr val="bg1"/>
                </a:solidFill>
              </a:rPr>
              <a:t>Conexão com o plano de estudos do curso</a:t>
            </a:r>
            <a:r>
              <a:rPr lang="pt-PT" sz="2200" dirty="0">
                <a:solidFill>
                  <a:schemeClr val="bg1"/>
                </a:solidFill>
              </a:rPr>
              <a:t>: As atividades estão relacionadas com os objetivos de aprendizagem permitindo uma “educação experiencial”, ou aprendizagem através da experiência.</a:t>
            </a:r>
            <a:endParaRPr lang="en-US" sz="2200" dirty="0">
              <a:solidFill>
                <a:schemeClr val="bg1"/>
              </a:solidFill>
            </a:endParaRPr>
          </a:p>
          <a:p>
            <a:pPr marL="0" indent="0">
              <a:lnSpc>
                <a:spcPct val="100000"/>
              </a:lnSpc>
              <a:buNone/>
            </a:pPr>
            <a:endParaRPr lang="en-IE" sz="2200" dirty="0">
              <a:solidFill>
                <a:schemeClr val="bg1"/>
              </a:solidFill>
            </a:endParaRPr>
          </a:p>
        </p:txBody>
      </p:sp>
      <p:sp>
        <p:nvSpPr>
          <p:cNvPr id="6" name="Text Placeholder 1">
            <a:extLst>
              <a:ext uri="{FF2B5EF4-FFF2-40B4-BE49-F238E27FC236}">
                <a16:creationId xmlns:a16="http://schemas.microsoft.com/office/drawing/2014/main" id="{1A7B0D51-338F-4ADD-95E6-7C47025FB77E}"/>
              </a:ext>
            </a:extLst>
          </p:cNvPr>
          <p:cNvSpPr>
            <a:spLocks noGrp="1"/>
          </p:cNvSpPr>
          <p:nvPr>
            <p:ph type="body" sz="quarter" idx="4294967295"/>
          </p:nvPr>
        </p:nvSpPr>
        <p:spPr>
          <a:xfrm>
            <a:off x="5339751" y="541660"/>
            <a:ext cx="6561875" cy="631532"/>
          </a:xfrm>
          <a:prstGeom prst="rect">
            <a:avLst/>
          </a:prstGeom>
        </p:spPr>
        <p:txBody>
          <a:bodyPr>
            <a:normAutofit/>
          </a:bodyPr>
          <a:lstStyle/>
          <a:p>
            <a:pPr marL="0" indent="0">
              <a:buNone/>
            </a:pPr>
            <a:r>
              <a:rPr lang="en-IE" sz="2400" dirty="0">
                <a:solidFill>
                  <a:schemeClr val="bg1"/>
                </a:solidFill>
              </a:rPr>
              <a:t>APRENDIZAGEM EM SERVIÇO DEVE INCLUIR:</a:t>
            </a:r>
          </a:p>
        </p:txBody>
      </p:sp>
    </p:spTree>
    <p:extLst>
      <p:ext uri="{BB962C8B-B14F-4D97-AF65-F5344CB8AC3E}">
        <p14:creationId xmlns:p14="http://schemas.microsoft.com/office/powerpoint/2010/main" val="2927466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Icon&#10;&#10;Description automatically generated">
            <a:extLst>
              <a:ext uri="{FF2B5EF4-FFF2-40B4-BE49-F238E27FC236}">
                <a16:creationId xmlns:a16="http://schemas.microsoft.com/office/drawing/2014/main" id="{1E398E9D-4461-024D-A2E3-14B5C3DEF056}"/>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35168"/>
          <a:stretch/>
        </p:blipFill>
        <p:spPr>
          <a:xfrm rot="10800000" flipH="1" flipV="1">
            <a:off x="9820894" y="5106391"/>
            <a:ext cx="2371106" cy="1765372"/>
          </a:xfrm>
          <a:prstGeom prst="rect">
            <a:avLst/>
          </a:prstGeom>
        </p:spPr>
      </p:pic>
      <p:pic>
        <p:nvPicPr>
          <p:cNvPr id="5" name="Picture Placeholder 4">
            <a:extLst>
              <a:ext uri="{FF2B5EF4-FFF2-40B4-BE49-F238E27FC236}">
                <a16:creationId xmlns:a16="http://schemas.microsoft.com/office/drawing/2014/main" id="{4E5B7C5D-E0B4-4842-AE15-8F2B603E9764}"/>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l="19910" r="19910"/>
          <a:stretch>
            <a:fillRect/>
          </a:stretch>
        </p:blipFill>
        <p:spPr/>
      </p:pic>
      <p:sp>
        <p:nvSpPr>
          <p:cNvPr id="8" name="Text Placeholder 1">
            <a:extLst>
              <a:ext uri="{FF2B5EF4-FFF2-40B4-BE49-F238E27FC236}">
                <a16:creationId xmlns:a16="http://schemas.microsoft.com/office/drawing/2014/main" id="{CD746D51-379D-8C40-B6AF-646597B8E5EF}"/>
              </a:ext>
            </a:extLst>
          </p:cNvPr>
          <p:cNvSpPr>
            <a:spLocks noGrp="1"/>
          </p:cNvSpPr>
          <p:nvPr>
            <p:ph type="body" sz="quarter" idx="16"/>
          </p:nvPr>
        </p:nvSpPr>
        <p:spPr>
          <a:xfrm>
            <a:off x="1718561" y="306687"/>
            <a:ext cx="4716425" cy="825427"/>
          </a:xfrm>
        </p:spPr>
        <p:txBody>
          <a:bodyPr>
            <a:normAutofit lnSpcReduction="10000"/>
          </a:bodyPr>
          <a:lstStyle/>
          <a:p>
            <a:r>
              <a:rPr lang="en-US" sz="2800" dirty="0"/>
              <a:t>A COMUNIDADE NO CENTRO DAS ATENÇÕES</a:t>
            </a:r>
          </a:p>
          <a:p>
            <a:endParaRPr lang="en-US" sz="3200" dirty="0"/>
          </a:p>
        </p:txBody>
      </p:sp>
      <p:sp>
        <p:nvSpPr>
          <p:cNvPr id="9" name="TextBox 8">
            <a:extLst>
              <a:ext uri="{FF2B5EF4-FFF2-40B4-BE49-F238E27FC236}">
                <a16:creationId xmlns:a16="http://schemas.microsoft.com/office/drawing/2014/main" id="{2B16AA21-54A9-4A3C-84C7-04945A8BFED6}"/>
              </a:ext>
            </a:extLst>
          </p:cNvPr>
          <p:cNvSpPr txBox="1"/>
          <p:nvPr/>
        </p:nvSpPr>
        <p:spPr>
          <a:xfrm>
            <a:off x="1501945" y="1489824"/>
            <a:ext cx="5149655" cy="5262979"/>
          </a:xfrm>
          <a:prstGeom prst="rect">
            <a:avLst/>
          </a:prstGeom>
          <a:noFill/>
        </p:spPr>
        <p:txBody>
          <a:bodyPr wrap="square" rtlCol="0">
            <a:spAutoFit/>
          </a:bodyPr>
          <a:lstStyle/>
          <a:p>
            <a:r>
              <a:rPr lang="pt-PT" sz="2400" dirty="0">
                <a:solidFill>
                  <a:schemeClr val="bg1"/>
                </a:solidFill>
              </a:rPr>
              <a:t>A aprendizagem em serviço permite que os alunos trabalhem diretamente com projetos comunitários.</a:t>
            </a:r>
          </a:p>
          <a:p>
            <a:endParaRPr lang="pt-PT" sz="2400" dirty="0">
              <a:solidFill>
                <a:schemeClr val="bg1"/>
              </a:solidFill>
            </a:endParaRPr>
          </a:p>
          <a:p>
            <a:r>
              <a:rPr lang="pt-PT" sz="2400" dirty="0">
                <a:solidFill>
                  <a:schemeClr val="bg1"/>
                </a:solidFill>
              </a:rPr>
              <a:t>Os serviços comunitários/cívicos são frequentemente o foco principal de um projeto de Envolvimento Cívico Digital.</a:t>
            </a:r>
          </a:p>
          <a:p>
            <a:endParaRPr lang="pt-PT" sz="2400" dirty="0">
              <a:solidFill>
                <a:schemeClr val="bg1"/>
              </a:solidFill>
            </a:endParaRPr>
          </a:p>
          <a:p>
            <a:r>
              <a:rPr lang="pt-PT" sz="2400" dirty="0">
                <a:solidFill>
                  <a:schemeClr val="bg1"/>
                </a:solidFill>
              </a:rPr>
              <a:t>Como membro ativo de um projeto de Envolvimento Cívico Digital, também permite que os alunos experimentem como abordar questões cívicas em primeira mão, enquanto desenvolvem conjuntos de competências relevantes.</a:t>
            </a:r>
            <a:endParaRPr lang="en-US" sz="2400" dirty="0">
              <a:solidFill>
                <a:schemeClr val="bg1"/>
              </a:solidFill>
            </a:endParaRPr>
          </a:p>
        </p:txBody>
      </p:sp>
    </p:spTree>
    <p:extLst>
      <p:ext uri="{BB962C8B-B14F-4D97-AF65-F5344CB8AC3E}">
        <p14:creationId xmlns:p14="http://schemas.microsoft.com/office/powerpoint/2010/main" val="215291567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Icon&#10;&#10;Description automatically generated">
            <a:extLst>
              <a:ext uri="{FF2B5EF4-FFF2-40B4-BE49-F238E27FC236}">
                <a16:creationId xmlns:a16="http://schemas.microsoft.com/office/drawing/2014/main" id="{1E398E9D-4461-024D-A2E3-14B5C3DEF056}"/>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35168"/>
          <a:stretch/>
        </p:blipFill>
        <p:spPr>
          <a:xfrm rot="10800000" flipH="1" flipV="1">
            <a:off x="9820894" y="5106391"/>
            <a:ext cx="2371106" cy="1765372"/>
          </a:xfrm>
          <a:prstGeom prst="rect">
            <a:avLst/>
          </a:prstGeom>
        </p:spPr>
      </p:pic>
      <p:sp>
        <p:nvSpPr>
          <p:cNvPr id="8" name="TextBox 7">
            <a:extLst>
              <a:ext uri="{FF2B5EF4-FFF2-40B4-BE49-F238E27FC236}">
                <a16:creationId xmlns:a16="http://schemas.microsoft.com/office/drawing/2014/main" id="{1B401A5A-687D-4746-AB50-94EBA6F9FC15}"/>
              </a:ext>
            </a:extLst>
          </p:cNvPr>
          <p:cNvSpPr txBox="1"/>
          <p:nvPr/>
        </p:nvSpPr>
        <p:spPr>
          <a:xfrm>
            <a:off x="1502935" y="1225689"/>
            <a:ext cx="5147674" cy="5632311"/>
          </a:xfrm>
          <a:prstGeom prst="rect">
            <a:avLst/>
          </a:prstGeom>
          <a:noFill/>
        </p:spPr>
        <p:txBody>
          <a:bodyPr wrap="square" rtlCol="0">
            <a:spAutoFit/>
          </a:bodyPr>
          <a:lstStyle/>
          <a:p>
            <a:r>
              <a:rPr lang="en-IE" sz="2400" dirty="0">
                <a:solidFill>
                  <a:schemeClr val="bg1"/>
                </a:solidFill>
              </a:rPr>
              <a:t>Para </a:t>
            </a:r>
            <a:r>
              <a:rPr lang="en-IE" sz="2400" dirty="0" err="1">
                <a:solidFill>
                  <a:schemeClr val="bg1"/>
                </a:solidFill>
              </a:rPr>
              <a:t>mais</a:t>
            </a:r>
            <a:r>
              <a:rPr lang="en-IE" sz="2400" dirty="0">
                <a:solidFill>
                  <a:schemeClr val="bg1"/>
                </a:solidFill>
              </a:rPr>
              <a:t> </a:t>
            </a:r>
            <a:r>
              <a:rPr lang="en-IE" sz="2400" dirty="0" err="1">
                <a:solidFill>
                  <a:schemeClr val="bg1"/>
                </a:solidFill>
              </a:rPr>
              <a:t>informações</a:t>
            </a:r>
            <a:r>
              <a:rPr lang="en-IE" sz="2400" dirty="0">
                <a:solidFill>
                  <a:schemeClr val="bg1"/>
                </a:solidFill>
              </a:rPr>
              <a:t> e Recursos, </a:t>
            </a:r>
            <a:r>
              <a:rPr lang="en-IE" sz="2400" dirty="0" err="1">
                <a:solidFill>
                  <a:schemeClr val="bg1"/>
                </a:solidFill>
              </a:rPr>
              <a:t>aceder</a:t>
            </a:r>
            <a:r>
              <a:rPr lang="en-IE" sz="2400" dirty="0">
                <a:solidFill>
                  <a:schemeClr val="bg1"/>
                </a:solidFill>
              </a:rPr>
              <a:t> </a:t>
            </a:r>
            <a:r>
              <a:rPr lang="en-IE" sz="2400" dirty="0" err="1">
                <a:solidFill>
                  <a:schemeClr val="bg1"/>
                </a:solidFill>
              </a:rPr>
              <a:t>aos</a:t>
            </a:r>
            <a:r>
              <a:rPr lang="en-IE" sz="2400" dirty="0">
                <a:solidFill>
                  <a:schemeClr val="bg1"/>
                </a:solidFill>
              </a:rPr>
              <a:t> links:</a:t>
            </a:r>
          </a:p>
          <a:p>
            <a:endParaRPr lang="en-IE" sz="2400" dirty="0">
              <a:solidFill>
                <a:schemeClr val="bg1"/>
              </a:solidFill>
            </a:endParaRPr>
          </a:p>
          <a:p>
            <a:r>
              <a:rPr lang="en-US" sz="2400" dirty="0">
                <a:solidFill>
                  <a:schemeClr val="bg1"/>
                </a:solidFill>
                <a:hlinkClick r:id="rId3">
                  <a:extLst>
                    <a:ext uri="{A12FA001-AC4F-418D-AE19-62706E023703}">
                      <ahyp:hlinkClr xmlns:ahyp="http://schemas.microsoft.com/office/drawing/2018/hyperlinkcolor" val="tx"/>
                    </a:ext>
                  </a:extLst>
                </a:hlinkClick>
              </a:rPr>
              <a:t>Five Ways to Increase Civic Engagement by Jennifer Levin-Goldberg</a:t>
            </a:r>
            <a:endParaRPr lang="en-US" sz="2400" dirty="0">
              <a:solidFill>
                <a:schemeClr val="bg1"/>
              </a:solidFill>
            </a:endParaRPr>
          </a:p>
          <a:p>
            <a:endParaRPr lang="en-IE" sz="2400" dirty="0">
              <a:solidFill>
                <a:schemeClr val="bg1"/>
              </a:solidFill>
            </a:endParaRPr>
          </a:p>
          <a:p>
            <a:r>
              <a:rPr lang="en-US" sz="2400" dirty="0">
                <a:solidFill>
                  <a:schemeClr val="bg1"/>
                </a:solidFill>
                <a:hlinkClick r:id="rId4">
                  <a:extLst>
                    <a:ext uri="{A12FA001-AC4F-418D-AE19-62706E023703}">
                      <ahyp:hlinkClr xmlns:ahyp="http://schemas.microsoft.com/office/drawing/2018/hyperlinkcolor" val="tx"/>
                    </a:ext>
                  </a:extLst>
                </a:hlinkClick>
              </a:rPr>
              <a:t>4 Service-Learning Project Ideas to Promote Civic Engagement</a:t>
            </a:r>
            <a:endParaRPr lang="en-US" sz="2400" dirty="0">
              <a:solidFill>
                <a:schemeClr val="bg1"/>
              </a:solidFill>
            </a:endParaRPr>
          </a:p>
          <a:p>
            <a:endParaRPr lang="en-US" sz="2400" dirty="0">
              <a:solidFill>
                <a:schemeClr val="bg1"/>
              </a:solidFill>
            </a:endParaRPr>
          </a:p>
          <a:p>
            <a:r>
              <a:rPr lang="en-US" sz="2400" dirty="0">
                <a:solidFill>
                  <a:schemeClr val="bg1"/>
                </a:solidFill>
                <a:hlinkClick r:id="rId5">
                  <a:extLst>
                    <a:ext uri="{A12FA001-AC4F-418D-AE19-62706E023703}">
                      <ahyp:hlinkClr xmlns:ahyp="http://schemas.microsoft.com/office/drawing/2018/hyperlinkcolor" val="tx"/>
                    </a:ext>
                  </a:extLst>
                </a:hlinkClick>
              </a:rPr>
              <a:t>Lesson plan: Civic engagement and how students can get involved</a:t>
            </a:r>
            <a:endParaRPr lang="en-US" sz="2400" dirty="0">
              <a:solidFill>
                <a:schemeClr val="bg1"/>
              </a:solidFill>
            </a:endParaRPr>
          </a:p>
          <a:p>
            <a:endParaRPr lang="en-US" sz="2400" dirty="0">
              <a:solidFill>
                <a:schemeClr val="bg1"/>
              </a:solidFill>
            </a:endParaRPr>
          </a:p>
          <a:p>
            <a:r>
              <a:rPr lang="en-US" sz="2400" dirty="0">
                <a:solidFill>
                  <a:schemeClr val="bg1"/>
                </a:solidFill>
                <a:hlinkClick r:id="rId6">
                  <a:extLst>
                    <a:ext uri="{A12FA001-AC4F-418D-AE19-62706E023703}">
                      <ahyp:hlinkClr xmlns:ahyp="http://schemas.microsoft.com/office/drawing/2018/hyperlinkcolor" val="tx"/>
                    </a:ext>
                  </a:extLst>
                </a:hlinkClick>
              </a:rPr>
              <a:t>What now? Workshop series at Brown University that encourages students to become civically engaged</a:t>
            </a:r>
            <a:endParaRPr lang="en-IE" sz="2400" dirty="0">
              <a:solidFill>
                <a:schemeClr val="bg1"/>
              </a:solidFill>
            </a:endParaRPr>
          </a:p>
        </p:txBody>
      </p:sp>
      <p:sp>
        <p:nvSpPr>
          <p:cNvPr id="11" name="Text Placeholder 1">
            <a:extLst>
              <a:ext uri="{FF2B5EF4-FFF2-40B4-BE49-F238E27FC236}">
                <a16:creationId xmlns:a16="http://schemas.microsoft.com/office/drawing/2014/main" id="{95D76ED6-0522-4C13-B955-B1410E8E3F94}"/>
              </a:ext>
            </a:extLst>
          </p:cNvPr>
          <p:cNvSpPr txBox="1">
            <a:spLocks/>
          </p:cNvSpPr>
          <p:nvPr/>
        </p:nvSpPr>
        <p:spPr>
          <a:xfrm>
            <a:off x="1371600" y="310551"/>
            <a:ext cx="5480462" cy="586597"/>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sz="3000" dirty="0"/>
              <a:t>Recursos Extra</a:t>
            </a:r>
          </a:p>
          <a:p>
            <a:endParaRPr lang="en-US" sz="3200" dirty="0"/>
          </a:p>
        </p:txBody>
      </p:sp>
      <p:pic>
        <p:nvPicPr>
          <p:cNvPr id="4" name="Picture Placeholder 3">
            <a:extLst>
              <a:ext uri="{FF2B5EF4-FFF2-40B4-BE49-F238E27FC236}">
                <a16:creationId xmlns:a16="http://schemas.microsoft.com/office/drawing/2014/main" id="{3D91BF35-EE69-477D-9E96-28957BC5C967}"/>
              </a:ext>
            </a:extLst>
          </p:cNvPr>
          <p:cNvPicPr>
            <a:picLocks noGrp="1" noChangeAspect="1"/>
          </p:cNvPicPr>
          <p:nvPr>
            <p:ph type="pic" sz="quarter" idx="10"/>
          </p:nvPr>
        </p:nvPicPr>
        <p:blipFill>
          <a:blip r:embed="rId7" cstate="screen">
            <a:extLst>
              <a:ext uri="{28A0092B-C50C-407E-A947-70E740481C1C}">
                <a14:useLocalDpi xmlns:a14="http://schemas.microsoft.com/office/drawing/2010/main"/>
              </a:ext>
            </a:extLst>
          </a:blip>
          <a:srcRect l="27433" r="27433"/>
          <a:stretch>
            <a:fillRect/>
          </a:stretch>
        </p:blipFill>
        <p:spPr/>
      </p:pic>
    </p:spTree>
    <p:extLst>
      <p:ext uri="{BB962C8B-B14F-4D97-AF65-F5344CB8AC3E}">
        <p14:creationId xmlns:p14="http://schemas.microsoft.com/office/powerpoint/2010/main" val="339060159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C36831D8-FC61-4A4D-BCD9-63F354BA0141}"/>
              </a:ext>
            </a:extLst>
          </p:cNvPr>
          <p:cNvSpPr>
            <a:spLocks noGrp="1"/>
          </p:cNvSpPr>
          <p:nvPr>
            <p:ph type="body" sz="quarter" idx="16"/>
          </p:nvPr>
        </p:nvSpPr>
        <p:spPr>
          <a:xfrm>
            <a:off x="2149154" y="690751"/>
            <a:ext cx="9574760" cy="1068887"/>
          </a:xfrm>
        </p:spPr>
        <p:txBody>
          <a:bodyPr>
            <a:normAutofit fontScale="92500"/>
          </a:bodyPr>
          <a:lstStyle/>
          <a:p>
            <a:r>
              <a:rPr lang="pt-PT" dirty="0"/>
              <a:t>DESTAQUE NO MARKETING DE MISSÃO</a:t>
            </a:r>
            <a:endParaRPr lang="en-IE" dirty="0"/>
          </a:p>
        </p:txBody>
      </p:sp>
      <p:sp>
        <p:nvSpPr>
          <p:cNvPr id="6" name="Text Placeholder 5">
            <a:extLst>
              <a:ext uri="{FF2B5EF4-FFF2-40B4-BE49-F238E27FC236}">
                <a16:creationId xmlns:a16="http://schemas.microsoft.com/office/drawing/2014/main" id="{C860B8A6-945C-40B6-9F55-E6409162101B}"/>
              </a:ext>
            </a:extLst>
          </p:cNvPr>
          <p:cNvSpPr>
            <a:spLocks noGrp="1"/>
          </p:cNvSpPr>
          <p:nvPr>
            <p:ph type="body" sz="quarter" idx="17"/>
          </p:nvPr>
        </p:nvSpPr>
        <p:spPr/>
        <p:txBody>
          <a:bodyPr>
            <a:normAutofit fontScale="85000" lnSpcReduction="20000"/>
          </a:bodyPr>
          <a:lstStyle/>
          <a:p>
            <a:r>
              <a:rPr lang="en-IE" dirty="0"/>
              <a:t>03</a:t>
            </a:r>
          </a:p>
        </p:txBody>
      </p:sp>
      <p:sp>
        <p:nvSpPr>
          <p:cNvPr id="8" name="TextBox 7">
            <a:extLst>
              <a:ext uri="{FF2B5EF4-FFF2-40B4-BE49-F238E27FC236}">
                <a16:creationId xmlns:a16="http://schemas.microsoft.com/office/drawing/2014/main" id="{4931B5E6-DC17-4DEE-8560-3E26A43CAE93}"/>
              </a:ext>
            </a:extLst>
          </p:cNvPr>
          <p:cNvSpPr txBox="1"/>
          <p:nvPr/>
        </p:nvSpPr>
        <p:spPr>
          <a:xfrm>
            <a:off x="6280031" y="5218044"/>
            <a:ext cx="5492870" cy="523220"/>
          </a:xfrm>
          <a:prstGeom prst="rect">
            <a:avLst/>
          </a:prstGeom>
          <a:noFill/>
        </p:spPr>
        <p:txBody>
          <a:bodyPr wrap="square" rtlCol="0">
            <a:spAutoFit/>
          </a:bodyPr>
          <a:lstStyle/>
          <a:p>
            <a:pPr algn="r"/>
            <a:r>
              <a:rPr lang="en-IE" sz="2800" b="1" dirty="0" err="1">
                <a:solidFill>
                  <a:schemeClr val="bg1"/>
                </a:solidFill>
              </a:rPr>
              <a:t>Nível</a:t>
            </a:r>
            <a:r>
              <a:rPr lang="en-IE" sz="2800" b="1" dirty="0">
                <a:solidFill>
                  <a:schemeClr val="bg1"/>
                </a:solidFill>
              </a:rPr>
              <a:t> de </a:t>
            </a:r>
            <a:r>
              <a:rPr lang="en-IE" sz="2800" b="1" dirty="0" err="1">
                <a:solidFill>
                  <a:schemeClr val="bg1"/>
                </a:solidFill>
              </a:rPr>
              <a:t>Aprendizagem</a:t>
            </a:r>
            <a:r>
              <a:rPr lang="en-IE" sz="2800" b="1" dirty="0">
                <a:solidFill>
                  <a:schemeClr val="bg1"/>
                </a:solidFill>
              </a:rPr>
              <a:t>: </a:t>
            </a:r>
            <a:r>
              <a:rPr lang="en-IE" sz="2800" b="1" dirty="0" err="1">
                <a:solidFill>
                  <a:schemeClr val="bg1"/>
                </a:solidFill>
              </a:rPr>
              <a:t>Intermédia</a:t>
            </a:r>
            <a:endParaRPr lang="en-IE" sz="2800" b="1" dirty="0">
              <a:solidFill>
                <a:schemeClr val="bg1"/>
              </a:solidFill>
            </a:endParaRPr>
          </a:p>
        </p:txBody>
      </p:sp>
    </p:spTree>
    <p:extLst>
      <p:ext uri="{BB962C8B-B14F-4D97-AF65-F5344CB8AC3E}">
        <p14:creationId xmlns:p14="http://schemas.microsoft.com/office/powerpoint/2010/main" val="113067683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descr="A picture containing person, indoor&#10;&#10;Description automatically generated">
            <a:extLst>
              <a:ext uri="{FF2B5EF4-FFF2-40B4-BE49-F238E27FC236}">
                <a16:creationId xmlns:a16="http://schemas.microsoft.com/office/drawing/2014/main" id="{9F275CF7-15BD-8548-AC53-F368F3E873AF}"/>
              </a:ext>
            </a:extLst>
          </p:cNvPr>
          <p:cNvPicPr>
            <a:picLocks noGrp="1" noChangeAspect="1"/>
          </p:cNvPicPr>
          <p:nvPr>
            <p:ph type="pic" sz="quarter" idx="10"/>
          </p:nvPr>
        </p:nvPicPr>
        <p:blipFill rotWithShape="1">
          <a:blip r:embed="rId2" cstate="screen">
            <a:extLst>
              <a:ext uri="{28A0092B-C50C-407E-A947-70E740481C1C}">
                <a14:useLocalDpi xmlns:a14="http://schemas.microsoft.com/office/drawing/2010/main"/>
              </a:ext>
            </a:extLst>
          </a:blip>
          <a:srcRect t="8458" b="8458"/>
          <a:stretch/>
        </p:blipFill>
        <p:spPr/>
      </p:pic>
      <p:sp>
        <p:nvSpPr>
          <p:cNvPr id="3" name="Text Placeholder 2">
            <a:extLst>
              <a:ext uri="{FF2B5EF4-FFF2-40B4-BE49-F238E27FC236}">
                <a16:creationId xmlns:a16="http://schemas.microsoft.com/office/drawing/2014/main" id="{36FF10A4-38A3-A344-8FC5-3A697B3C97A7}"/>
              </a:ext>
            </a:extLst>
          </p:cNvPr>
          <p:cNvSpPr>
            <a:spLocks noGrp="1"/>
          </p:cNvSpPr>
          <p:nvPr>
            <p:ph type="body" sz="quarter" idx="16"/>
          </p:nvPr>
        </p:nvSpPr>
        <p:spPr>
          <a:xfrm>
            <a:off x="1718561" y="228600"/>
            <a:ext cx="4845525" cy="765204"/>
          </a:xfrm>
        </p:spPr>
        <p:txBody>
          <a:bodyPr>
            <a:noAutofit/>
          </a:bodyPr>
          <a:lstStyle/>
          <a:p>
            <a:r>
              <a:rPr lang="pt-PT" sz="2800" dirty="0"/>
              <a:t>O QUE É MARKETING DE MISSÃO?</a:t>
            </a:r>
            <a:endParaRPr lang="en-US" sz="2800" dirty="0"/>
          </a:p>
        </p:txBody>
      </p:sp>
      <p:sp>
        <p:nvSpPr>
          <p:cNvPr id="5" name="TextBox 4">
            <a:extLst>
              <a:ext uri="{FF2B5EF4-FFF2-40B4-BE49-F238E27FC236}">
                <a16:creationId xmlns:a16="http://schemas.microsoft.com/office/drawing/2014/main" id="{DD5DB3AE-E549-4684-926B-61C8F1FC1EBC}"/>
              </a:ext>
            </a:extLst>
          </p:cNvPr>
          <p:cNvSpPr txBox="1"/>
          <p:nvPr/>
        </p:nvSpPr>
        <p:spPr>
          <a:xfrm>
            <a:off x="1500996" y="1366421"/>
            <a:ext cx="5351066" cy="5262979"/>
          </a:xfrm>
          <a:prstGeom prst="rect">
            <a:avLst/>
          </a:prstGeom>
          <a:noFill/>
        </p:spPr>
        <p:txBody>
          <a:bodyPr wrap="square" rtlCol="0">
            <a:spAutoFit/>
          </a:bodyPr>
          <a:lstStyle/>
          <a:p>
            <a:r>
              <a:rPr lang="pt-PT" sz="2400" dirty="0">
                <a:solidFill>
                  <a:schemeClr val="bg1"/>
                </a:solidFill>
              </a:rPr>
              <a:t>O marketing de missão é a mensagem que a organização usa para ser promovida e é  parte central de sua estratégia de marketing.</a:t>
            </a:r>
          </a:p>
          <a:p>
            <a:r>
              <a:rPr lang="pt-PT" sz="2400" dirty="0">
                <a:solidFill>
                  <a:schemeClr val="bg1"/>
                </a:solidFill>
              </a:rPr>
              <a:t>Dentro de um projeto ECD, poderá significar a promoção do propósito, objetivo e metas do projeto junto do público, para ajudar a difundir a mensagem, bem como garantir o sucesso do projeto.</a:t>
            </a:r>
          </a:p>
          <a:p>
            <a:r>
              <a:rPr lang="pt-PT" sz="2400" dirty="0">
                <a:solidFill>
                  <a:schemeClr val="bg1"/>
                </a:solidFill>
              </a:rPr>
              <a:t>Geralmente, pode-se criar essa mensagem forte através da elaboração de uma </a:t>
            </a:r>
            <a:r>
              <a:rPr lang="pt-PT" sz="2400" u="sng" dirty="0">
                <a:solidFill>
                  <a:schemeClr val="bg1"/>
                </a:solidFill>
              </a:rPr>
              <a:t>declaração de missão </a:t>
            </a:r>
            <a:r>
              <a:rPr lang="pt-PT" sz="2400" dirty="0">
                <a:solidFill>
                  <a:schemeClr val="bg1"/>
                </a:solidFill>
              </a:rPr>
              <a:t>e uma </a:t>
            </a:r>
            <a:r>
              <a:rPr lang="pt-PT" sz="2400" u="sng" dirty="0">
                <a:solidFill>
                  <a:schemeClr val="bg1"/>
                </a:solidFill>
              </a:rPr>
              <a:t>declaração de visão</a:t>
            </a:r>
            <a:r>
              <a:rPr lang="pt-PT" sz="2400" dirty="0">
                <a:solidFill>
                  <a:schemeClr val="bg1"/>
                </a:solidFill>
              </a:rPr>
              <a:t>.</a:t>
            </a:r>
          </a:p>
        </p:txBody>
      </p:sp>
    </p:spTree>
    <p:extLst>
      <p:ext uri="{BB962C8B-B14F-4D97-AF65-F5344CB8AC3E}">
        <p14:creationId xmlns:p14="http://schemas.microsoft.com/office/powerpoint/2010/main" val="258933241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2">
            <a:extLst>
              <a:ext uri="{FF2B5EF4-FFF2-40B4-BE49-F238E27FC236}">
                <a16:creationId xmlns:a16="http://schemas.microsoft.com/office/drawing/2014/main" id="{4B989349-965F-424F-A317-BB17F688F5BB}"/>
              </a:ext>
            </a:extLst>
          </p:cNvPr>
          <p:cNvSpPr>
            <a:spLocks noGrp="1"/>
          </p:cNvSpPr>
          <p:nvPr>
            <p:ph type="body" sz="quarter" idx="16"/>
          </p:nvPr>
        </p:nvSpPr>
        <p:spPr>
          <a:xfrm>
            <a:off x="1718347" y="258055"/>
            <a:ext cx="5012400" cy="449516"/>
          </a:xfrm>
        </p:spPr>
        <p:txBody>
          <a:bodyPr>
            <a:noAutofit/>
          </a:bodyPr>
          <a:lstStyle/>
          <a:p>
            <a:pPr algn="ctr"/>
            <a:r>
              <a:rPr lang="pt-PT" sz="2800" dirty="0"/>
              <a:t>MISSÃO VERSUS VISÃO</a:t>
            </a:r>
            <a:endParaRPr lang="en-US" sz="2800" dirty="0"/>
          </a:p>
        </p:txBody>
      </p:sp>
      <p:sp>
        <p:nvSpPr>
          <p:cNvPr id="16" name="TextBox 15">
            <a:extLst>
              <a:ext uri="{FF2B5EF4-FFF2-40B4-BE49-F238E27FC236}">
                <a16:creationId xmlns:a16="http://schemas.microsoft.com/office/drawing/2014/main" id="{F466C112-9EEC-445A-AF26-FBD8E6222547}"/>
              </a:ext>
            </a:extLst>
          </p:cNvPr>
          <p:cNvSpPr txBox="1"/>
          <p:nvPr/>
        </p:nvSpPr>
        <p:spPr>
          <a:xfrm>
            <a:off x="1451176" y="1310572"/>
            <a:ext cx="5279571" cy="4524315"/>
          </a:xfrm>
          <a:prstGeom prst="rect">
            <a:avLst/>
          </a:prstGeom>
          <a:noFill/>
        </p:spPr>
        <p:txBody>
          <a:bodyPr wrap="square">
            <a:spAutoFit/>
          </a:bodyPr>
          <a:lstStyle/>
          <a:p>
            <a:r>
              <a:rPr lang="pt-PT" sz="2400" dirty="0">
                <a:solidFill>
                  <a:schemeClr val="bg1"/>
                </a:solidFill>
              </a:rPr>
              <a:t>Uma declaração de missão centra-se no propósito do projeto DCE. Quais são os principais objetivos do projeto DCE e porque embarcou nesta jornada.</a:t>
            </a:r>
          </a:p>
          <a:p>
            <a:endParaRPr lang="pt-PT" sz="2400" dirty="0">
              <a:solidFill>
                <a:schemeClr val="bg1"/>
              </a:solidFill>
            </a:endParaRPr>
          </a:p>
          <a:p>
            <a:r>
              <a:rPr lang="pt-PT" sz="2400" dirty="0">
                <a:solidFill>
                  <a:schemeClr val="bg1"/>
                </a:solidFill>
              </a:rPr>
              <a:t>Uma declaração de visão captura mais aspetos emocionais do projeto, além de fornecer uma visão para o futuro. Uma declaração de visão fornece uma perspetiva clara aos trabalhadores ou  às partes interessadas sobre o propósito e o significado do projeto DCE.</a:t>
            </a:r>
            <a:endParaRPr lang="en-US" sz="2400" dirty="0">
              <a:solidFill>
                <a:schemeClr val="bg1"/>
              </a:solidFill>
            </a:endParaRPr>
          </a:p>
        </p:txBody>
      </p:sp>
      <p:pic>
        <p:nvPicPr>
          <p:cNvPr id="6" name="Picture Placeholder 5">
            <a:extLst>
              <a:ext uri="{FF2B5EF4-FFF2-40B4-BE49-F238E27FC236}">
                <a16:creationId xmlns:a16="http://schemas.microsoft.com/office/drawing/2014/main" id="{0C4042CB-B157-4E46-8751-29BBD704A4B4}"/>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t="8458" b="8458"/>
          <a:stretch>
            <a:fillRect/>
          </a:stretch>
        </p:blipFill>
        <p:spPr/>
      </p:pic>
      <p:sp>
        <p:nvSpPr>
          <p:cNvPr id="13" name="TextBox 12">
            <a:extLst>
              <a:ext uri="{FF2B5EF4-FFF2-40B4-BE49-F238E27FC236}">
                <a16:creationId xmlns:a16="http://schemas.microsoft.com/office/drawing/2014/main" id="{875E6897-6128-432A-BCC3-C25D719158CB}"/>
              </a:ext>
            </a:extLst>
          </p:cNvPr>
          <p:cNvSpPr txBox="1"/>
          <p:nvPr/>
        </p:nvSpPr>
        <p:spPr>
          <a:xfrm>
            <a:off x="6096000" y="6547970"/>
            <a:ext cx="6096000" cy="369332"/>
          </a:xfrm>
          <a:prstGeom prst="rect">
            <a:avLst/>
          </a:prstGeom>
          <a:noFill/>
        </p:spPr>
        <p:txBody>
          <a:bodyPr wrap="square">
            <a:spAutoFit/>
          </a:bodyPr>
          <a:lstStyle/>
          <a:p>
            <a:r>
              <a:rPr lang="en-IE" dirty="0">
                <a:solidFill>
                  <a:schemeClr val="bg1"/>
                </a:solidFill>
              </a:rPr>
              <a:t>Fonte</a:t>
            </a:r>
            <a:endParaRPr lang="en-IE" dirty="0"/>
          </a:p>
        </p:txBody>
      </p:sp>
    </p:spTree>
    <p:extLst>
      <p:ext uri="{BB962C8B-B14F-4D97-AF65-F5344CB8AC3E}">
        <p14:creationId xmlns:p14="http://schemas.microsoft.com/office/powerpoint/2010/main" val="417584393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336B65A8-A7B1-407F-8B0F-E4B5CEE57E3F}"/>
              </a:ext>
            </a:extLst>
          </p:cNvPr>
          <p:cNvSpPr>
            <a:spLocks noGrp="1"/>
          </p:cNvSpPr>
          <p:nvPr>
            <p:ph type="pic" sz="quarter" idx="10"/>
          </p:nvPr>
        </p:nvSpPr>
        <p:spPr/>
      </p:sp>
      <p:sp>
        <p:nvSpPr>
          <p:cNvPr id="7" name="Text Placeholder 6">
            <a:extLst>
              <a:ext uri="{FF2B5EF4-FFF2-40B4-BE49-F238E27FC236}">
                <a16:creationId xmlns:a16="http://schemas.microsoft.com/office/drawing/2014/main" id="{48300AFD-03EB-453E-A157-47E3ABDB6190}"/>
              </a:ext>
            </a:extLst>
          </p:cNvPr>
          <p:cNvSpPr>
            <a:spLocks noGrp="1"/>
          </p:cNvSpPr>
          <p:nvPr>
            <p:ph type="body" sz="quarter" idx="18"/>
          </p:nvPr>
        </p:nvSpPr>
        <p:spPr/>
        <p:txBody>
          <a:bodyPr/>
          <a:lstStyle/>
          <a:p>
            <a:pPr marL="0"/>
            <a:r>
              <a:rPr lang="pt-PT" dirty="0"/>
              <a:t>Assista a este vídeo que explora com mais detalhes as declarações de visão e de missão.</a:t>
            </a:r>
            <a:endParaRPr lang="en-IE" dirty="0"/>
          </a:p>
        </p:txBody>
      </p:sp>
      <p:sp>
        <p:nvSpPr>
          <p:cNvPr id="6" name="Text Placeholder 5">
            <a:extLst>
              <a:ext uri="{FF2B5EF4-FFF2-40B4-BE49-F238E27FC236}">
                <a16:creationId xmlns:a16="http://schemas.microsoft.com/office/drawing/2014/main" id="{6DEFAEA9-A438-4841-A127-C36C7B3E3168}"/>
              </a:ext>
            </a:extLst>
          </p:cNvPr>
          <p:cNvSpPr>
            <a:spLocks noGrp="1"/>
          </p:cNvSpPr>
          <p:nvPr>
            <p:ph type="body" sz="quarter" idx="16"/>
          </p:nvPr>
        </p:nvSpPr>
        <p:spPr/>
        <p:txBody>
          <a:bodyPr>
            <a:normAutofit fontScale="77500" lnSpcReduction="20000"/>
          </a:bodyPr>
          <a:lstStyle/>
          <a:p>
            <a:r>
              <a:rPr lang="en-US" dirty="0"/>
              <a:t>DESCUBRA MAIS INFORMAÇÃO</a:t>
            </a:r>
            <a:endParaRPr lang="en-IE" dirty="0"/>
          </a:p>
        </p:txBody>
      </p:sp>
      <p:pic>
        <p:nvPicPr>
          <p:cNvPr id="8" name="Online Media 7" title="Mission and Vision Statements">
            <a:hlinkClick r:id="" action="ppaction://media"/>
            <a:extLst>
              <a:ext uri="{FF2B5EF4-FFF2-40B4-BE49-F238E27FC236}">
                <a16:creationId xmlns:a16="http://schemas.microsoft.com/office/drawing/2014/main" id="{E2D02401-2AAC-4D1B-AC10-F140EE3D3066}"/>
              </a:ext>
            </a:extLst>
          </p:cNvPr>
          <p:cNvPicPr>
            <a:picLocks noRot="1" noChangeAspect="1"/>
          </p:cNvPicPr>
          <p:nvPr>
            <a:videoFile r:link="rId1"/>
          </p:nvPr>
        </p:nvPicPr>
        <p:blipFill>
          <a:blip r:embed="rId3"/>
          <a:stretch>
            <a:fillRect/>
          </a:stretch>
        </p:blipFill>
        <p:spPr>
          <a:xfrm>
            <a:off x="7061200" y="1203325"/>
            <a:ext cx="5116895" cy="3913188"/>
          </a:xfrm>
          <a:prstGeom prst="rect">
            <a:avLst/>
          </a:prstGeom>
        </p:spPr>
      </p:pic>
      <p:sp>
        <p:nvSpPr>
          <p:cNvPr id="9" name="TextBox 8">
            <a:extLst>
              <a:ext uri="{FF2B5EF4-FFF2-40B4-BE49-F238E27FC236}">
                <a16:creationId xmlns:a16="http://schemas.microsoft.com/office/drawing/2014/main" id="{B36E63D6-26A8-4060-9ECD-3CC22A2D80B2}"/>
              </a:ext>
            </a:extLst>
          </p:cNvPr>
          <p:cNvSpPr txBox="1"/>
          <p:nvPr/>
        </p:nvSpPr>
        <p:spPr>
          <a:xfrm>
            <a:off x="831350" y="5116513"/>
            <a:ext cx="6101254" cy="646331"/>
          </a:xfrm>
          <a:prstGeom prst="rect">
            <a:avLst/>
          </a:prstGeom>
          <a:noFill/>
        </p:spPr>
        <p:txBody>
          <a:bodyPr wrap="square">
            <a:spAutoFit/>
          </a:bodyPr>
          <a:lstStyle/>
          <a:p>
            <a:r>
              <a:rPr lang="en-IE" dirty="0"/>
              <a:t>ASSISTA</a:t>
            </a:r>
          </a:p>
          <a:p>
            <a:r>
              <a:rPr lang="en-IE" dirty="0"/>
              <a:t>https://youtu.be/lJUrQKY_A5g?t=12</a:t>
            </a:r>
          </a:p>
        </p:txBody>
      </p:sp>
    </p:spTree>
    <p:extLst>
      <p:ext uri="{BB962C8B-B14F-4D97-AF65-F5344CB8AC3E}">
        <p14:creationId xmlns:p14="http://schemas.microsoft.com/office/powerpoint/2010/main" val="17026445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8"/>
                </p:tgtEl>
              </p:cMediaNode>
            </p:video>
            <p:seq concurrent="1" nextAc="seek">
              <p:cTn id="8" restart="whenNotActive" fill="hold" evtFilter="cancelBubble" nodeType="interactiveSeq">
                <p:stCondLst>
                  <p:cond evt="onClick" delay="0">
                    <p:tgtEl>
                      <p:spTgt spid="8"/>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8"/>
                                        </p:tgtEl>
                                      </p:cBhvr>
                                    </p:cmd>
                                  </p:childTnLst>
                                </p:cTn>
                              </p:par>
                            </p:childTnLst>
                          </p:cTn>
                        </p:par>
                      </p:childTnLst>
                    </p:cTn>
                  </p:par>
                </p:childTnLst>
              </p:cTn>
              <p:nextCondLst>
                <p:cond evt="onClick" delay="0">
                  <p:tgtEl>
                    <p:spTgt spid="8"/>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336B65A8-A7B1-407F-8B0F-E4B5CEE57E3F}"/>
              </a:ext>
            </a:extLst>
          </p:cNvPr>
          <p:cNvSpPr>
            <a:spLocks noGrp="1"/>
          </p:cNvSpPr>
          <p:nvPr>
            <p:ph type="pic" sz="quarter" idx="10"/>
          </p:nvPr>
        </p:nvSpPr>
        <p:spPr/>
      </p:sp>
      <p:sp>
        <p:nvSpPr>
          <p:cNvPr id="7" name="Text Placeholder 6">
            <a:extLst>
              <a:ext uri="{FF2B5EF4-FFF2-40B4-BE49-F238E27FC236}">
                <a16:creationId xmlns:a16="http://schemas.microsoft.com/office/drawing/2014/main" id="{48300AFD-03EB-453E-A157-47E3ABDB6190}"/>
              </a:ext>
            </a:extLst>
          </p:cNvPr>
          <p:cNvSpPr>
            <a:spLocks noGrp="1"/>
          </p:cNvSpPr>
          <p:nvPr>
            <p:ph type="body" sz="quarter" idx="18"/>
          </p:nvPr>
        </p:nvSpPr>
        <p:spPr>
          <a:xfrm>
            <a:off x="831350" y="3594101"/>
            <a:ext cx="5534944" cy="2233514"/>
          </a:xfrm>
        </p:spPr>
        <p:txBody>
          <a:bodyPr>
            <a:normAutofit/>
          </a:bodyPr>
          <a:lstStyle/>
          <a:p>
            <a:pPr marL="0"/>
            <a:r>
              <a:rPr lang="pt-PT" dirty="0"/>
              <a:t>Assista a este vídeo que explica como desenvolver uma declaração de missão.</a:t>
            </a:r>
            <a:endParaRPr lang="en-US" dirty="0"/>
          </a:p>
          <a:p>
            <a:pPr marL="0"/>
            <a:r>
              <a:rPr lang="en-IE" sz="2000" dirty="0"/>
              <a:t>ASSISTA</a:t>
            </a:r>
          </a:p>
          <a:p>
            <a:pPr marL="0"/>
            <a:r>
              <a:rPr lang="en-US" sz="2000" dirty="0">
                <a:hlinkClick r:id="rId3"/>
              </a:rPr>
              <a:t>https://youtu.be/lJUrQKY_A5g?t=12</a:t>
            </a:r>
            <a:r>
              <a:rPr lang="en-IE" sz="2000" dirty="0"/>
              <a:t> </a:t>
            </a:r>
            <a:endParaRPr lang="en-US" sz="2000" dirty="0"/>
          </a:p>
        </p:txBody>
      </p:sp>
      <p:sp>
        <p:nvSpPr>
          <p:cNvPr id="6" name="Text Placeholder 5">
            <a:extLst>
              <a:ext uri="{FF2B5EF4-FFF2-40B4-BE49-F238E27FC236}">
                <a16:creationId xmlns:a16="http://schemas.microsoft.com/office/drawing/2014/main" id="{6DEFAEA9-A438-4841-A127-C36C7B3E3168}"/>
              </a:ext>
            </a:extLst>
          </p:cNvPr>
          <p:cNvSpPr>
            <a:spLocks noGrp="1"/>
          </p:cNvSpPr>
          <p:nvPr>
            <p:ph type="body" sz="quarter" idx="16"/>
          </p:nvPr>
        </p:nvSpPr>
        <p:spPr>
          <a:xfrm>
            <a:off x="747201" y="533400"/>
            <a:ext cx="5113283" cy="854271"/>
          </a:xfrm>
        </p:spPr>
        <p:txBody>
          <a:bodyPr>
            <a:normAutofit/>
          </a:bodyPr>
          <a:lstStyle/>
          <a:p>
            <a:r>
              <a:rPr lang="en-US" sz="2800" dirty="0"/>
              <a:t>COMO ESCREVER A MISSÃO</a:t>
            </a:r>
            <a:endParaRPr lang="en-IE" sz="2800" dirty="0"/>
          </a:p>
        </p:txBody>
      </p:sp>
      <p:pic>
        <p:nvPicPr>
          <p:cNvPr id="2" name="Online Media 1" title="How to Write a Mission Statement">
            <a:hlinkClick r:id="" action="ppaction://media"/>
            <a:extLst>
              <a:ext uri="{FF2B5EF4-FFF2-40B4-BE49-F238E27FC236}">
                <a16:creationId xmlns:a16="http://schemas.microsoft.com/office/drawing/2014/main" id="{6F305EE6-6947-4AFD-8A3B-3402A29C4E67}"/>
              </a:ext>
            </a:extLst>
          </p:cNvPr>
          <p:cNvPicPr>
            <a:picLocks noRot="1" noChangeAspect="1"/>
          </p:cNvPicPr>
          <p:nvPr>
            <a:videoFile r:link="rId1"/>
          </p:nvPr>
        </p:nvPicPr>
        <p:blipFill>
          <a:blip r:embed="rId4"/>
          <a:stretch>
            <a:fillRect/>
          </a:stretch>
        </p:blipFill>
        <p:spPr>
          <a:xfrm>
            <a:off x="7061200" y="1203325"/>
            <a:ext cx="5140370" cy="3913188"/>
          </a:xfrm>
          <a:prstGeom prst="rect">
            <a:avLst/>
          </a:prstGeom>
        </p:spPr>
      </p:pic>
    </p:spTree>
    <p:extLst>
      <p:ext uri="{BB962C8B-B14F-4D97-AF65-F5344CB8AC3E}">
        <p14:creationId xmlns:p14="http://schemas.microsoft.com/office/powerpoint/2010/main" val="7971781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16">
            <a:extLst>
              <a:ext uri="{FF2B5EF4-FFF2-40B4-BE49-F238E27FC236}">
                <a16:creationId xmlns:a16="http://schemas.microsoft.com/office/drawing/2014/main" id="{C095FDD9-308B-41E9-A3BD-C5CABEA0CE4E}"/>
              </a:ext>
            </a:extLst>
          </p:cNvPr>
          <p:cNvSpPr>
            <a:spLocks noGrp="1"/>
          </p:cNvSpPr>
          <p:nvPr>
            <p:ph type="body" sz="quarter" idx="18"/>
          </p:nvPr>
        </p:nvSpPr>
        <p:spPr>
          <a:xfrm>
            <a:off x="734713" y="1480930"/>
            <a:ext cx="10594347" cy="5168347"/>
          </a:xfrm>
        </p:spPr>
        <p:txBody>
          <a:bodyPr>
            <a:normAutofit/>
          </a:bodyPr>
          <a:lstStyle/>
          <a:p>
            <a:pPr marL="0"/>
            <a:r>
              <a:rPr lang="en-US" dirty="0"/>
              <a:t>Antes de </a:t>
            </a:r>
            <a:r>
              <a:rPr lang="en-US" dirty="0" err="1"/>
              <a:t>começar</a:t>
            </a:r>
            <a:r>
              <a:rPr lang="en-US" dirty="0"/>
              <a:t> a </a:t>
            </a:r>
            <a:r>
              <a:rPr lang="en-US" dirty="0" err="1"/>
              <a:t>sua</a:t>
            </a:r>
            <a:r>
              <a:rPr lang="en-US" dirty="0"/>
              <a:t> </a:t>
            </a:r>
            <a:r>
              <a:rPr lang="en-US" dirty="0" err="1"/>
              <a:t>jornada</a:t>
            </a:r>
            <a:r>
              <a:rPr lang="en-US" dirty="0"/>
              <a:t> </a:t>
            </a:r>
            <a:r>
              <a:rPr lang="en-US" dirty="0" err="1"/>
              <a:t>pelo</a:t>
            </a:r>
            <a:r>
              <a:rPr lang="en-US" dirty="0"/>
              <a:t> </a:t>
            </a:r>
            <a:r>
              <a:rPr lang="en-US" dirty="0" err="1"/>
              <a:t>Envolvimento</a:t>
            </a:r>
            <a:r>
              <a:rPr lang="en-US" dirty="0"/>
              <a:t> </a:t>
            </a:r>
            <a:r>
              <a:rPr lang="en-US" dirty="0" err="1"/>
              <a:t>Cívico</a:t>
            </a:r>
            <a:r>
              <a:rPr lang="en-US" dirty="0"/>
              <a:t>, é </a:t>
            </a:r>
            <a:r>
              <a:rPr lang="en-US" dirty="0" err="1"/>
              <a:t>necessário</a:t>
            </a:r>
            <a:r>
              <a:rPr lang="en-US" dirty="0"/>
              <a:t> </a:t>
            </a:r>
            <a:r>
              <a:rPr lang="en-US" dirty="0" err="1"/>
              <a:t>explicar</a:t>
            </a:r>
            <a:r>
              <a:rPr lang="en-US" dirty="0"/>
              <a:t> o que as </a:t>
            </a:r>
            <a:r>
              <a:rPr lang="en-US" dirty="0" err="1"/>
              <a:t>diferentes</a:t>
            </a:r>
            <a:r>
              <a:rPr lang="en-US" dirty="0"/>
              <a:t> </a:t>
            </a:r>
            <a:r>
              <a:rPr lang="en-US" dirty="0" err="1"/>
              <a:t>abreviaturas</a:t>
            </a:r>
            <a:r>
              <a:rPr lang="en-US" dirty="0"/>
              <a:t> </a:t>
            </a:r>
            <a:r>
              <a:rPr lang="en-US" dirty="0" err="1"/>
              <a:t>utilizadas</a:t>
            </a:r>
            <a:r>
              <a:rPr lang="en-US" dirty="0"/>
              <a:t> </a:t>
            </a:r>
            <a:r>
              <a:rPr lang="en-US" dirty="0" err="1"/>
              <a:t>ao</a:t>
            </a:r>
            <a:r>
              <a:rPr lang="en-US" dirty="0"/>
              <a:t> </a:t>
            </a:r>
            <a:r>
              <a:rPr lang="en-US" dirty="0" err="1"/>
              <a:t>longo</a:t>
            </a:r>
            <a:r>
              <a:rPr lang="en-US" dirty="0"/>
              <a:t> dos </a:t>
            </a:r>
            <a:r>
              <a:rPr lang="en-US" dirty="0" err="1"/>
              <a:t>módulos</a:t>
            </a:r>
            <a:r>
              <a:rPr lang="en-US" dirty="0"/>
              <a:t> </a:t>
            </a:r>
            <a:r>
              <a:rPr lang="en-US" dirty="0" err="1"/>
              <a:t>significam</a:t>
            </a:r>
            <a:r>
              <a:rPr lang="en-US" dirty="0"/>
              <a:t>:</a:t>
            </a:r>
          </a:p>
          <a:p>
            <a:pPr marL="0"/>
            <a:endParaRPr lang="en-US" sz="1400" dirty="0"/>
          </a:p>
          <a:p>
            <a:pPr marL="0"/>
            <a:r>
              <a:rPr lang="en-US" b="1" dirty="0"/>
              <a:t>IES</a:t>
            </a:r>
            <a:r>
              <a:rPr lang="en-AE" dirty="0"/>
              <a:t> –</a:t>
            </a:r>
            <a:r>
              <a:rPr lang="en-US" dirty="0"/>
              <a:t> </a:t>
            </a:r>
            <a:r>
              <a:rPr lang="en-US" dirty="0" err="1"/>
              <a:t>Instituições</a:t>
            </a:r>
            <a:r>
              <a:rPr lang="en-US" dirty="0"/>
              <a:t> de Ensino Superior</a:t>
            </a:r>
          </a:p>
          <a:p>
            <a:pPr marL="0"/>
            <a:r>
              <a:rPr lang="en-US" b="1" dirty="0"/>
              <a:t>S-DCE </a:t>
            </a:r>
            <a:r>
              <a:rPr lang="en-AE" dirty="0"/>
              <a:t>–</a:t>
            </a:r>
            <a:r>
              <a:rPr lang="en-US" dirty="0"/>
              <a:t> </a:t>
            </a:r>
            <a:r>
              <a:rPr lang="en-US" dirty="0" err="1"/>
              <a:t>esta</a:t>
            </a:r>
            <a:r>
              <a:rPr lang="en-US" dirty="0"/>
              <a:t> é a </a:t>
            </a:r>
            <a:r>
              <a:rPr lang="en-US" dirty="0" err="1"/>
              <a:t>designação</a:t>
            </a:r>
            <a:r>
              <a:rPr lang="en-US" dirty="0"/>
              <a:t> do </a:t>
            </a:r>
            <a:r>
              <a:rPr lang="en-US" dirty="0" err="1"/>
              <a:t>projeto</a:t>
            </a:r>
            <a:r>
              <a:rPr lang="en-US" dirty="0"/>
              <a:t> que </a:t>
            </a:r>
            <a:r>
              <a:rPr lang="en-US" dirty="0" err="1"/>
              <a:t>desenvolveu</a:t>
            </a:r>
            <a:r>
              <a:rPr lang="en-US" dirty="0"/>
              <a:t> </a:t>
            </a:r>
            <a:r>
              <a:rPr lang="en-US" dirty="0" err="1"/>
              <a:t>todos</a:t>
            </a:r>
            <a:r>
              <a:rPr lang="en-US" dirty="0"/>
              <a:t> </a:t>
            </a:r>
            <a:r>
              <a:rPr lang="en-US" dirty="0" err="1"/>
              <a:t>os</a:t>
            </a:r>
            <a:r>
              <a:rPr lang="en-US" dirty="0"/>
              <a:t> </a:t>
            </a:r>
            <a:r>
              <a:rPr lang="en-US" dirty="0" err="1"/>
              <a:t>materiais</a:t>
            </a:r>
            <a:endParaRPr lang="en-US" dirty="0"/>
          </a:p>
          <a:p>
            <a:pPr marL="0"/>
            <a:r>
              <a:rPr lang="en-US" b="1" dirty="0"/>
              <a:t>ECD </a:t>
            </a:r>
            <a:r>
              <a:rPr lang="en-US" dirty="0"/>
              <a:t>- </a:t>
            </a:r>
            <a:r>
              <a:rPr lang="en-US" dirty="0" err="1"/>
              <a:t>Envolvimento</a:t>
            </a:r>
            <a:r>
              <a:rPr lang="en-US" dirty="0"/>
              <a:t> </a:t>
            </a:r>
            <a:r>
              <a:rPr lang="en-US" dirty="0" err="1"/>
              <a:t>cívico</a:t>
            </a:r>
            <a:r>
              <a:rPr lang="en-US" dirty="0"/>
              <a:t> digital</a:t>
            </a:r>
          </a:p>
          <a:p>
            <a:pPr marL="0"/>
            <a:r>
              <a:rPr lang="pt-PT" b="1" dirty="0"/>
              <a:t>Guia do ECD </a:t>
            </a:r>
            <a:r>
              <a:rPr lang="en-AE" dirty="0"/>
              <a:t>–</a:t>
            </a:r>
            <a:r>
              <a:rPr lang="pt-PT" dirty="0"/>
              <a:t> é um guia cujo âmbito centra-se no Envolvimento Cívico Digital e alunos. Aceda ao guia </a:t>
            </a:r>
            <a:r>
              <a:rPr lang="en-US" dirty="0" err="1">
                <a:hlinkClick r:id="rId2"/>
              </a:rPr>
              <a:t>aqui</a:t>
            </a:r>
            <a:endParaRPr lang="en-US" dirty="0"/>
          </a:p>
          <a:p>
            <a:pPr marL="0"/>
            <a:r>
              <a:rPr lang="en-US" b="1" dirty="0"/>
              <a:t>DCE Toolkit</a:t>
            </a:r>
            <a:r>
              <a:rPr lang="en-AE" dirty="0"/>
              <a:t> –</a:t>
            </a:r>
            <a:r>
              <a:rPr lang="en-US" b="1" dirty="0"/>
              <a:t> </a:t>
            </a:r>
            <a:r>
              <a:rPr lang="en-US" dirty="0"/>
              <a:t>O toolkit de </a:t>
            </a:r>
            <a:r>
              <a:rPr lang="en-US" dirty="0" err="1"/>
              <a:t>suporte</a:t>
            </a:r>
            <a:r>
              <a:rPr lang="en-US" dirty="0"/>
              <a:t> </a:t>
            </a:r>
            <a:r>
              <a:rPr lang="en-US" dirty="0" err="1"/>
              <a:t>ao</a:t>
            </a:r>
            <a:r>
              <a:rPr lang="en-US" dirty="0"/>
              <a:t> </a:t>
            </a:r>
            <a:r>
              <a:rPr lang="en-US" dirty="0" err="1"/>
              <a:t>Envolvimento</a:t>
            </a:r>
            <a:r>
              <a:rPr lang="en-US" dirty="0"/>
              <a:t> </a:t>
            </a:r>
            <a:r>
              <a:rPr lang="en-US" dirty="0" err="1"/>
              <a:t>Cívico</a:t>
            </a:r>
            <a:r>
              <a:rPr lang="en-US" dirty="0"/>
              <a:t> Digital dos Estudantes </a:t>
            </a:r>
            <a:r>
              <a:rPr lang="en-US" dirty="0" err="1"/>
              <a:t>está</a:t>
            </a:r>
            <a:r>
              <a:rPr lang="en-US" dirty="0"/>
              <a:t> </a:t>
            </a:r>
            <a:r>
              <a:rPr lang="en-US" dirty="0" err="1"/>
              <a:t>desenhado</a:t>
            </a:r>
            <a:r>
              <a:rPr lang="en-US" dirty="0"/>
              <a:t> para </a:t>
            </a:r>
            <a:r>
              <a:rPr lang="en-US" dirty="0" err="1"/>
              <a:t>ensinar</a:t>
            </a:r>
            <a:r>
              <a:rPr lang="en-US" dirty="0"/>
              <a:t> </a:t>
            </a:r>
            <a:r>
              <a:rPr lang="en-US" dirty="0" err="1"/>
              <a:t>importantes</a:t>
            </a:r>
            <a:r>
              <a:rPr lang="en-US" dirty="0"/>
              <a:t> </a:t>
            </a:r>
            <a:r>
              <a:rPr lang="en-US" dirty="0" err="1"/>
              <a:t>ferramentas</a:t>
            </a:r>
            <a:r>
              <a:rPr lang="en-US" dirty="0"/>
              <a:t> </a:t>
            </a:r>
            <a:r>
              <a:rPr lang="en-US" dirty="0" err="1"/>
              <a:t>digitais</a:t>
            </a:r>
            <a:r>
              <a:rPr lang="en-US" dirty="0"/>
              <a:t> que </a:t>
            </a:r>
            <a:r>
              <a:rPr lang="en-US" dirty="0" err="1"/>
              <a:t>irão</a:t>
            </a:r>
            <a:r>
              <a:rPr lang="en-US" dirty="0"/>
              <a:t> </a:t>
            </a:r>
            <a:r>
              <a:rPr lang="en-US" dirty="0" err="1"/>
              <a:t>suportá</a:t>
            </a:r>
            <a:r>
              <a:rPr lang="en-US" dirty="0"/>
              <a:t>-lo no </a:t>
            </a:r>
            <a:r>
              <a:rPr lang="en-US" dirty="0" err="1"/>
              <a:t>seu</a:t>
            </a:r>
            <a:r>
              <a:rPr lang="en-US" dirty="0"/>
              <a:t> </a:t>
            </a:r>
            <a:r>
              <a:rPr lang="en-US" dirty="0" err="1"/>
              <a:t>próprio</a:t>
            </a:r>
            <a:r>
              <a:rPr lang="en-US" dirty="0"/>
              <a:t> </a:t>
            </a:r>
            <a:r>
              <a:rPr lang="en-US" dirty="0" err="1"/>
              <a:t>envolvimento</a:t>
            </a:r>
            <a:r>
              <a:rPr lang="en-US" dirty="0"/>
              <a:t> </a:t>
            </a:r>
            <a:r>
              <a:rPr lang="en-US" dirty="0" err="1"/>
              <a:t>cívico</a:t>
            </a:r>
            <a:r>
              <a:rPr lang="en-US" dirty="0"/>
              <a:t>. </a:t>
            </a:r>
            <a:endParaRPr lang="en-IE" dirty="0"/>
          </a:p>
        </p:txBody>
      </p:sp>
      <p:sp>
        <p:nvSpPr>
          <p:cNvPr id="7" name="Text Placeholder 15">
            <a:extLst>
              <a:ext uri="{FF2B5EF4-FFF2-40B4-BE49-F238E27FC236}">
                <a16:creationId xmlns:a16="http://schemas.microsoft.com/office/drawing/2014/main" id="{F11D834D-573A-474D-80F6-0C32DEB47034}"/>
              </a:ext>
            </a:extLst>
          </p:cNvPr>
          <p:cNvSpPr>
            <a:spLocks noGrp="1"/>
          </p:cNvSpPr>
          <p:nvPr>
            <p:ph type="body" sz="quarter" idx="16"/>
          </p:nvPr>
        </p:nvSpPr>
        <p:spPr>
          <a:xfrm>
            <a:off x="734713" y="642972"/>
            <a:ext cx="10594345" cy="582221"/>
          </a:xfrm>
        </p:spPr>
        <p:txBody>
          <a:bodyPr>
            <a:normAutofit lnSpcReduction="10000"/>
          </a:bodyPr>
          <a:lstStyle/>
          <a:p>
            <a:r>
              <a:rPr lang="en-US" dirty="0"/>
              <a:t>Uma breve nota </a:t>
            </a:r>
            <a:r>
              <a:rPr lang="en-US" dirty="0" err="1"/>
              <a:t>sobre</a:t>
            </a:r>
            <a:r>
              <a:rPr lang="en-US" dirty="0"/>
              <a:t> as </a:t>
            </a:r>
            <a:r>
              <a:rPr lang="en-US" dirty="0" err="1"/>
              <a:t>abreviaturas</a:t>
            </a:r>
            <a:r>
              <a:rPr lang="en-US" dirty="0"/>
              <a:t> </a:t>
            </a:r>
            <a:r>
              <a:rPr lang="en-US" dirty="0" err="1"/>
              <a:t>aplicadas</a:t>
            </a:r>
            <a:endParaRPr lang="en-IE" dirty="0"/>
          </a:p>
        </p:txBody>
      </p:sp>
    </p:spTree>
    <p:extLst>
      <p:ext uri="{BB962C8B-B14F-4D97-AF65-F5344CB8AC3E}">
        <p14:creationId xmlns:p14="http://schemas.microsoft.com/office/powerpoint/2010/main" val="120930856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DD5DB3AE-E549-4684-926B-61C8F1FC1EBC}"/>
              </a:ext>
            </a:extLst>
          </p:cNvPr>
          <p:cNvSpPr txBox="1"/>
          <p:nvPr/>
        </p:nvSpPr>
        <p:spPr>
          <a:xfrm>
            <a:off x="1524000" y="1609725"/>
            <a:ext cx="5105121" cy="2677656"/>
          </a:xfrm>
          <a:prstGeom prst="rect">
            <a:avLst/>
          </a:prstGeom>
          <a:noFill/>
        </p:spPr>
        <p:txBody>
          <a:bodyPr wrap="square" rtlCol="0">
            <a:spAutoFit/>
          </a:bodyPr>
          <a:lstStyle/>
          <a:p>
            <a:r>
              <a:rPr lang="pt-PT" sz="2400" dirty="0">
                <a:solidFill>
                  <a:schemeClr val="bg1"/>
                </a:solidFill>
              </a:rPr>
              <a:t>Não sabe por onde começar para preparar a sua declaração de missão? Veja o link abaixo que tem 100 exemplos de declarações de missão</a:t>
            </a:r>
          </a:p>
          <a:p>
            <a:endParaRPr lang="en-US" sz="2400" dirty="0">
              <a:solidFill>
                <a:schemeClr val="bg1"/>
              </a:solidFill>
            </a:endParaRPr>
          </a:p>
          <a:p>
            <a:r>
              <a:rPr lang="en-US" sz="2400" dirty="0">
                <a:solidFill>
                  <a:schemeClr val="bg1"/>
                </a:solidFill>
                <a:hlinkClick r:id="rId2">
                  <a:extLst>
                    <a:ext uri="{A12FA001-AC4F-418D-AE19-62706E023703}">
                      <ahyp:hlinkClr xmlns:ahyp="http://schemas.microsoft.com/office/drawing/2018/hyperlinkcolor" val="tx"/>
                    </a:ext>
                  </a:extLst>
                </a:hlinkClick>
              </a:rPr>
              <a:t>100 Mission Statement Templates &amp; Examples</a:t>
            </a:r>
            <a:endParaRPr lang="en-US" sz="2400" dirty="0">
              <a:solidFill>
                <a:schemeClr val="bg1"/>
              </a:solidFill>
            </a:endParaRPr>
          </a:p>
        </p:txBody>
      </p:sp>
      <p:pic>
        <p:nvPicPr>
          <p:cNvPr id="10" name="Picture Placeholder 9">
            <a:extLst>
              <a:ext uri="{FF2B5EF4-FFF2-40B4-BE49-F238E27FC236}">
                <a16:creationId xmlns:a16="http://schemas.microsoft.com/office/drawing/2014/main" id="{41AA6D62-E952-44F5-846A-AB8461B7BE56}"/>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l="23233" r="23233"/>
          <a:stretch>
            <a:fillRect/>
          </a:stretch>
        </p:blipFill>
        <p:spPr/>
      </p:pic>
      <p:sp>
        <p:nvSpPr>
          <p:cNvPr id="13" name="Text Placeholder 2">
            <a:extLst>
              <a:ext uri="{FF2B5EF4-FFF2-40B4-BE49-F238E27FC236}">
                <a16:creationId xmlns:a16="http://schemas.microsoft.com/office/drawing/2014/main" id="{FFAA6AEB-4E31-47C0-A439-1B984C79664E}"/>
              </a:ext>
            </a:extLst>
          </p:cNvPr>
          <p:cNvSpPr txBox="1">
            <a:spLocks/>
          </p:cNvSpPr>
          <p:nvPr/>
        </p:nvSpPr>
        <p:spPr>
          <a:xfrm>
            <a:off x="1718347" y="258055"/>
            <a:ext cx="4716425" cy="703970"/>
          </a:xfrm>
          <a:prstGeom prst="rect">
            <a:avLst/>
          </a:prstGeom>
        </p:spPr>
        <p:txBody>
          <a:bodyPr vert="horz" lIns="91440" tIns="45720" rIns="91440" bIns="45720" rtlCol="0">
            <a:normAutofit fontScale="77500" lnSpcReduction="20000"/>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pt-PT" sz="3300" dirty="0"/>
              <a:t>INSPIRAÇÃO PARA DESENVOLVER UMA DECLARAÇÃO DE MISSÃO</a:t>
            </a:r>
            <a:endParaRPr lang="en-US" dirty="0"/>
          </a:p>
        </p:txBody>
      </p:sp>
      <p:sp>
        <p:nvSpPr>
          <p:cNvPr id="14" name="TextBox 13">
            <a:extLst>
              <a:ext uri="{FF2B5EF4-FFF2-40B4-BE49-F238E27FC236}">
                <a16:creationId xmlns:a16="http://schemas.microsoft.com/office/drawing/2014/main" id="{A9C4F911-417A-4517-9286-B286BB3AF8ED}"/>
              </a:ext>
            </a:extLst>
          </p:cNvPr>
          <p:cNvSpPr txBox="1"/>
          <p:nvPr/>
        </p:nvSpPr>
        <p:spPr>
          <a:xfrm>
            <a:off x="6852062" y="6530068"/>
            <a:ext cx="1164772" cy="369332"/>
          </a:xfrm>
          <a:prstGeom prst="rect">
            <a:avLst/>
          </a:prstGeom>
          <a:noFill/>
        </p:spPr>
        <p:txBody>
          <a:bodyPr wrap="square" rtlCol="0">
            <a:spAutoFit/>
          </a:bodyPr>
          <a:lstStyle/>
          <a:p>
            <a:r>
              <a:rPr lang="en-IE" dirty="0">
                <a:solidFill>
                  <a:srgbClr val="002060"/>
                </a:solidFill>
                <a:hlinkClick r:id="rId4">
                  <a:extLst>
                    <a:ext uri="{A12FA001-AC4F-418D-AE19-62706E023703}">
                      <ahyp:hlinkClr xmlns:ahyp="http://schemas.microsoft.com/office/drawing/2018/hyperlinkcolor" val="tx"/>
                    </a:ext>
                  </a:extLst>
                </a:hlinkClick>
              </a:rPr>
              <a:t>Source</a:t>
            </a:r>
            <a:endParaRPr lang="en-IE" dirty="0">
              <a:solidFill>
                <a:srgbClr val="002060"/>
              </a:solidFill>
            </a:endParaRPr>
          </a:p>
        </p:txBody>
      </p:sp>
    </p:spTree>
    <p:extLst>
      <p:ext uri="{BB962C8B-B14F-4D97-AF65-F5344CB8AC3E}">
        <p14:creationId xmlns:p14="http://schemas.microsoft.com/office/powerpoint/2010/main" val="274848231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a:extLst>
              <a:ext uri="{FF2B5EF4-FFF2-40B4-BE49-F238E27FC236}">
                <a16:creationId xmlns:a16="http://schemas.microsoft.com/office/drawing/2014/main" id="{31D3D855-3099-44A8-BEE3-73B55C1AABB7}"/>
              </a:ext>
            </a:extLst>
          </p:cNvPr>
          <p:cNvPicPr>
            <a:picLocks noGrp="1" noChangeAspect="1"/>
          </p:cNvPicPr>
          <p:nvPr>
            <p:ph type="pic" sz="quarter" idx="10"/>
          </p:nvPr>
        </p:nvPicPr>
        <p:blipFill rotWithShape="1">
          <a:blip r:embed="rId2" cstate="screen">
            <a:extLst>
              <a:ext uri="{28A0092B-C50C-407E-A947-70E740481C1C}">
                <a14:useLocalDpi xmlns:a14="http://schemas.microsoft.com/office/drawing/2010/main"/>
              </a:ext>
            </a:extLst>
          </a:blip>
          <a:srcRect l="23253" r="23253"/>
          <a:stretch/>
        </p:blipFill>
        <p:spPr/>
      </p:pic>
      <p:sp>
        <p:nvSpPr>
          <p:cNvPr id="4" name="Text Placeholder 3">
            <a:extLst>
              <a:ext uri="{FF2B5EF4-FFF2-40B4-BE49-F238E27FC236}">
                <a16:creationId xmlns:a16="http://schemas.microsoft.com/office/drawing/2014/main" id="{DCF9747A-3BFA-49CA-8AA7-19AF1F28C0B4}"/>
              </a:ext>
            </a:extLst>
          </p:cNvPr>
          <p:cNvSpPr>
            <a:spLocks noGrp="1"/>
          </p:cNvSpPr>
          <p:nvPr>
            <p:ph type="body" sz="quarter" idx="18"/>
          </p:nvPr>
        </p:nvSpPr>
        <p:spPr>
          <a:xfrm>
            <a:off x="1718561" y="1555527"/>
            <a:ext cx="4949658" cy="4997673"/>
          </a:xfrm>
        </p:spPr>
        <p:txBody>
          <a:bodyPr>
            <a:normAutofit/>
          </a:bodyPr>
          <a:lstStyle/>
          <a:p>
            <a:pPr marL="0"/>
            <a:r>
              <a:rPr lang="pt-PT" dirty="0"/>
              <a:t>Depois de desenvolver a declaração de missão, é hora de descobrir como a vai aplicar para publicitar o projeto de ECD.</a:t>
            </a:r>
          </a:p>
          <a:p>
            <a:pPr marL="0"/>
            <a:r>
              <a:rPr lang="pt-PT" dirty="0"/>
              <a:t> A principal forma de o fazer é orientar a estratégia de marketing do projeto em torno da missão e do seu propósito.</a:t>
            </a:r>
          </a:p>
          <a:p>
            <a:pPr marL="0"/>
            <a:r>
              <a:rPr lang="pt-PT" dirty="0"/>
              <a:t>No tópico a seguir, veremos em detalhe as diferentes ferramentas digitais que poderá aplicar para auxiliar a divulgação da mensagem e promover o projeto ECD.</a:t>
            </a:r>
          </a:p>
          <a:p>
            <a:pPr marL="0"/>
            <a:endParaRPr lang="en-US" dirty="0"/>
          </a:p>
          <a:p>
            <a:pPr marL="0"/>
            <a:endParaRPr lang="en-IE" dirty="0"/>
          </a:p>
        </p:txBody>
      </p:sp>
      <p:sp>
        <p:nvSpPr>
          <p:cNvPr id="3" name="Text Placeholder 2">
            <a:extLst>
              <a:ext uri="{FF2B5EF4-FFF2-40B4-BE49-F238E27FC236}">
                <a16:creationId xmlns:a16="http://schemas.microsoft.com/office/drawing/2014/main" id="{36FF10A4-38A3-A344-8FC5-3A697B3C97A7}"/>
              </a:ext>
            </a:extLst>
          </p:cNvPr>
          <p:cNvSpPr>
            <a:spLocks noGrp="1"/>
          </p:cNvSpPr>
          <p:nvPr>
            <p:ph type="body" sz="quarter" idx="16"/>
          </p:nvPr>
        </p:nvSpPr>
        <p:spPr>
          <a:xfrm>
            <a:off x="1718561" y="304800"/>
            <a:ext cx="4716425" cy="872931"/>
          </a:xfrm>
        </p:spPr>
        <p:txBody>
          <a:bodyPr>
            <a:normAutofit/>
          </a:bodyPr>
          <a:lstStyle/>
          <a:p>
            <a:pPr algn="ctr"/>
            <a:r>
              <a:rPr lang="pt-PT" sz="2800" dirty="0"/>
              <a:t>COMO USAR A DECLARAÇÃO DE MISSÃO</a:t>
            </a:r>
            <a:endParaRPr lang="en-US" dirty="0"/>
          </a:p>
        </p:txBody>
      </p:sp>
    </p:spTree>
    <p:extLst>
      <p:ext uri="{BB962C8B-B14F-4D97-AF65-F5344CB8AC3E}">
        <p14:creationId xmlns:p14="http://schemas.microsoft.com/office/powerpoint/2010/main" val="168001824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3C7DBFFB-AB38-455D-BA9A-DB587DCA5304}"/>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l="23253" r="23253"/>
          <a:stretch>
            <a:fillRect/>
          </a:stretch>
        </p:blipFill>
        <p:spPr/>
      </p:pic>
      <p:sp>
        <p:nvSpPr>
          <p:cNvPr id="6" name="Text Placeholder 5">
            <a:extLst>
              <a:ext uri="{FF2B5EF4-FFF2-40B4-BE49-F238E27FC236}">
                <a16:creationId xmlns:a16="http://schemas.microsoft.com/office/drawing/2014/main" id="{05C9222F-9FA9-4A00-B8AE-2817B5BBA4BE}"/>
              </a:ext>
            </a:extLst>
          </p:cNvPr>
          <p:cNvSpPr>
            <a:spLocks noGrp="1"/>
          </p:cNvSpPr>
          <p:nvPr>
            <p:ph type="body" sz="quarter" idx="16"/>
          </p:nvPr>
        </p:nvSpPr>
        <p:spPr/>
        <p:txBody>
          <a:bodyPr>
            <a:normAutofit lnSpcReduction="10000"/>
          </a:bodyPr>
          <a:lstStyle/>
          <a:p>
            <a:r>
              <a:rPr lang="en-IE" dirty="0"/>
              <a:t>Recursos</a:t>
            </a:r>
          </a:p>
        </p:txBody>
      </p:sp>
      <p:sp>
        <p:nvSpPr>
          <p:cNvPr id="11" name="TextBox 10">
            <a:extLst>
              <a:ext uri="{FF2B5EF4-FFF2-40B4-BE49-F238E27FC236}">
                <a16:creationId xmlns:a16="http://schemas.microsoft.com/office/drawing/2014/main" id="{72445D50-D67C-4080-B5AC-DF74DA5E23BF}"/>
              </a:ext>
            </a:extLst>
          </p:cNvPr>
          <p:cNvSpPr txBox="1"/>
          <p:nvPr/>
        </p:nvSpPr>
        <p:spPr>
          <a:xfrm>
            <a:off x="1431544" y="1328321"/>
            <a:ext cx="5588381" cy="5262979"/>
          </a:xfrm>
          <a:prstGeom prst="rect">
            <a:avLst/>
          </a:prstGeom>
          <a:noFill/>
        </p:spPr>
        <p:txBody>
          <a:bodyPr wrap="square" rtlCol="0">
            <a:spAutoFit/>
          </a:bodyPr>
          <a:lstStyle/>
          <a:p>
            <a:r>
              <a:rPr lang="en-IE" sz="2400" dirty="0">
                <a:solidFill>
                  <a:schemeClr val="bg1"/>
                </a:solidFill>
                <a:hlinkClick r:id="rId3">
                  <a:extLst>
                    <a:ext uri="{A12FA001-AC4F-418D-AE19-62706E023703}">
                      <ahyp:hlinkClr xmlns:ahyp="http://schemas.microsoft.com/office/drawing/2018/hyperlinkcolor" val="tx"/>
                    </a:ext>
                  </a:extLst>
                </a:hlinkClick>
              </a:rPr>
              <a:t>Forbes article on The Meaning Behind Mission marketing (10 min read).</a:t>
            </a:r>
            <a:endParaRPr lang="en-IE" sz="2400" dirty="0">
              <a:solidFill>
                <a:schemeClr val="bg1"/>
              </a:solidFill>
            </a:endParaRPr>
          </a:p>
          <a:p>
            <a:endParaRPr lang="en-IE" sz="2400" dirty="0">
              <a:solidFill>
                <a:schemeClr val="bg1"/>
              </a:solidFill>
            </a:endParaRPr>
          </a:p>
          <a:p>
            <a:r>
              <a:rPr lang="en-US" sz="2400" b="0" i="0" dirty="0">
                <a:solidFill>
                  <a:schemeClr val="bg1"/>
                </a:solidFill>
                <a:effectLst/>
                <a:latin typeface="AvenirNext"/>
                <a:hlinkClick r:id="rId4">
                  <a:extLst>
                    <a:ext uri="{A12FA001-AC4F-418D-AE19-62706E023703}">
                      <ahyp:hlinkClr xmlns:ahyp="http://schemas.microsoft.com/office/drawing/2018/hyperlinkcolor" val="tx"/>
                    </a:ext>
                  </a:extLst>
                </a:hlinkClick>
              </a:rPr>
              <a:t>27 Truly Inspiring Company Vision and Mission Statement Examples (18 min read)</a:t>
            </a:r>
            <a:endParaRPr lang="en-US" sz="2400" b="0" i="0" dirty="0">
              <a:solidFill>
                <a:schemeClr val="bg1"/>
              </a:solidFill>
              <a:effectLst/>
              <a:latin typeface="AvenirNext"/>
            </a:endParaRPr>
          </a:p>
          <a:p>
            <a:endParaRPr lang="en-US" sz="2400" dirty="0">
              <a:solidFill>
                <a:schemeClr val="bg1"/>
              </a:solidFill>
              <a:latin typeface="AvenirNext"/>
            </a:endParaRPr>
          </a:p>
          <a:p>
            <a:r>
              <a:rPr lang="en-US" sz="2400" b="0" i="0" dirty="0">
                <a:solidFill>
                  <a:schemeClr val="bg1"/>
                </a:solidFill>
                <a:effectLst/>
                <a:latin typeface="AvenirNext"/>
                <a:hlinkClick r:id="rId5">
                  <a:extLst>
                    <a:ext uri="{A12FA001-AC4F-418D-AE19-62706E023703}">
                      <ahyp:hlinkClr xmlns:ahyp="http://schemas.microsoft.com/office/drawing/2018/hyperlinkcolor" val="tx"/>
                    </a:ext>
                  </a:extLst>
                </a:hlinkClick>
              </a:rPr>
              <a:t>Steve</a:t>
            </a:r>
            <a:r>
              <a:rPr lang="en-US" sz="2400" dirty="0">
                <a:solidFill>
                  <a:schemeClr val="bg1"/>
                </a:solidFill>
                <a:latin typeface="AvenirNext"/>
                <a:hlinkClick r:id="rId5">
                  <a:extLst>
                    <a:ext uri="{A12FA001-AC4F-418D-AE19-62706E023703}">
                      <ahyp:hlinkClr xmlns:ahyp="http://schemas.microsoft.com/office/drawing/2018/hyperlinkcolor" val="tx"/>
                    </a:ext>
                  </a:extLst>
                </a:hlinkClick>
              </a:rPr>
              <a:t> Jobs is often considered one of the best examples of using Mission Marketing. Check out this video of his talk on apple’s “think different” campaign.</a:t>
            </a:r>
            <a:endParaRPr lang="en-US" sz="2400" b="0" i="0" dirty="0">
              <a:solidFill>
                <a:schemeClr val="bg1"/>
              </a:solidFill>
              <a:effectLst/>
              <a:latin typeface="AvenirNext"/>
            </a:endParaRPr>
          </a:p>
          <a:p>
            <a:endParaRPr lang="en-IE" sz="2400" dirty="0">
              <a:solidFill>
                <a:schemeClr val="bg1"/>
              </a:solidFill>
            </a:endParaRPr>
          </a:p>
          <a:p>
            <a:r>
              <a:rPr lang="en-US" sz="2400" dirty="0">
                <a:solidFill>
                  <a:schemeClr val="bg1"/>
                </a:solidFill>
                <a:hlinkClick r:id="rId6">
                  <a:extLst>
                    <a:ext uri="{A12FA001-AC4F-418D-AE19-62706E023703}">
                      <ahyp:hlinkClr xmlns:ahyp="http://schemas.microsoft.com/office/drawing/2018/hyperlinkcolor" val="tx"/>
                    </a:ext>
                  </a:extLst>
                </a:hlinkClick>
              </a:rPr>
              <a:t>How to Write a Content Marketing Mission Statement in 3 Steps </a:t>
            </a:r>
            <a:endParaRPr lang="en-IE" sz="2400" dirty="0">
              <a:solidFill>
                <a:schemeClr val="bg1"/>
              </a:solidFill>
            </a:endParaRPr>
          </a:p>
          <a:p>
            <a:endParaRPr lang="en-IE" sz="2400" dirty="0"/>
          </a:p>
        </p:txBody>
      </p:sp>
    </p:spTree>
    <p:extLst>
      <p:ext uri="{BB962C8B-B14F-4D97-AF65-F5344CB8AC3E}">
        <p14:creationId xmlns:p14="http://schemas.microsoft.com/office/powerpoint/2010/main" val="106151276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18328B74-6E6E-6841-9825-118B71CB140C}"/>
              </a:ext>
            </a:extLst>
          </p:cNvPr>
          <p:cNvSpPr>
            <a:spLocks noGrp="1"/>
          </p:cNvSpPr>
          <p:nvPr>
            <p:ph type="body" sz="quarter" idx="16"/>
          </p:nvPr>
        </p:nvSpPr>
        <p:spPr>
          <a:xfrm>
            <a:off x="2149153" y="716692"/>
            <a:ext cx="8966521" cy="2121217"/>
          </a:xfrm>
        </p:spPr>
        <p:txBody>
          <a:bodyPr>
            <a:normAutofit fontScale="92500"/>
          </a:bodyPr>
          <a:lstStyle/>
          <a:p>
            <a:r>
              <a:rPr lang="pt-PT" dirty="0"/>
              <a:t>FERRAMENTAS TECNOLÓGICAS PARA PARTILHAR E DIVULGAR A ATIVIDADE DE ENVOLVIMENTO CÍVICO</a:t>
            </a:r>
            <a:endParaRPr lang="en-US" sz="4400" dirty="0"/>
          </a:p>
        </p:txBody>
      </p:sp>
      <p:sp>
        <p:nvSpPr>
          <p:cNvPr id="2" name="Text Placeholder 1">
            <a:extLst>
              <a:ext uri="{FF2B5EF4-FFF2-40B4-BE49-F238E27FC236}">
                <a16:creationId xmlns:a16="http://schemas.microsoft.com/office/drawing/2014/main" id="{6EE5B6E5-41A7-4547-908A-136FB5F43475}"/>
              </a:ext>
            </a:extLst>
          </p:cNvPr>
          <p:cNvSpPr>
            <a:spLocks noGrp="1"/>
          </p:cNvSpPr>
          <p:nvPr>
            <p:ph type="body" sz="quarter" idx="17"/>
          </p:nvPr>
        </p:nvSpPr>
        <p:spPr/>
        <p:txBody>
          <a:bodyPr>
            <a:normAutofit fontScale="85000" lnSpcReduction="20000"/>
          </a:bodyPr>
          <a:lstStyle/>
          <a:p>
            <a:r>
              <a:rPr lang="en-IE" dirty="0"/>
              <a:t>04</a:t>
            </a:r>
          </a:p>
        </p:txBody>
      </p:sp>
      <p:sp>
        <p:nvSpPr>
          <p:cNvPr id="5" name="TextBox 4">
            <a:extLst>
              <a:ext uri="{FF2B5EF4-FFF2-40B4-BE49-F238E27FC236}">
                <a16:creationId xmlns:a16="http://schemas.microsoft.com/office/drawing/2014/main" id="{4931B5E6-DC17-4DEE-8560-3E26A43CAE93}"/>
              </a:ext>
            </a:extLst>
          </p:cNvPr>
          <p:cNvSpPr txBox="1"/>
          <p:nvPr/>
        </p:nvSpPr>
        <p:spPr>
          <a:xfrm>
            <a:off x="6280031" y="5218044"/>
            <a:ext cx="5492870" cy="523220"/>
          </a:xfrm>
          <a:prstGeom prst="rect">
            <a:avLst/>
          </a:prstGeom>
          <a:noFill/>
        </p:spPr>
        <p:txBody>
          <a:bodyPr wrap="square" rtlCol="0">
            <a:spAutoFit/>
          </a:bodyPr>
          <a:lstStyle/>
          <a:p>
            <a:pPr algn="r"/>
            <a:r>
              <a:rPr lang="en-IE" sz="2800" b="1" dirty="0" err="1">
                <a:solidFill>
                  <a:schemeClr val="bg1"/>
                </a:solidFill>
              </a:rPr>
              <a:t>Nível</a:t>
            </a:r>
            <a:r>
              <a:rPr lang="en-IE" sz="2800" b="1" dirty="0">
                <a:solidFill>
                  <a:schemeClr val="bg1"/>
                </a:solidFill>
              </a:rPr>
              <a:t> de </a:t>
            </a:r>
            <a:r>
              <a:rPr lang="en-IE" sz="2800" b="1" dirty="0" err="1">
                <a:solidFill>
                  <a:schemeClr val="bg1"/>
                </a:solidFill>
              </a:rPr>
              <a:t>Aprendizagem</a:t>
            </a:r>
            <a:r>
              <a:rPr lang="en-IE" sz="2800" b="1" dirty="0">
                <a:solidFill>
                  <a:schemeClr val="bg1"/>
                </a:solidFill>
              </a:rPr>
              <a:t>: </a:t>
            </a:r>
            <a:r>
              <a:rPr lang="en-IE" sz="2800" b="1" dirty="0" err="1">
                <a:solidFill>
                  <a:schemeClr val="bg1"/>
                </a:solidFill>
              </a:rPr>
              <a:t>Inicial</a:t>
            </a:r>
            <a:endParaRPr lang="en-IE" sz="2800" b="1" dirty="0">
              <a:solidFill>
                <a:schemeClr val="bg1"/>
              </a:solidFill>
            </a:endParaRPr>
          </a:p>
        </p:txBody>
      </p:sp>
    </p:spTree>
    <p:extLst>
      <p:ext uri="{BB962C8B-B14F-4D97-AF65-F5344CB8AC3E}">
        <p14:creationId xmlns:p14="http://schemas.microsoft.com/office/powerpoint/2010/main" val="215379162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557E8A9-C9F9-49CB-944F-62812FDD3EC1}"/>
              </a:ext>
            </a:extLst>
          </p:cNvPr>
          <p:cNvSpPr>
            <a:spLocks noGrp="1"/>
          </p:cNvSpPr>
          <p:nvPr>
            <p:ph type="body" sz="quarter" idx="16"/>
          </p:nvPr>
        </p:nvSpPr>
        <p:spPr>
          <a:xfrm>
            <a:off x="1545771" y="128508"/>
            <a:ext cx="4716425" cy="1209894"/>
          </a:xfrm>
        </p:spPr>
        <p:txBody>
          <a:bodyPr>
            <a:noAutofit/>
          </a:bodyPr>
          <a:lstStyle/>
          <a:p>
            <a:pPr algn="ctr"/>
            <a:r>
              <a:rPr lang="pt-PT" sz="2400" dirty="0"/>
              <a:t>RECORRER A FERRAMENTAS PARA PARTILHAR E DIVULGAR O PROJETO DE ENVOLVIMENTO CÍVICO</a:t>
            </a:r>
            <a:endParaRPr lang="en-IE" sz="1600" dirty="0"/>
          </a:p>
        </p:txBody>
      </p:sp>
      <p:pic>
        <p:nvPicPr>
          <p:cNvPr id="5" name="Picture 4" descr="Icon&#10;&#10;Description automatically generated">
            <a:extLst>
              <a:ext uri="{FF2B5EF4-FFF2-40B4-BE49-F238E27FC236}">
                <a16:creationId xmlns:a16="http://schemas.microsoft.com/office/drawing/2014/main" id="{C1AA7E6B-F0E2-964F-B753-2C028613E753}"/>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rot="10800000" flipH="1" flipV="1">
            <a:off x="8534725" y="5106391"/>
            <a:ext cx="3657275" cy="1765372"/>
          </a:xfrm>
          <a:prstGeom prst="rect">
            <a:avLst/>
          </a:prstGeom>
        </p:spPr>
      </p:pic>
      <p:sp>
        <p:nvSpPr>
          <p:cNvPr id="7" name="TextBox 6">
            <a:extLst>
              <a:ext uri="{FF2B5EF4-FFF2-40B4-BE49-F238E27FC236}">
                <a16:creationId xmlns:a16="http://schemas.microsoft.com/office/drawing/2014/main" id="{E349BC0B-94D2-47B0-9FC4-9A1E1C77ADD8}"/>
              </a:ext>
            </a:extLst>
          </p:cNvPr>
          <p:cNvSpPr txBox="1"/>
          <p:nvPr/>
        </p:nvSpPr>
        <p:spPr>
          <a:xfrm>
            <a:off x="1545771" y="1338402"/>
            <a:ext cx="5202401" cy="5262979"/>
          </a:xfrm>
          <a:prstGeom prst="rect">
            <a:avLst/>
          </a:prstGeom>
          <a:noFill/>
        </p:spPr>
        <p:txBody>
          <a:bodyPr wrap="square" rtlCol="0">
            <a:spAutoFit/>
          </a:bodyPr>
          <a:lstStyle/>
          <a:p>
            <a:r>
              <a:rPr lang="pt-PT" sz="2400" dirty="0">
                <a:solidFill>
                  <a:schemeClr val="bg1"/>
                </a:solidFill>
              </a:rPr>
              <a:t>Escolher as ferramentas digitais corretas pode significar o sucesso ou o fracasso do projeto de DCE.</a:t>
            </a:r>
          </a:p>
          <a:p>
            <a:endParaRPr lang="pt-PT" sz="2400" dirty="0">
              <a:solidFill>
                <a:schemeClr val="bg1"/>
              </a:solidFill>
            </a:endParaRPr>
          </a:p>
          <a:p>
            <a:r>
              <a:rPr lang="pt-PT" sz="2400" dirty="0">
                <a:solidFill>
                  <a:schemeClr val="bg1"/>
                </a:solidFill>
              </a:rPr>
              <a:t>Embora cada módulo tenha focado ferramentas digitais relevantes, este tópico dedica-se às ferramentas digitais que pode usar para ajudar a publicitar e promover o projeto SDCE.</a:t>
            </a:r>
          </a:p>
          <a:p>
            <a:endParaRPr lang="pt-PT" sz="2400" dirty="0">
              <a:solidFill>
                <a:schemeClr val="bg1"/>
              </a:solidFill>
            </a:endParaRPr>
          </a:p>
          <a:p>
            <a:r>
              <a:rPr lang="pt-PT" sz="2400" dirty="0">
                <a:solidFill>
                  <a:schemeClr val="bg1"/>
                </a:solidFill>
              </a:rPr>
              <a:t>Como a maioria dos projetos de DCE será realizada de forma voluntária e os fundos serão limitados, as ferramentas destacadas são de </a:t>
            </a:r>
            <a:r>
              <a:rPr lang="pt-PT" sz="2400" b="1" dirty="0">
                <a:solidFill>
                  <a:schemeClr val="bg1"/>
                </a:solidFill>
              </a:rPr>
              <a:t>uso gratuito</a:t>
            </a:r>
            <a:r>
              <a:rPr lang="pt-PT" sz="2400" dirty="0">
                <a:solidFill>
                  <a:schemeClr val="bg1"/>
                </a:solidFill>
              </a:rPr>
              <a:t>.</a:t>
            </a:r>
          </a:p>
        </p:txBody>
      </p:sp>
      <p:sp>
        <p:nvSpPr>
          <p:cNvPr id="8" name="TextBox 7">
            <a:extLst>
              <a:ext uri="{FF2B5EF4-FFF2-40B4-BE49-F238E27FC236}">
                <a16:creationId xmlns:a16="http://schemas.microsoft.com/office/drawing/2014/main" id="{BADE5901-1A64-4D4F-AC0D-118C1916C01B}"/>
              </a:ext>
            </a:extLst>
          </p:cNvPr>
          <p:cNvSpPr txBox="1"/>
          <p:nvPr/>
        </p:nvSpPr>
        <p:spPr>
          <a:xfrm>
            <a:off x="5915890" y="6491546"/>
            <a:ext cx="1872343" cy="369332"/>
          </a:xfrm>
          <a:prstGeom prst="rect">
            <a:avLst/>
          </a:prstGeom>
          <a:noFill/>
        </p:spPr>
        <p:txBody>
          <a:bodyPr wrap="square" rtlCol="0">
            <a:spAutoFit/>
          </a:bodyPr>
          <a:lstStyle/>
          <a:p>
            <a:r>
              <a:rPr lang="en-IE" dirty="0">
                <a:solidFill>
                  <a:schemeClr val="bg1"/>
                </a:solidFill>
                <a:hlinkClick r:id="rId3">
                  <a:extLst>
                    <a:ext uri="{A12FA001-AC4F-418D-AE19-62706E023703}">
                      <ahyp:hlinkClr xmlns:ahyp="http://schemas.microsoft.com/office/drawing/2018/hyperlinkcolor" val="tx"/>
                    </a:ext>
                  </a:extLst>
                </a:hlinkClick>
              </a:rPr>
              <a:t>Fonte</a:t>
            </a:r>
            <a:endParaRPr lang="en-IE" dirty="0">
              <a:solidFill>
                <a:schemeClr val="bg1"/>
              </a:solidFill>
            </a:endParaRPr>
          </a:p>
        </p:txBody>
      </p:sp>
      <p:pic>
        <p:nvPicPr>
          <p:cNvPr id="6" name="Picture Placeholder 5">
            <a:extLst>
              <a:ext uri="{FF2B5EF4-FFF2-40B4-BE49-F238E27FC236}">
                <a16:creationId xmlns:a16="http://schemas.microsoft.com/office/drawing/2014/main" id="{DE5FA8F4-D1A4-44D7-B87B-F8C176FC5402}"/>
              </a:ext>
            </a:extLst>
          </p:cNvPr>
          <p:cNvPicPr>
            <a:picLocks noGrp="1" noChangeAspect="1"/>
          </p:cNvPicPr>
          <p:nvPr>
            <p:ph type="pic" sz="quarter" idx="10"/>
          </p:nvPr>
        </p:nvPicPr>
        <p:blipFill>
          <a:blip r:embed="rId4" cstate="screen">
            <a:extLst>
              <a:ext uri="{28A0092B-C50C-407E-A947-70E740481C1C}">
                <a14:useLocalDpi xmlns:a14="http://schemas.microsoft.com/office/drawing/2010/main"/>
              </a:ext>
            </a:extLst>
          </a:blip>
          <a:srcRect t="8458" b="8458"/>
          <a:stretch>
            <a:fillRect/>
          </a:stretch>
        </p:blipFill>
        <p:spPr/>
      </p:pic>
    </p:spTree>
    <p:extLst>
      <p:ext uri="{BB962C8B-B14F-4D97-AF65-F5344CB8AC3E}">
        <p14:creationId xmlns:p14="http://schemas.microsoft.com/office/powerpoint/2010/main" val="20281257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Icon&#10;&#10;Description automatically generated">
            <a:extLst>
              <a:ext uri="{FF2B5EF4-FFF2-40B4-BE49-F238E27FC236}">
                <a16:creationId xmlns:a16="http://schemas.microsoft.com/office/drawing/2014/main" id="{C1AA7E6B-F0E2-964F-B753-2C028613E753}"/>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rot="10800000" flipH="1" flipV="1">
            <a:off x="8534725" y="5106391"/>
            <a:ext cx="3657275" cy="1765372"/>
          </a:xfrm>
          <a:prstGeom prst="rect">
            <a:avLst/>
          </a:prstGeom>
        </p:spPr>
      </p:pic>
      <p:sp>
        <p:nvSpPr>
          <p:cNvPr id="2" name="Text Placeholder 1">
            <a:extLst>
              <a:ext uri="{FF2B5EF4-FFF2-40B4-BE49-F238E27FC236}">
                <a16:creationId xmlns:a16="http://schemas.microsoft.com/office/drawing/2014/main" id="{1331FFB2-89E9-44D5-9684-4922692B7DD1}"/>
              </a:ext>
            </a:extLst>
          </p:cNvPr>
          <p:cNvSpPr>
            <a:spLocks noGrp="1"/>
          </p:cNvSpPr>
          <p:nvPr>
            <p:ph type="body" sz="quarter" idx="18"/>
          </p:nvPr>
        </p:nvSpPr>
        <p:spPr>
          <a:xfrm>
            <a:off x="484508" y="3460094"/>
            <a:ext cx="5795521" cy="2457230"/>
          </a:xfrm>
        </p:spPr>
        <p:txBody>
          <a:bodyPr>
            <a:normAutofit fontScale="92500" lnSpcReduction="20000"/>
          </a:bodyPr>
          <a:lstStyle/>
          <a:p>
            <a:pPr marL="0"/>
            <a:r>
              <a:rPr lang="pt-PT" dirty="0"/>
              <a:t>Antes de começar sobre quais as ferramentas que serão melhores para cada tipo de estratégia, assista a este vídeo que explica como as ferramentas digitais podem tornar-se parte da estratégia para obter envolvimento cívico nas comunidades.</a:t>
            </a:r>
          </a:p>
          <a:p>
            <a:pPr marL="0"/>
            <a:r>
              <a:rPr lang="pt-PT" dirty="0"/>
              <a:t>ASSISTA</a:t>
            </a:r>
          </a:p>
          <a:p>
            <a:pPr marL="0"/>
            <a:r>
              <a:rPr lang="en-US" dirty="0"/>
              <a:t> </a:t>
            </a:r>
            <a:r>
              <a:rPr lang="en-US" dirty="0">
                <a:hlinkClick r:id="rId4"/>
              </a:rPr>
              <a:t>https://youtu.be/lJUrQKY_A5g?t=12</a:t>
            </a:r>
            <a:r>
              <a:rPr lang="en-US" dirty="0"/>
              <a:t> </a:t>
            </a:r>
            <a:endParaRPr lang="en-IE" dirty="0"/>
          </a:p>
        </p:txBody>
      </p:sp>
      <p:sp>
        <p:nvSpPr>
          <p:cNvPr id="14" name="Text Placeholder 1">
            <a:extLst>
              <a:ext uri="{FF2B5EF4-FFF2-40B4-BE49-F238E27FC236}">
                <a16:creationId xmlns:a16="http://schemas.microsoft.com/office/drawing/2014/main" id="{B937F055-872D-4C58-AFAA-C7B73D6F672C}"/>
              </a:ext>
            </a:extLst>
          </p:cNvPr>
          <p:cNvSpPr>
            <a:spLocks noGrp="1"/>
          </p:cNvSpPr>
          <p:nvPr>
            <p:ph type="body" sz="quarter" idx="16"/>
          </p:nvPr>
        </p:nvSpPr>
        <p:spPr/>
        <p:txBody>
          <a:bodyPr>
            <a:normAutofit/>
          </a:bodyPr>
          <a:lstStyle/>
          <a:p>
            <a:pPr algn="ctr"/>
            <a:r>
              <a:rPr lang="en-US" sz="2800" dirty="0"/>
              <a:t>DAS FERRAMENTAS À ESTRATÉGIA</a:t>
            </a:r>
            <a:endParaRPr lang="en-IE" dirty="0"/>
          </a:p>
        </p:txBody>
      </p:sp>
      <p:sp>
        <p:nvSpPr>
          <p:cNvPr id="21" name="TextBox 20">
            <a:extLst>
              <a:ext uri="{FF2B5EF4-FFF2-40B4-BE49-F238E27FC236}">
                <a16:creationId xmlns:a16="http://schemas.microsoft.com/office/drawing/2014/main" id="{BD1499AA-23DE-4BA1-9A8B-4CC5EC377416}"/>
              </a:ext>
            </a:extLst>
          </p:cNvPr>
          <p:cNvSpPr txBox="1"/>
          <p:nvPr/>
        </p:nvSpPr>
        <p:spPr>
          <a:xfrm>
            <a:off x="5915890" y="6491546"/>
            <a:ext cx="1872343" cy="369332"/>
          </a:xfrm>
          <a:prstGeom prst="rect">
            <a:avLst/>
          </a:prstGeom>
          <a:noFill/>
        </p:spPr>
        <p:txBody>
          <a:bodyPr wrap="square" rtlCol="0">
            <a:spAutoFit/>
          </a:bodyPr>
          <a:lstStyle/>
          <a:p>
            <a:r>
              <a:rPr lang="en-IE" dirty="0">
                <a:solidFill>
                  <a:schemeClr val="bg1"/>
                </a:solidFill>
                <a:hlinkClick r:id="rId5">
                  <a:extLst>
                    <a:ext uri="{A12FA001-AC4F-418D-AE19-62706E023703}">
                      <ahyp:hlinkClr xmlns:ahyp="http://schemas.microsoft.com/office/drawing/2018/hyperlinkcolor" val="tx"/>
                    </a:ext>
                  </a:extLst>
                </a:hlinkClick>
              </a:rPr>
              <a:t>Fonte</a:t>
            </a:r>
            <a:endParaRPr lang="en-IE" dirty="0">
              <a:solidFill>
                <a:schemeClr val="bg1"/>
              </a:solidFill>
            </a:endParaRPr>
          </a:p>
        </p:txBody>
      </p:sp>
      <p:sp>
        <p:nvSpPr>
          <p:cNvPr id="4" name="Picture Placeholder 3">
            <a:extLst>
              <a:ext uri="{FF2B5EF4-FFF2-40B4-BE49-F238E27FC236}">
                <a16:creationId xmlns:a16="http://schemas.microsoft.com/office/drawing/2014/main" id="{106C0425-83B0-40E0-BF71-8F91555242EF}"/>
              </a:ext>
            </a:extLst>
          </p:cNvPr>
          <p:cNvSpPr>
            <a:spLocks noGrp="1"/>
          </p:cNvSpPr>
          <p:nvPr>
            <p:ph type="pic" sz="quarter" idx="10"/>
          </p:nvPr>
        </p:nvSpPr>
        <p:spPr/>
      </p:sp>
      <p:pic>
        <p:nvPicPr>
          <p:cNvPr id="6" name="Online Media 5" title="Andy Williamson: From tools to strategy: putting citizens at the centre of our democracy">
            <a:hlinkClick r:id="" action="ppaction://media"/>
            <a:extLst>
              <a:ext uri="{FF2B5EF4-FFF2-40B4-BE49-F238E27FC236}">
                <a16:creationId xmlns:a16="http://schemas.microsoft.com/office/drawing/2014/main" id="{61367CCD-0D2F-49C1-A339-1CE5D3B2AABC}"/>
              </a:ext>
            </a:extLst>
          </p:cNvPr>
          <p:cNvPicPr>
            <a:picLocks noRot="1" noChangeAspect="1"/>
          </p:cNvPicPr>
          <p:nvPr>
            <a:videoFile r:link="rId1"/>
          </p:nvPr>
        </p:nvPicPr>
        <p:blipFill>
          <a:blip r:embed="rId6"/>
          <a:stretch>
            <a:fillRect/>
          </a:stretch>
        </p:blipFill>
        <p:spPr>
          <a:xfrm>
            <a:off x="7042475" y="1203325"/>
            <a:ext cx="5161483" cy="3913188"/>
          </a:xfrm>
          <a:prstGeom prst="rect">
            <a:avLst/>
          </a:prstGeom>
        </p:spPr>
      </p:pic>
    </p:spTree>
    <p:extLst>
      <p:ext uri="{BB962C8B-B14F-4D97-AF65-F5344CB8AC3E}">
        <p14:creationId xmlns:p14="http://schemas.microsoft.com/office/powerpoint/2010/main" val="31068943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Icon&#10;&#10;Description automatically generated">
            <a:extLst>
              <a:ext uri="{FF2B5EF4-FFF2-40B4-BE49-F238E27FC236}">
                <a16:creationId xmlns:a16="http://schemas.microsoft.com/office/drawing/2014/main" id="{C1AA7E6B-F0E2-964F-B753-2C028613E753}"/>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rot="10800000" flipH="1" flipV="1">
            <a:off x="8534725" y="5106391"/>
            <a:ext cx="3657275" cy="1765372"/>
          </a:xfrm>
          <a:prstGeom prst="rect">
            <a:avLst/>
          </a:prstGeom>
        </p:spPr>
      </p:pic>
      <p:sp>
        <p:nvSpPr>
          <p:cNvPr id="14" name="Text Placeholder 1">
            <a:extLst>
              <a:ext uri="{FF2B5EF4-FFF2-40B4-BE49-F238E27FC236}">
                <a16:creationId xmlns:a16="http://schemas.microsoft.com/office/drawing/2014/main" id="{B937F055-872D-4C58-AFAA-C7B73D6F672C}"/>
              </a:ext>
            </a:extLst>
          </p:cNvPr>
          <p:cNvSpPr>
            <a:spLocks noGrp="1"/>
          </p:cNvSpPr>
          <p:nvPr>
            <p:ph type="body" sz="quarter" idx="16"/>
          </p:nvPr>
        </p:nvSpPr>
        <p:spPr>
          <a:xfrm>
            <a:off x="1545771" y="454693"/>
            <a:ext cx="4716425" cy="582221"/>
          </a:xfrm>
        </p:spPr>
        <p:txBody>
          <a:bodyPr>
            <a:normAutofit/>
          </a:bodyPr>
          <a:lstStyle/>
          <a:p>
            <a:pPr algn="ctr"/>
            <a:r>
              <a:rPr lang="en-US" sz="2800" dirty="0"/>
              <a:t>CANVA</a:t>
            </a:r>
          </a:p>
          <a:p>
            <a:endParaRPr lang="en-IE" dirty="0"/>
          </a:p>
        </p:txBody>
      </p:sp>
      <p:sp>
        <p:nvSpPr>
          <p:cNvPr id="17" name="TextBox 16">
            <a:extLst>
              <a:ext uri="{FF2B5EF4-FFF2-40B4-BE49-F238E27FC236}">
                <a16:creationId xmlns:a16="http://schemas.microsoft.com/office/drawing/2014/main" id="{3AB254BD-E79E-427F-A536-821A60E6CEB3}"/>
              </a:ext>
            </a:extLst>
          </p:cNvPr>
          <p:cNvSpPr txBox="1"/>
          <p:nvPr/>
        </p:nvSpPr>
        <p:spPr>
          <a:xfrm>
            <a:off x="1545771" y="1263007"/>
            <a:ext cx="5306291" cy="5262979"/>
          </a:xfrm>
          <a:prstGeom prst="rect">
            <a:avLst/>
          </a:prstGeom>
          <a:noFill/>
        </p:spPr>
        <p:txBody>
          <a:bodyPr wrap="square" rtlCol="0">
            <a:spAutoFit/>
          </a:bodyPr>
          <a:lstStyle/>
          <a:p>
            <a:r>
              <a:rPr lang="pt-PT" sz="2400" dirty="0">
                <a:solidFill>
                  <a:schemeClr val="bg1"/>
                </a:solidFill>
              </a:rPr>
              <a:t>O </a:t>
            </a:r>
            <a:r>
              <a:rPr lang="pt-PT" sz="2400" dirty="0" err="1">
                <a:solidFill>
                  <a:schemeClr val="bg1"/>
                </a:solidFill>
              </a:rPr>
              <a:t>Canva</a:t>
            </a:r>
            <a:r>
              <a:rPr lang="pt-PT" sz="2400" dirty="0">
                <a:solidFill>
                  <a:schemeClr val="bg1"/>
                </a:solidFill>
              </a:rPr>
              <a:t> é uma ferramenta de design gráfico online, que permite criar designs de grande impacto. É de uso gratuito e fornece modelos que podem ser modificados de acordo com as necessidades do utilizador. O </a:t>
            </a:r>
            <a:r>
              <a:rPr lang="pt-PT" sz="2400" dirty="0" err="1">
                <a:solidFill>
                  <a:schemeClr val="bg1"/>
                </a:solidFill>
              </a:rPr>
              <a:t>Canva</a:t>
            </a:r>
            <a:r>
              <a:rPr lang="pt-PT" sz="2400" dirty="0">
                <a:solidFill>
                  <a:schemeClr val="bg1"/>
                </a:solidFill>
              </a:rPr>
              <a:t> usa uma interface de “arrastar e soltar” e com uma pequena curva de aprendizagem, o </a:t>
            </a:r>
            <a:r>
              <a:rPr lang="pt-PT" sz="2400" dirty="0" err="1">
                <a:solidFill>
                  <a:schemeClr val="bg1"/>
                </a:solidFill>
              </a:rPr>
              <a:t>Canva</a:t>
            </a:r>
            <a:r>
              <a:rPr lang="pt-PT" sz="2400" dirty="0">
                <a:solidFill>
                  <a:schemeClr val="bg1"/>
                </a:solidFill>
              </a:rPr>
              <a:t> pode ser usado para criar diversos tipos de conteúdo digital, como publicações no Instagram, posters, vídeos e até cartões de visita!</a:t>
            </a:r>
          </a:p>
          <a:p>
            <a:endParaRPr lang="en-IE" sz="2400" dirty="0">
              <a:solidFill>
                <a:schemeClr val="bg1"/>
              </a:solidFill>
            </a:endParaRPr>
          </a:p>
          <a:p>
            <a:r>
              <a:rPr lang="en-IE" sz="2400" dirty="0">
                <a:solidFill>
                  <a:schemeClr val="bg1"/>
                </a:solidFill>
                <a:hlinkClick r:id="rId3">
                  <a:extLst>
                    <a:ext uri="{A12FA001-AC4F-418D-AE19-62706E023703}">
                      <ahyp:hlinkClr xmlns:ahyp="http://schemas.microsoft.com/office/drawing/2018/hyperlinkcolor" val="tx"/>
                    </a:ext>
                  </a:extLst>
                </a:hlinkClick>
              </a:rPr>
              <a:t>Link </a:t>
            </a:r>
            <a:r>
              <a:rPr lang="en-IE" sz="2400" dirty="0" err="1">
                <a:solidFill>
                  <a:schemeClr val="bg1"/>
                </a:solidFill>
                <a:hlinkClick r:id="rId3">
                  <a:extLst>
                    <a:ext uri="{A12FA001-AC4F-418D-AE19-62706E023703}">
                      <ahyp:hlinkClr xmlns:ahyp="http://schemas.microsoft.com/office/drawing/2018/hyperlinkcolor" val="tx"/>
                    </a:ext>
                  </a:extLst>
                </a:hlinkClick>
              </a:rPr>
              <a:t>Canva</a:t>
            </a:r>
            <a:r>
              <a:rPr lang="en-IE" sz="2400" dirty="0">
                <a:solidFill>
                  <a:schemeClr val="bg1"/>
                </a:solidFill>
                <a:hlinkClick r:id="rId3">
                  <a:extLst>
                    <a:ext uri="{A12FA001-AC4F-418D-AE19-62706E023703}">
                      <ahyp:hlinkClr xmlns:ahyp="http://schemas.microsoft.com/office/drawing/2018/hyperlinkcolor" val="tx"/>
                    </a:ext>
                  </a:extLst>
                </a:hlinkClick>
              </a:rPr>
              <a:t> Website.</a:t>
            </a:r>
            <a:endParaRPr lang="en-IE" sz="2400" dirty="0">
              <a:solidFill>
                <a:schemeClr val="bg1"/>
              </a:solidFill>
            </a:endParaRPr>
          </a:p>
        </p:txBody>
      </p:sp>
      <p:pic>
        <p:nvPicPr>
          <p:cNvPr id="7" name="Picture Placeholder 6">
            <a:extLst>
              <a:ext uri="{FF2B5EF4-FFF2-40B4-BE49-F238E27FC236}">
                <a16:creationId xmlns:a16="http://schemas.microsoft.com/office/drawing/2014/main" id="{F7F9CCE5-024E-4331-96F8-42B0EAE68D3F}"/>
              </a:ext>
            </a:extLst>
          </p:cNvPr>
          <p:cNvPicPr>
            <a:picLocks noGrp="1" noChangeAspect="1"/>
          </p:cNvPicPr>
          <p:nvPr>
            <p:ph type="pic" sz="quarter" idx="10"/>
          </p:nvPr>
        </p:nvPicPr>
        <p:blipFill>
          <a:blip r:embed="rId4" cstate="screen">
            <a:extLst>
              <a:ext uri="{28A0092B-C50C-407E-A947-70E740481C1C}">
                <a14:useLocalDpi xmlns:a14="http://schemas.microsoft.com/office/drawing/2010/main"/>
              </a:ext>
            </a:extLst>
          </a:blip>
          <a:srcRect l="23253" r="23253"/>
          <a:stretch>
            <a:fillRect/>
          </a:stretch>
        </p:blipFill>
        <p:spPr/>
      </p:pic>
    </p:spTree>
    <p:extLst>
      <p:ext uri="{BB962C8B-B14F-4D97-AF65-F5344CB8AC3E}">
        <p14:creationId xmlns:p14="http://schemas.microsoft.com/office/powerpoint/2010/main" val="237854929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Icon&#10;&#10;Description automatically generated">
            <a:extLst>
              <a:ext uri="{FF2B5EF4-FFF2-40B4-BE49-F238E27FC236}">
                <a16:creationId xmlns:a16="http://schemas.microsoft.com/office/drawing/2014/main" id="{C1AA7E6B-F0E2-964F-B753-2C028613E753}"/>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rot="10800000" flipH="1" flipV="1">
            <a:off x="8534725" y="5106391"/>
            <a:ext cx="3657275" cy="1765372"/>
          </a:xfrm>
          <a:prstGeom prst="rect">
            <a:avLst/>
          </a:prstGeom>
        </p:spPr>
      </p:pic>
      <p:sp>
        <p:nvSpPr>
          <p:cNvPr id="14" name="Text Placeholder 1">
            <a:extLst>
              <a:ext uri="{FF2B5EF4-FFF2-40B4-BE49-F238E27FC236}">
                <a16:creationId xmlns:a16="http://schemas.microsoft.com/office/drawing/2014/main" id="{B937F055-872D-4C58-AFAA-C7B73D6F672C}"/>
              </a:ext>
            </a:extLst>
          </p:cNvPr>
          <p:cNvSpPr>
            <a:spLocks noGrp="1"/>
          </p:cNvSpPr>
          <p:nvPr>
            <p:ph type="body" sz="quarter" idx="16"/>
          </p:nvPr>
        </p:nvSpPr>
        <p:spPr>
          <a:xfrm>
            <a:off x="1688303" y="228600"/>
            <a:ext cx="4716425" cy="582221"/>
          </a:xfrm>
        </p:spPr>
        <p:txBody>
          <a:bodyPr>
            <a:normAutofit/>
          </a:bodyPr>
          <a:lstStyle/>
          <a:p>
            <a:pPr algn="ctr"/>
            <a:r>
              <a:rPr lang="en-US" sz="2800" dirty="0"/>
              <a:t>WORDPRESS</a:t>
            </a:r>
          </a:p>
          <a:p>
            <a:endParaRPr lang="en-IE" dirty="0"/>
          </a:p>
        </p:txBody>
      </p:sp>
      <p:sp>
        <p:nvSpPr>
          <p:cNvPr id="17" name="TextBox 16">
            <a:extLst>
              <a:ext uri="{FF2B5EF4-FFF2-40B4-BE49-F238E27FC236}">
                <a16:creationId xmlns:a16="http://schemas.microsoft.com/office/drawing/2014/main" id="{3AB254BD-E79E-427F-A536-821A60E6CEB3}"/>
              </a:ext>
            </a:extLst>
          </p:cNvPr>
          <p:cNvSpPr txBox="1"/>
          <p:nvPr/>
        </p:nvSpPr>
        <p:spPr>
          <a:xfrm>
            <a:off x="1545771" y="1344492"/>
            <a:ext cx="5148327" cy="5632311"/>
          </a:xfrm>
          <a:prstGeom prst="rect">
            <a:avLst/>
          </a:prstGeom>
          <a:noFill/>
        </p:spPr>
        <p:txBody>
          <a:bodyPr wrap="square" rtlCol="0">
            <a:spAutoFit/>
          </a:bodyPr>
          <a:lstStyle/>
          <a:p>
            <a:r>
              <a:rPr lang="pt-PT" sz="2400" dirty="0">
                <a:solidFill>
                  <a:schemeClr val="bg1"/>
                </a:solidFill>
              </a:rPr>
              <a:t>Tradicionalmente, o </a:t>
            </a:r>
            <a:r>
              <a:rPr lang="pt-PT" sz="2400" dirty="0" err="1">
                <a:solidFill>
                  <a:schemeClr val="bg1"/>
                </a:solidFill>
              </a:rPr>
              <a:t>WordPress</a:t>
            </a:r>
            <a:r>
              <a:rPr lang="pt-PT" sz="2400" dirty="0">
                <a:solidFill>
                  <a:schemeClr val="bg1"/>
                </a:solidFill>
              </a:rPr>
              <a:t> era uma ferramenta usada para blogs, mas também pode ser usada para criar sites. Usar uma interface de “arrastar e soltar”, criar um site com o </a:t>
            </a:r>
            <a:r>
              <a:rPr lang="pt-PT" sz="2400" dirty="0" err="1">
                <a:solidFill>
                  <a:schemeClr val="bg1"/>
                </a:solidFill>
              </a:rPr>
              <a:t>WordPress</a:t>
            </a:r>
            <a:r>
              <a:rPr lang="pt-PT" sz="2400" dirty="0">
                <a:solidFill>
                  <a:schemeClr val="bg1"/>
                </a:solidFill>
              </a:rPr>
              <a:t> nunca foi tão fácil.</a:t>
            </a:r>
          </a:p>
          <a:p>
            <a:r>
              <a:rPr lang="pt-PT" sz="2400" dirty="0">
                <a:solidFill>
                  <a:schemeClr val="bg1"/>
                </a:solidFill>
              </a:rPr>
              <a:t>O </a:t>
            </a:r>
            <a:r>
              <a:rPr lang="pt-PT" sz="2400" dirty="0" err="1">
                <a:solidFill>
                  <a:schemeClr val="bg1"/>
                </a:solidFill>
              </a:rPr>
              <a:t>Wordpress</a:t>
            </a:r>
            <a:r>
              <a:rPr lang="pt-PT" sz="2400" dirty="0">
                <a:solidFill>
                  <a:schemeClr val="bg1"/>
                </a:solidFill>
              </a:rPr>
              <a:t> dispõe de uma grande variedade de </a:t>
            </a:r>
            <a:r>
              <a:rPr lang="pt-PT" sz="2400" dirty="0" err="1">
                <a:solidFill>
                  <a:schemeClr val="bg1"/>
                </a:solidFill>
              </a:rPr>
              <a:t>plugins</a:t>
            </a:r>
            <a:r>
              <a:rPr lang="pt-PT" sz="2400" dirty="0">
                <a:solidFill>
                  <a:schemeClr val="bg1"/>
                </a:solidFill>
              </a:rPr>
              <a:t>, e permite a compatibilização com muitas ferramentas,  oferecendo um uso consistente entre a navegação no telemóvel e no computador.</a:t>
            </a:r>
          </a:p>
          <a:p>
            <a:endParaRPr lang="en-US" sz="2400" dirty="0">
              <a:solidFill>
                <a:schemeClr val="bg1"/>
              </a:solidFill>
            </a:endParaRPr>
          </a:p>
          <a:p>
            <a:r>
              <a:rPr lang="en-US" sz="2400" dirty="0">
                <a:solidFill>
                  <a:schemeClr val="bg1"/>
                </a:solidFill>
                <a:hlinkClick r:id="rId3">
                  <a:extLst>
                    <a:ext uri="{A12FA001-AC4F-418D-AE19-62706E023703}">
                      <ahyp:hlinkClr xmlns:ahyp="http://schemas.microsoft.com/office/drawing/2018/hyperlinkcolor" val="tx"/>
                    </a:ext>
                  </a:extLst>
                </a:hlinkClick>
              </a:rPr>
              <a:t>WordPress website</a:t>
            </a:r>
            <a:endParaRPr lang="en-US" sz="2400" dirty="0">
              <a:solidFill>
                <a:schemeClr val="bg1"/>
              </a:solidFill>
            </a:endParaRPr>
          </a:p>
          <a:p>
            <a:endParaRPr lang="en-IE" sz="2400" dirty="0">
              <a:solidFill>
                <a:schemeClr val="bg1"/>
              </a:solidFill>
            </a:endParaRPr>
          </a:p>
        </p:txBody>
      </p:sp>
      <p:pic>
        <p:nvPicPr>
          <p:cNvPr id="6" name="Picture Placeholder 5">
            <a:extLst>
              <a:ext uri="{FF2B5EF4-FFF2-40B4-BE49-F238E27FC236}">
                <a16:creationId xmlns:a16="http://schemas.microsoft.com/office/drawing/2014/main" id="{1267356F-C267-45D5-B087-A6B8003EA342}"/>
              </a:ext>
            </a:extLst>
          </p:cNvPr>
          <p:cNvPicPr>
            <a:picLocks noGrp="1" noChangeAspect="1"/>
          </p:cNvPicPr>
          <p:nvPr>
            <p:ph type="pic" sz="quarter" idx="10"/>
          </p:nvPr>
        </p:nvPicPr>
        <p:blipFill>
          <a:blip r:embed="rId4" cstate="screen">
            <a:extLst>
              <a:ext uri="{28A0092B-C50C-407E-A947-70E740481C1C}">
                <a14:useLocalDpi xmlns:a14="http://schemas.microsoft.com/office/drawing/2010/main"/>
              </a:ext>
            </a:extLst>
          </a:blip>
          <a:srcRect t="3265" b="3265"/>
          <a:stretch>
            <a:fillRect/>
          </a:stretch>
        </p:blipFill>
        <p:spPr/>
      </p:pic>
    </p:spTree>
    <p:extLst>
      <p:ext uri="{BB962C8B-B14F-4D97-AF65-F5344CB8AC3E}">
        <p14:creationId xmlns:p14="http://schemas.microsoft.com/office/powerpoint/2010/main" val="404139213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Icon&#10;&#10;Description automatically generated">
            <a:extLst>
              <a:ext uri="{FF2B5EF4-FFF2-40B4-BE49-F238E27FC236}">
                <a16:creationId xmlns:a16="http://schemas.microsoft.com/office/drawing/2014/main" id="{C1AA7E6B-F0E2-964F-B753-2C028613E753}"/>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rot="10800000" flipH="1" flipV="1">
            <a:off x="8534725" y="5106391"/>
            <a:ext cx="3657275" cy="1765372"/>
          </a:xfrm>
          <a:prstGeom prst="rect">
            <a:avLst/>
          </a:prstGeom>
        </p:spPr>
      </p:pic>
      <p:sp>
        <p:nvSpPr>
          <p:cNvPr id="14" name="Text Placeholder 1">
            <a:extLst>
              <a:ext uri="{FF2B5EF4-FFF2-40B4-BE49-F238E27FC236}">
                <a16:creationId xmlns:a16="http://schemas.microsoft.com/office/drawing/2014/main" id="{B937F055-872D-4C58-AFAA-C7B73D6F672C}"/>
              </a:ext>
            </a:extLst>
          </p:cNvPr>
          <p:cNvSpPr>
            <a:spLocks noGrp="1"/>
          </p:cNvSpPr>
          <p:nvPr>
            <p:ph type="body" sz="quarter" idx="16"/>
          </p:nvPr>
        </p:nvSpPr>
        <p:spPr>
          <a:xfrm>
            <a:off x="1545771" y="228600"/>
            <a:ext cx="4716425" cy="582221"/>
          </a:xfrm>
        </p:spPr>
        <p:txBody>
          <a:bodyPr>
            <a:normAutofit/>
          </a:bodyPr>
          <a:lstStyle/>
          <a:p>
            <a:pPr algn="ctr"/>
            <a:r>
              <a:rPr lang="en-US" sz="2800" dirty="0"/>
              <a:t>BANCO DE IMAGENS</a:t>
            </a:r>
          </a:p>
          <a:p>
            <a:endParaRPr lang="en-IE" dirty="0"/>
          </a:p>
        </p:txBody>
      </p:sp>
      <p:sp>
        <p:nvSpPr>
          <p:cNvPr id="17" name="TextBox 16">
            <a:extLst>
              <a:ext uri="{FF2B5EF4-FFF2-40B4-BE49-F238E27FC236}">
                <a16:creationId xmlns:a16="http://schemas.microsoft.com/office/drawing/2014/main" id="{3AB254BD-E79E-427F-A536-821A60E6CEB3}"/>
              </a:ext>
            </a:extLst>
          </p:cNvPr>
          <p:cNvSpPr txBox="1"/>
          <p:nvPr/>
        </p:nvSpPr>
        <p:spPr>
          <a:xfrm>
            <a:off x="1545771" y="1263007"/>
            <a:ext cx="5306291" cy="5632311"/>
          </a:xfrm>
          <a:prstGeom prst="rect">
            <a:avLst/>
          </a:prstGeom>
          <a:noFill/>
        </p:spPr>
        <p:txBody>
          <a:bodyPr wrap="square" rtlCol="0">
            <a:spAutoFit/>
          </a:bodyPr>
          <a:lstStyle/>
          <a:p>
            <a:r>
              <a:rPr lang="pt-PT" sz="2400" dirty="0">
                <a:solidFill>
                  <a:schemeClr val="bg1"/>
                </a:solidFill>
              </a:rPr>
              <a:t>Criar conteúdo visualmente atraente é extremamente importante para o sucesso do projeto ECD. </a:t>
            </a:r>
          </a:p>
          <a:p>
            <a:r>
              <a:rPr lang="pt-PT" sz="2400" dirty="0">
                <a:solidFill>
                  <a:schemeClr val="bg1"/>
                </a:solidFill>
              </a:rPr>
              <a:t>Ao criar conteúdo com muito impacto visual, irá atrair um maior crescimento orgânico dos seus canais da rede social, além de aumentar o envolvimento cívico.</a:t>
            </a:r>
          </a:p>
          <a:p>
            <a:r>
              <a:rPr lang="pt-PT" sz="2400" dirty="0">
                <a:solidFill>
                  <a:schemeClr val="bg1"/>
                </a:solidFill>
              </a:rPr>
              <a:t>No entanto, é importante que utilize imagens para as quais tenha permissão, ou pode acabar com uma dívida de royalties ao fotógrafo que as tirou. </a:t>
            </a:r>
          </a:p>
          <a:p>
            <a:endParaRPr lang="en-IE" sz="2400" dirty="0">
              <a:solidFill>
                <a:schemeClr val="bg1"/>
              </a:solidFill>
            </a:endParaRPr>
          </a:p>
          <a:p>
            <a:r>
              <a:rPr lang="pt-PT" sz="2400" dirty="0">
                <a:solidFill>
                  <a:schemeClr val="bg1"/>
                </a:solidFill>
              </a:rPr>
              <a:t>Os sites identificados na página seguinte são os nossos favoritos para obter fotos livres de direitos de autor</a:t>
            </a:r>
            <a:r>
              <a:rPr lang="en-AE" sz="2400" dirty="0">
                <a:solidFill>
                  <a:schemeClr val="bg1"/>
                </a:solidFill>
              </a:rPr>
              <a:t>…</a:t>
            </a:r>
            <a:endParaRPr lang="en-IE" sz="2400" dirty="0">
              <a:solidFill>
                <a:schemeClr val="bg1"/>
              </a:solidFill>
            </a:endParaRPr>
          </a:p>
        </p:txBody>
      </p:sp>
      <p:pic>
        <p:nvPicPr>
          <p:cNvPr id="7" name="Picture Placeholder 6">
            <a:extLst>
              <a:ext uri="{FF2B5EF4-FFF2-40B4-BE49-F238E27FC236}">
                <a16:creationId xmlns:a16="http://schemas.microsoft.com/office/drawing/2014/main" id="{66C72C02-1CE2-4074-969B-58D325440D76}"/>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l="23253" r="23253"/>
          <a:stretch>
            <a:fillRect/>
          </a:stretch>
        </p:blipFill>
        <p:spPr/>
      </p:pic>
    </p:spTree>
    <p:extLst>
      <p:ext uri="{BB962C8B-B14F-4D97-AF65-F5344CB8AC3E}">
        <p14:creationId xmlns:p14="http://schemas.microsoft.com/office/powerpoint/2010/main" val="89309170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Icon&#10;&#10;Description automatically generated">
            <a:extLst>
              <a:ext uri="{FF2B5EF4-FFF2-40B4-BE49-F238E27FC236}">
                <a16:creationId xmlns:a16="http://schemas.microsoft.com/office/drawing/2014/main" id="{C1AA7E6B-F0E2-964F-B753-2C028613E753}"/>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rot="10800000" flipH="1" flipV="1">
            <a:off x="8534725" y="5106391"/>
            <a:ext cx="3657275" cy="1765372"/>
          </a:xfrm>
          <a:prstGeom prst="rect">
            <a:avLst/>
          </a:prstGeom>
        </p:spPr>
      </p:pic>
      <p:sp>
        <p:nvSpPr>
          <p:cNvPr id="3" name="Text Placeholder 2">
            <a:extLst>
              <a:ext uri="{FF2B5EF4-FFF2-40B4-BE49-F238E27FC236}">
                <a16:creationId xmlns:a16="http://schemas.microsoft.com/office/drawing/2014/main" id="{214CF180-4FCB-4056-9EEF-F48E1760BBDE}"/>
              </a:ext>
            </a:extLst>
          </p:cNvPr>
          <p:cNvSpPr>
            <a:spLocks noGrp="1"/>
          </p:cNvSpPr>
          <p:nvPr>
            <p:ph type="body" sz="quarter" idx="18"/>
          </p:nvPr>
        </p:nvSpPr>
        <p:spPr>
          <a:xfrm>
            <a:off x="1578429" y="1546715"/>
            <a:ext cx="5105121" cy="5202428"/>
          </a:xfrm>
        </p:spPr>
        <p:txBody>
          <a:bodyPr>
            <a:normAutofit/>
          </a:bodyPr>
          <a:lstStyle/>
          <a:p>
            <a:pPr marL="0"/>
            <a:r>
              <a:rPr lang="pt-PT" dirty="0"/>
              <a:t>Os sites identificados em infra são os nossos favoritos para obter fotos livres de direitos:</a:t>
            </a:r>
          </a:p>
          <a:p>
            <a:pPr marL="114300" indent="-342900">
              <a:buFont typeface="Arial" panose="020B0604020202020204" pitchFamily="34" charset="0"/>
              <a:buChar char="•"/>
            </a:pPr>
            <a:r>
              <a:rPr lang="en-US" dirty="0">
                <a:hlinkClick r:id="rId3">
                  <a:extLst>
                    <a:ext uri="{A12FA001-AC4F-418D-AE19-62706E023703}">
                      <ahyp:hlinkClr xmlns:ahyp="http://schemas.microsoft.com/office/drawing/2018/hyperlinkcolor" val="tx"/>
                    </a:ext>
                  </a:extLst>
                </a:hlinkClick>
              </a:rPr>
              <a:t>Free stock photos &amp; videos you can use everywhere with </a:t>
            </a:r>
            <a:r>
              <a:rPr lang="en-US" dirty="0" err="1">
                <a:hlinkClick r:id="rId3">
                  <a:extLst>
                    <a:ext uri="{A12FA001-AC4F-418D-AE19-62706E023703}">
                      <ahyp:hlinkClr xmlns:ahyp="http://schemas.microsoft.com/office/drawing/2018/hyperlinkcolor" val="tx"/>
                    </a:ext>
                  </a:extLst>
                </a:hlinkClick>
              </a:rPr>
              <a:t>Pexels</a:t>
            </a:r>
            <a:endParaRPr lang="en-US" dirty="0"/>
          </a:p>
          <a:p>
            <a:pPr marL="114300" indent="-342900">
              <a:buFont typeface="Arial" panose="020B0604020202020204" pitchFamily="34" charset="0"/>
              <a:buChar char="•"/>
            </a:pPr>
            <a:endParaRPr lang="en-US" dirty="0"/>
          </a:p>
          <a:p>
            <a:pPr marL="114300" indent="-342900">
              <a:buFont typeface="Arial" panose="020B0604020202020204" pitchFamily="34" charset="0"/>
              <a:buChar char="•"/>
            </a:pPr>
            <a:r>
              <a:rPr lang="en-US" dirty="0">
                <a:hlinkClick r:id="rId4">
                  <a:extLst>
                    <a:ext uri="{A12FA001-AC4F-418D-AE19-62706E023703}">
                      <ahyp:hlinkClr xmlns:ahyp="http://schemas.microsoft.com/office/drawing/2018/hyperlinkcolor" val="tx"/>
                    </a:ext>
                  </a:extLst>
                </a:hlinkClick>
              </a:rPr>
              <a:t>Unsplash: Beautiful free Images and Pictures</a:t>
            </a:r>
            <a:endParaRPr lang="en-US" dirty="0"/>
          </a:p>
          <a:p>
            <a:pPr marL="114300" indent="-342900">
              <a:buFont typeface="Arial" panose="020B0604020202020204" pitchFamily="34" charset="0"/>
              <a:buChar char="•"/>
            </a:pPr>
            <a:endParaRPr lang="en-US" dirty="0"/>
          </a:p>
          <a:p>
            <a:pPr marL="114300" indent="-342900">
              <a:buFont typeface="Arial" panose="020B0604020202020204" pitchFamily="34" charset="0"/>
              <a:buChar char="•"/>
            </a:pPr>
            <a:r>
              <a:rPr lang="en-US" b="0" i="0" u="sng" dirty="0" err="1">
                <a:effectLst/>
                <a:hlinkClick r:id="rId5">
                  <a:extLst>
                    <a:ext uri="{A12FA001-AC4F-418D-AE19-62706E023703}">
                      <ahyp:hlinkClr xmlns:ahyp="http://schemas.microsoft.com/office/drawing/2018/hyperlinkcolor" val="tx"/>
                    </a:ext>
                  </a:extLst>
                </a:hlinkClick>
              </a:rPr>
              <a:t>Pixabay</a:t>
            </a:r>
            <a:r>
              <a:rPr lang="en-US" b="0" i="0" u="sng" dirty="0">
                <a:effectLst/>
                <a:hlinkClick r:id="rId5">
                  <a:extLst>
                    <a:ext uri="{A12FA001-AC4F-418D-AE19-62706E023703}">
                      <ahyp:hlinkClr xmlns:ahyp="http://schemas.microsoft.com/office/drawing/2018/hyperlinkcolor" val="tx"/>
                    </a:ext>
                  </a:extLst>
                </a:hlinkClick>
              </a:rPr>
              <a:t>: 2.4 million+ Stunning Free Images to Use Anywhere</a:t>
            </a:r>
          </a:p>
          <a:p>
            <a:pPr marL="0"/>
            <a:endParaRPr lang="en-IE" dirty="0"/>
          </a:p>
        </p:txBody>
      </p:sp>
      <p:sp>
        <p:nvSpPr>
          <p:cNvPr id="14" name="Text Placeholder 1">
            <a:extLst>
              <a:ext uri="{FF2B5EF4-FFF2-40B4-BE49-F238E27FC236}">
                <a16:creationId xmlns:a16="http://schemas.microsoft.com/office/drawing/2014/main" id="{B937F055-872D-4C58-AFAA-C7B73D6F672C}"/>
              </a:ext>
            </a:extLst>
          </p:cNvPr>
          <p:cNvSpPr>
            <a:spLocks noGrp="1"/>
          </p:cNvSpPr>
          <p:nvPr>
            <p:ph type="body" sz="quarter" idx="16"/>
          </p:nvPr>
        </p:nvSpPr>
        <p:spPr>
          <a:xfrm>
            <a:off x="1718561" y="381000"/>
            <a:ext cx="4716425" cy="1177731"/>
          </a:xfrm>
        </p:spPr>
        <p:txBody>
          <a:bodyPr>
            <a:normAutofit/>
          </a:bodyPr>
          <a:lstStyle/>
          <a:p>
            <a:pPr algn="ctr"/>
            <a:r>
              <a:rPr lang="pt-PT" sz="2800" dirty="0"/>
              <a:t>OS NOSSOS BANCOS DE IMAGENS FAVORITOS</a:t>
            </a:r>
            <a:endParaRPr lang="en-IE" dirty="0"/>
          </a:p>
        </p:txBody>
      </p:sp>
      <p:pic>
        <p:nvPicPr>
          <p:cNvPr id="8" name="Picture Placeholder 7">
            <a:extLst>
              <a:ext uri="{FF2B5EF4-FFF2-40B4-BE49-F238E27FC236}">
                <a16:creationId xmlns:a16="http://schemas.microsoft.com/office/drawing/2014/main" id="{7654D482-DD07-4966-9AB7-16CC2121B2CE}"/>
              </a:ext>
            </a:extLst>
          </p:cNvPr>
          <p:cNvPicPr>
            <a:picLocks noGrp="1" noChangeAspect="1"/>
          </p:cNvPicPr>
          <p:nvPr>
            <p:ph type="pic" sz="quarter" idx="10"/>
          </p:nvPr>
        </p:nvPicPr>
        <p:blipFill>
          <a:blip r:embed="rId6" cstate="screen">
            <a:extLst>
              <a:ext uri="{28A0092B-C50C-407E-A947-70E740481C1C}">
                <a14:useLocalDpi xmlns:a14="http://schemas.microsoft.com/office/drawing/2010/main"/>
              </a:ext>
            </a:extLst>
          </a:blip>
          <a:srcRect l="23253" r="23253"/>
          <a:stretch>
            <a:fillRect/>
          </a:stretch>
        </p:blipFill>
        <p:spPr/>
      </p:pic>
    </p:spTree>
    <p:extLst>
      <p:ext uri="{BB962C8B-B14F-4D97-AF65-F5344CB8AC3E}">
        <p14:creationId xmlns:p14="http://schemas.microsoft.com/office/powerpoint/2010/main" val="28425882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EFC8BD0-B659-469C-9736-6726E162F66B}"/>
              </a:ext>
            </a:extLst>
          </p:cNvPr>
          <p:cNvSpPr>
            <a:spLocks noGrp="1"/>
          </p:cNvSpPr>
          <p:nvPr>
            <p:ph type="body" sz="quarter" idx="16"/>
          </p:nvPr>
        </p:nvSpPr>
        <p:spPr>
          <a:xfrm>
            <a:off x="2149154" y="704851"/>
            <a:ext cx="8910732" cy="2435164"/>
          </a:xfrm>
        </p:spPr>
        <p:txBody>
          <a:bodyPr>
            <a:noAutofit/>
          </a:bodyPr>
          <a:lstStyle/>
          <a:p>
            <a:r>
              <a:rPr lang="pt-PT" sz="4000" dirty="0"/>
              <a:t>PORQUE É QUE CONSTRUIR CREDIBILIDADE, CONFIANÇA E RELACIONAMENTOS É FUNDAMENTAL NUM PROJETO</a:t>
            </a:r>
            <a:endParaRPr lang="en-IE" sz="3600" dirty="0"/>
          </a:p>
        </p:txBody>
      </p:sp>
      <p:sp>
        <p:nvSpPr>
          <p:cNvPr id="5" name="Text Placeholder 4">
            <a:extLst>
              <a:ext uri="{FF2B5EF4-FFF2-40B4-BE49-F238E27FC236}">
                <a16:creationId xmlns:a16="http://schemas.microsoft.com/office/drawing/2014/main" id="{FF2D5C24-C078-43DF-BDDA-2B7E4C97B809}"/>
              </a:ext>
            </a:extLst>
          </p:cNvPr>
          <p:cNvSpPr>
            <a:spLocks noGrp="1"/>
          </p:cNvSpPr>
          <p:nvPr>
            <p:ph type="body" sz="quarter" idx="17"/>
          </p:nvPr>
        </p:nvSpPr>
        <p:spPr/>
        <p:txBody>
          <a:bodyPr>
            <a:normAutofit fontScale="85000" lnSpcReduction="20000"/>
          </a:bodyPr>
          <a:lstStyle/>
          <a:p>
            <a:endParaRPr lang="en-IE"/>
          </a:p>
        </p:txBody>
      </p:sp>
      <p:sp>
        <p:nvSpPr>
          <p:cNvPr id="6" name="TextBox 5">
            <a:extLst>
              <a:ext uri="{FF2B5EF4-FFF2-40B4-BE49-F238E27FC236}">
                <a16:creationId xmlns:a16="http://schemas.microsoft.com/office/drawing/2014/main" id="{4931B5E6-DC17-4DEE-8560-3E26A43CAE93}"/>
              </a:ext>
            </a:extLst>
          </p:cNvPr>
          <p:cNvSpPr txBox="1"/>
          <p:nvPr/>
        </p:nvSpPr>
        <p:spPr>
          <a:xfrm>
            <a:off x="6280031" y="5218044"/>
            <a:ext cx="5492870" cy="523220"/>
          </a:xfrm>
          <a:prstGeom prst="rect">
            <a:avLst/>
          </a:prstGeom>
          <a:noFill/>
        </p:spPr>
        <p:txBody>
          <a:bodyPr wrap="square" rtlCol="0">
            <a:spAutoFit/>
          </a:bodyPr>
          <a:lstStyle/>
          <a:p>
            <a:pPr algn="r"/>
            <a:r>
              <a:rPr lang="en-IE" sz="2800" b="1" dirty="0" err="1">
                <a:solidFill>
                  <a:schemeClr val="bg1"/>
                </a:solidFill>
              </a:rPr>
              <a:t>Nível</a:t>
            </a:r>
            <a:r>
              <a:rPr lang="en-IE" sz="2800" b="1" dirty="0">
                <a:solidFill>
                  <a:schemeClr val="bg1"/>
                </a:solidFill>
              </a:rPr>
              <a:t> de </a:t>
            </a:r>
            <a:r>
              <a:rPr lang="en-IE" sz="2800" b="1" dirty="0" err="1">
                <a:solidFill>
                  <a:schemeClr val="bg1"/>
                </a:solidFill>
              </a:rPr>
              <a:t>Aprendizagem</a:t>
            </a:r>
            <a:r>
              <a:rPr lang="en-IE" sz="2800" b="1" dirty="0">
                <a:solidFill>
                  <a:schemeClr val="bg1"/>
                </a:solidFill>
              </a:rPr>
              <a:t>: </a:t>
            </a:r>
            <a:r>
              <a:rPr lang="en-IE" sz="2800" b="1" dirty="0" err="1">
                <a:solidFill>
                  <a:schemeClr val="bg1"/>
                </a:solidFill>
              </a:rPr>
              <a:t>Intermédia</a:t>
            </a:r>
            <a:endParaRPr lang="en-IE" sz="2800" b="1" dirty="0">
              <a:solidFill>
                <a:schemeClr val="bg1"/>
              </a:solidFill>
            </a:endParaRPr>
          </a:p>
        </p:txBody>
      </p:sp>
    </p:spTree>
    <p:extLst>
      <p:ext uri="{BB962C8B-B14F-4D97-AF65-F5344CB8AC3E}">
        <p14:creationId xmlns:p14="http://schemas.microsoft.com/office/powerpoint/2010/main" val="25950058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Icon&#10;&#10;Description automatically generated">
            <a:extLst>
              <a:ext uri="{FF2B5EF4-FFF2-40B4-BE49-F238E27FC236}">
                <a16:creationId xmlns:a16="http://schemas.microsoft.com/office/drawing/2014/main" id="{C1AA7E6B-F0E2-964F-B753-2C028613E753}"/>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rot="10800000" flipH="1" flipV="1">
            <a:off x="8534725" y="5106391"/>
            <a:ext cx="3657275" cy="1765372"/>
          </a:xfrm>
          <a:prstGeom prst="rect">
            <a:avLst/>
          </a:prstGeom>
        </p:spPr>
      </p:pic>
      <p:sp>
        <p:nvSpPr>
          <p:cNvPr id="14" name="Text Placeholder 1">
            <a:extLst>
              <a:ext uri="{FF2B5EF4-FFF2-40B4-BE49-F238E27FC236}">
                <a16:creationId xmlns:a16="http://schemas.microsoft.com/office/drawing/2014/main" id="{B937F055-872D-4C58-AFAA-C7B73D6F672C}"/>
              </a:ext>
            </a:extLst>
          </p:cNvPr>
          <p:cNvSpPr>
            <a:spLocks noGrp="1"/>
          </p:cNvSpPr>
          <p:nvPr>
            <p:ph type="body" sz="quarter" idx="16"/>
          </p:nvPr>
        </p:nvSpPr>
        <p:spPr>
          <a:xfrm>
            <a:off x="1545771" y="228600"/>
            <a:ext cx="4716425" cy="859971"/>
          </a:xfrm>
        </p:spPr>
        <p:txBody>
          <a:bodyPr>
            <a:normAutofit/>
          </a:bodyPr>
          <a:lstStyle/>
          <a:p>
            <a:pPr algn="ctr"/>
            <a:r>
              <a:rPr lang="fr-FR" sz="2800" dirty="0"/>
              <a:t>ENVIE NEWSLETTERS COM O MAILCHIMP</a:t>
            </a:r>
            <a:endParaRPr lang="en-IE" dirty="0"/>
          </a:p>
        </p:txBody>
      </p:sp>
      <p:sp>
        <p:nvSpPr>
          <p:cNvPr id="17" name="TextBox 16">
            <a:extLst>
              <a:ext uri="{FF2B5EF4-FFF2-40B4-BE49-F238E27FC236}">
                <a16:creationId xmlns:a16="http://schemas.microsoft.com/office/drawing/2014/main" id="{3AB254BD-E79E-427F-A536-821A60E6CEB3}"/>
              </a:ext>
            </a:extLst>
          </p:cNvPr>
          <p:cNvSpPr txBox="1"/>
          <p:nvPr/>
        </p:nvSpPr>
        <p:spPr>
          <a:xfrm>
            <a:off x="1545771" y="1263007"/>
            <a:ext cx="5306291" cy="5262979"/>
          </a:xfrm>
          <a:prstGeom prst="rect">
            <a:avLst/>
          </a:prstGeom>
          <a:noFill/>
        </p:spPr>
        <p:txBody>
          <a:bodyPr wrap="square" rtlCol="0">
            <a:spAutoFit/>
          </a:bodyPr>
          <a:lstStyle/>
          <a:p>
            <a:r>
              <a:rPr lang="pt-PT" sz="2400" dirty="0">
                <a:solidFill>
                  <a:schemeClr val="bg1"/>
                </a:solidFill>
              </a:rPr>
              <a:t>Desenvolver um boletim informativo pode ser uma maneira fantástica de manter as pessoas atualizadas sobre o progresso do projeto, além de informar as pessoas de como se podem envolver ou apoiar o projeto. </a:t>
            </a:r>
            <a:r>
              <a:rPr lang="pt-PT" sz="2400" dirty="0" err="1">
                <a:solidFill>
                  <a:schemeClr val="bg1"/>
                </a:solidFill>
              </a:rPr>
              <a:t>Mailchimp</a:t>
            </a:r>
            <a:r>
              <a:rPr lang="pt-PT" sz="2400" dirty="0">
                <a:solidFill>
                  <a:schemeClr val="bg1"/>
                </a:solidFill>
              </a:rPr>
              <a:t> é uma ferramenta online de automação de correspondência que permite aos utilizadores enviar e-mails para a sua lista de contactos.</a:t>
            </a:r>
          </a:p>
          <a:p>
            <a:r>
              <a:rPr lang="pt-PT" sz="2400" dirty="0">
                <a:solidFill>
                  <a:schemeClr val="bg1"/>
                </a:solidFill>
              </a:rPr>
              <a:t>Também pode ser usado para criar campanhas automatizadas de marketing por e-mail.</a:t>
            </a:r>
          </a:p>
          <a:p>
            <a:r>
              <a:rPr lang="en-IE" sz="2400" dirty="0" err="1">
                <a:solidFill>
                  <a:schemeClr val="bg1"/>
                </a:solidFill>
                <a:hlinkClick r:id="rId3">
                  <a:extLst>
                    <a:ext uri="{A12FA001-AC4F-418D-AE19-62706E023703}">
                      <ahyp:hlinkClr xmlns:ahyp="http://schemas.microsoft.com/office/drawing/2018/hyperlinkcolor" val="tx"/>
                    </a:ext>
                  </a:extLst>
                </a:hlinkClick>
              </a:rPr>
              <a:t>Mailchimp</a:t>
            </a:r>
            <a:r>
              <a:rPr lang="en-IE" sz="2400" dirty="0">
                <a:solidFill>
                  <a:schemeClr val="bg1"/>
                </a:solidFill>
                <a:hlinkClick r:id="rId3">
                  <a:extLst>
                    <a:ext uri="{A12FA001-AC4F-418D-AE19-62706E023703}">
                      <ahyp:hlinkClr xmlns:ahyp="http://schemas.microsoft.com/office/drawing/2018/hyperlinkcolor" val="tx"/>
                    </a:ext>
                  </a:extLst>
                </a:hlinkClick>
              </a:rPr>
              <a:t> </a:t>
            </a:r>
            <a:endParaRPr lang="en-IE" sz="2400" dirty="0">
              <a:solidFill>
                <a:schemeClr val="bg1"/>
              </a:solidFill>
            </a:endParaRPr>
          </a:p>
        </p:txBody>
      </p:sp>
      <p:pic>
        <p:nvPicPr>
          <p:cNvPr id="4" name="Picture Placeholder 3">
            <a:extLst>
              <a:ext uri="{FF2B5EF4-FFF2-40B4-BE49-F238E27FC236}">
                <a16:creationId xmlns:a16="http://schemas.microsoft.com/office/drawing/2014/main" id="{9ABBE1FF-C143-47B1-B63E-27507A41194C}"/>
              </a:ext>
            </a:extLst>
          </p:cNvPr>
          <p:cNvPicPr>
            <a:picLocks noGrp="1" noChangeAspect="1"/>
          </p:cNvPicPr>
          <p:nvPr>
            <p:ph type="pic" sz="quarter" idx="10"/>
          </p:nvPr>
        </p:nvPicPr>
        <p:blipFill>
          <a:blip r:embed="rId4" cstate="screen">
            <a:extLst>
              <a:ext uri="{28A0092B-C50C-407E-A947-70E740481C1C}">
                <a14:useLocalDpi xmlns:a14="http://schemas.microsoft.com/office/drawing/2010/main"/>
              </a:ext>
            </a:extLst>
          </a:blip>
          <a:srcRect t="8458" b="8458"/>
          <a:stretch>
            <a:fillRect/>
          </a:stretch>
        </p:blipFill>
        <p:spPr/>
      </p:pic>
    </p:spTree>
    <p:extLst>
      <p:ext uri="{BB962C8B-B14F-4D97-AF65-F5344CB8AC3E}">
        <p14:creationId xmlns:p14="http://schemas.microsoft.com/office/powerpoint/2010/main" val="31211666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Icon&#10;&#10;Description automatically generated">
            <a:extLst>
              <a:ext uri="{FF2B5EF4-FFF2-40B4-BE49-F238E27FC236}">
                <a16:creationId xmlns:a16="http://schemas.microsoft.com/office/drawing/2014/main" id="{C1AA7E6B-F0E2-964F-B753-2C028613E753}"/>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rot="10800000" flipH="1" flipV="1">
            <a:off x="8534725" y="5106391"/>
            <a:ext cx="3657275" cy="1765372"/>
          </a:xfrm>
          <a:prstGeom prst="rect">
            <a:avLst/>
          </a:prstGeom>
        </p:spPr>
      </p:pic>
      <p:sp>
        <p:nvSpPr>
          <p:cNvPr id="14" name="Text Placeholder 1">
            <a:extLst>
              <a:ext uri="{FF2B5EF4-FFF2-40B4-BE49-F238E27FC236}">
                <a16:creationId xmlns:a16="http://schemas.microsoft.com/office/drawing/2014/main" id="{B937F055-872D-4C58-AFAA-C7B73D6F672C}"/>
              </a:ext>
            </a:extLst>
          </p:cNvPr>
          <p:cNvSpPr>
            <a:spLocks noGrp="1"/>
          </p:cNvSpPr>
          <p:nvPr>
            <p:ph type="body" sz="quarter" idx="16"/>
          </p:nvPr>
        </p:nvSpPr>
        <p:spPr>
          <a:xfrm>
            <a:off x="1688303" y="228600"/>
            <a:ext cx="4716425" cy="582221"/>
          </a:xfrm>
        </p:spPr>
        <p:txBody>
          <a:bodyPr>
            <a:normAutofit/>
          </a:bodyPr>
          <a:lstStyle/>
          <a:p>
            <a:pPr algn="ctr"/>
            <a:r>
              <a:rPr lang="en-US" sz="2800" dirty="0"/>
              <a:t>POWTOON FOR STORYTELLING</a:t>
            </a:r>
          </a:p>
          <a:p>
            <a:endParaRPr lang="en-IE" dirty="0"/>
          </a:p>
        </p:txBody>
      </p:sp>
      <p:sp>
        <p:nvSpPr>
          <p:cNvPr id="17" name="TextBox 16">
            <a:extLst>
              <a:ext uri="{FF2B5EF4-FFF2-40B4-BE49-F238E27FC236}">
                <a16:creationId xmlns:a16="http://schemas.microsoft.com/office/drawing/2014/main" id="{3AB254BD-E79E-427F-A536-821A60E6CEB3}"/>
              </a:ext>
            </a:extLst>
          </p:cNvPr>
          <p:cNvSpPr txBox="1"/>
          <p:nvPr/>
        </p:nvSpPr>
        <p:spPr>
          <a:xfrm>
            <a:off x="1545771" y="1344492"/>
            <a:ext cx="5306291" cy="4893647"/>
          </a:xfrm>
          <a:prstGeom prst="rect">
            <a:avLst/>
          </a:prstGeom>
          <a:noFill/>
        </p:spPr>
        <p:txBody>
          <a:bodyPr wrap="square" rtlCol="0">
            <a:spAutoFit/>
          </a:bodyPr>
          <a:lstStyle/>
          <a:p>
            <a:r>
              <a:rPr lang="pt-PT" sz="2400" dirty="0">
                <a:solidFill>
                  <a:schemeClr val="bg1"/>
                </a:solidFill>
              </a:rPr>
              <a:t>O </a:t>
            </a:r>
            <a:r>
              <a:rPr lang="pt-PT" sz="2400" dirty="0" err="1">
                <a:solidFill>
                  <a:schemeClr val="bg1"/>
                </a:solidFill>
              </a:rPr>
              <a:t>PowToon</a:t>
            </a:r>
            <a:r>
              <a:rPr lang="pt-PT" sz="2400" dirty="0">
                <a:solidFill>
                  <a:schemeClr val="bg1"/>
                </a:solidFill>
              </a:rPr>
              <a:t> é uma ferramenta que permite ao utilizador criar vídeos e apresentações visuais em forma de animação. </a:t>
            </a:r>
          </a:p>
          <a:p>
            <a:r>
              <a:rPr lang="pt-PT" sz="2400" dirty="0">
                <a:solidFill>
                  <a:schemeClr val="bg1"/>
                </a:solidFill>
              </a:rPr>
              <a:t>Com uma curva de aprendizagem curta, o </a:t>
            </a:r>
            <a:r>
              <a:rPr lang="pt-PT" sz="2400" dirty="0" err="1">
                <a:solidFill>
                  <a:schemeClr val="bg1"/>
                </a:solidFill>
              </a:rPr>
              <a:t>PowToon</a:t>
            </a:r>
            <a:r>
              <a:rPr lang="pt-PT" sz="2400" dirty="0">
                <a:solidFill>
                  <a:schemeClr val="bg1"/>
                </a:solidFill>
              </a:rPr>
              <a:t> permite que os utilizadores criar uma animação de vídeo diversificada e visualmente atrativa. </a:t>
            </a:r>
          </a:p>
          <a:p>
            <a:endParaRPr lang="pt-PT" sz="2400" dirty="0">
              <a:solidFill>
                <a:schemeClr val="bg1"/>
              </a:solidFill>
            </a:endParaRPr>
          </a:p>
          <a:p>
            <a:r>
              <a:rPr lang="pt-PT" sz="2400" dirty="0">
                <a:solidFill>
                  <a:schemeClr val="bg1"/>
                </a:solidFill>
              </a:rPr>
              <a:t>Estes vídeos são perfeitos para criar histórias para o projeto e cativar um novo público.</a:t>
            </a:r>
          </a:p>
          <a:p>
            <a:r>
              <a:rPr lang="en-US" sz="2400" dirty="0">
                <a:solidFill>
                  <a:schemeClr val="bg1"/>
                </a:solidFill>
                <a:hlinkClick r:id="rId3">
                  <a:extLst>
                    <a:ext uri="{A12FA001-AC4F-418D-AE19-62706E023703}">
                      <ahyp:hlinkClr xmlns:ahyp="http://schemas.microsoft.com/office/drawing/2018/hyperlinkcolor" val="tx"/>
                    </a:ext>
                  </a:extLst>
                </a:hlinkClick>
              </a:rPr>
              <a:t>PowToon</a:t>
            </a:r>
            <a:endParaRPr lang="en-IE" sz="2400" dirty="0">
              <a:solidFill>
                <a:schemeClr val="bg1"/>
              </a:solidFill>
            </a:endParaRPr>
          </a:p>
        </p:txBody>
      </p:sp>
      <p:pic>
        <p:nvPicPr>
          <p:cNvPr id="4" name="Picture Placeholder 3">
            <a:extLst>
              <a:ext uri="{FF2B5EF4-FFF2-40B4-BE49-F238E27FC236}">
                <a16:creationId xmlns:a16="http://schemas.microsoft.com/office/drawing/2014/main" id="{F18D3813-A912-4E8C-A1C2-E545D3B01826}"/>
              </a:ext>
            </a:extLst>
          </p:cNvPr>
          <p:cNvPicPr>
            <a:picLocks noGrp="1" noChangeAspect="1"/>
          </p:cNvPicPr>
          <p:nvPr>
            <p:ph type="pic" sz="quarter" idx="10"/>
          </p:nvPr>
        </p:nvPicPr>
        <p:blipFill>
          <a:blip r:embed="rId4" cstate="screen">
            <a:extLst>
              <a:ext uri="{28A0092B-C50C-407E-A947-70E740481C1C}">
                <a14:useLocalDpi xmlns:a14="http://schemas.microsoft.com/office/drawing/2010/main"/>
              </a:ext>
            </a:extLst>
          </a:blip>
          <a:srcRect l="23253" r="23253"/>
          <a:stretch>
            <a:fillRect/>
          </a:stretch>
        </p:blipFill>
        <p:spPr/>
      </p:pic>
    </p:spTree>
    <p:extLst>
      <p:ext uri="{BB962C8B-B14F-4D97-AF65-F5344CB8AC3E}">
        <p14:creationId xmlns:p14="http://schemas.microsoft.com/office/powerpoint/2010/main" val="148903954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Icon&#10;&#10;Description automatically generated">
            <a:extLst>
              <a:ext uri="{FF2B5EF4-FFF2-40B4-BE49-F238E27FC236}">
                <a16:creationId xmlns:a16="http://schemas.microsoft.com/office/drawing/2014/main" id="{C1AA7E6B-F0E2-964F-B753-2C028613E753}"/>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rot="10800000" flipH="1" flipV="1">
            <a:off x="8534725" y="5106391"/>
            <a:ext cx="3657275" cy="1765372"/>
          </a:xfrm>
          <a:prstGeom prst="rect">
            <a:avLst/>
          </a:prstGeom>
        </p:spPr>
      </p:pic>
      <p:sp>
        <p:nvSpPr>
          <p:cNvPr id="14" name="Text Placeholder 1">
            <a:extLst>
              <a:ext uri="{FF2B5EF4-FFF2-40B4-BE49-F238E27FC236}">
                <a16:creationId xmlns:a16="http://schemas.microsoft.com/office/drawing/2014/main" id="{B937F055-872D-4C58-AFAA-C7B73D6F672C}"/>
              </a:ext>
            </a:extLst>
          </p:cNvPr>
          <p:cNvSpPr>
            <a:spLocks noGrp="1"/>
          </p:cNvSpPr>
          <p:nvPr>
            <p:ph type="body" sz="quarter" idx="16"/>
          </p:nvPr>
        </p:nvSpPr>
        <p:spPr>
          <a:xfrm>
            <a:off x="1718561" y="350821"/>
            <a:ext cx="4716425" cy="1086093"/>
          </a:xfrm>
        </p:spPr>
        <p:txBody>
          <a:bodyPr>
            <a:normAutofit/>
          </a:bodyPr>
          <a:lstStyle/>
          <a:p>
            <a:pPr algn="ctr"/>
            <a:r>
              <a:rPr lang="pt-PT" sz="2800" dirty="0"/>
              <a:t>QUAL PLATAFORMA DE REDE SOCIAL DEVEMOS USAR?</a:t>
            </a:r>
            <a:endParaRPr lang="en-IE" sz="2800" dirty="0"/>
          </a:p>
        </p:txBody>
      </p:sp>
      <p:sp>
        <p:nvSpPr>
          <p:cNvPr id="17" name="TextBox 16">
            <a:extLst>
              <a:ext uri="{FF2B5EF4-FFF2-40B4-BE49-F238E27FC236}">
                <a16:creationId xmlns:a16="http://schemas.microsoft.com/office/drawing/2014/main" id="{3AB254BD-E79E-427F-A536-821A60E6CEB3}"/>
              </a:ext>
            </a:extLst>
          </p:cNvPr>
          <p:cNvSpPr txBox="1"/>
          <p:nvPr/>
        </p:nvSpPr>
        <p:spPr>
          <a:xfrm>
            <a:off x="1545771" y="1351508"/>
            <a:ext cx="5306291" cy="5262979"/>
          </a:xfrm>
          <a:prstGeom prst="rect">
            <a:avLst/>
          </a:prstGeom>
          <a:noFill/>
        </p:spPr>
        <p:txBody>
          <a:bodyPr wrap="square" rtlCol="0">
            <a:spAutoFit/>
          </a:bodyPr>
          <a:lstStyle/>
          <a:p>
            <a:r>
              <a:rPr lang="pt-PT" sz="2400" dirty="0">
                <a:solidFill>
                  <a:schemeClr val="bg1"/>
                </a:solidFill>
              </a:rPr>
              <a:t>Dependendo do tipo de projeto ECD, deve-se escolher a plataforma da rede social a usar.</a:t>
            </a:r>
          </a:p>
          <a:p>
            <a:r>
              <a:rPr lang="pt-PT" sz="2400" dirty="0">
                <a:solidFill>
                  <a:schemeClr val="bg1"/>
                </a:solidFill>
              </a:rPr>
              <a:t>Pense nos destinatários do projeto, as pessoas que está a ajudar. De acordo com a sua opinião, qual é a plataforma que o público-alvo usa?</a:t>
            </a:r>
          </a:p>
          <a:p>
            <a:r>
              <a:rPr lang="pt-PT" sz="2400" dirty="0">
                <a:solidFill>
                  <a:schemeClr val="bg1"/>
                </a:solidFill>
              </a:rPr>
              <a:t>Outros </a:t>
            </a:r>
            <a:r>
              <a:rPr lang="pt-PT" sz="2400" dirty="0" err="1">
                <a:solidFill>
                  <a:schemeClr val="bg1"/>
                </a:solidFill>
              </a:rPr>
              <a:t>aspectos</a:t>
            </a:r>
            <a:r>
              <a:rPr lang="pt-PT" sz="2400" dirty="0">
                <a:solidFill>
                  <a:schemeClr val="bg1"/>
                </a:solidFill>
              </a:rPr>
              <a:t> como o tipo de atividades a realizar, também podem influenciar a escolha da plataforma a utilizar: Se o projeto for exigente ao nível das atualizações ou número de transmissões ao vivo, o </a:t>
            </a:r>
            <a:r>
              <a:rPr lang="pt-PT" sz="2400" dirty="0" err="1">
                <a:solidFill>
                  <a:schemeClr val="bg1"/>
                </a:solidFill>
              </a:rPr>
              <a:t>Facebook</a:t>
            </a:r>
            <a:r>
              <a:rPr lang="pt-PT" sz="2400" dirty="0">
                <a:solidFill>
                  <a:schemeClr val="bg1"/>
                </a:solidFill>
              </a:rPr>
              <a:t> poderá ser o mais apropriado.</a:t>
            </a:r>
            <a:endParaRPr lang="en-IE" sz="2400" dirty="0">
              <a:solidFill>
                <a:schemeClr val="bg1"/>
              </a:solidFill>
            </a:endParaRPr>
          </a:p>
        </p:txBody>
      </p:sp>
      <p:pic>
        <p:nvPicPr>
          <p:cNvPr id="11" name="Picture Placeholder 10">
            <a:extLst>
              <a:ext uri="{FF2B5EF4-FFF2-40B4-BE49-F238E27FC236}">
                <a16:creationId xmlns:a16="http://schemas.microsoft.com/office/drawing/2014/main" id="{944C6339-E97C-4F0A-AD0A-BAD7E91169D7}"/>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t="8458" b="8458"/>
          <a:stretch>
            <a:fillRect/>
          </a:stretch>
        </p:blipFill>
        <p:spPr/>
      </p:pic>
    </p:spTree>
    <p:extLst>
      <p:ext uri="{BB962C8B-B14F-4D97-AF65-F5344CB8AC3E}">
        <p14:creationId xmlns:p14="http://schemas.microsoft.com/office/powerpoint/2010/main" val="247463172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Icon&#10;&#10;Description automatically generated">
            <a:extLst>
              <a:ext uri="{FF2B5EF4-FFF2-40B4-BE49-F238E27FC236}">
                <a16:creationId xmlns:a16="http://schemas.microsoft.com/office/drawing/2014/main" id="{C1AA7E6B-F0E2-964F-B753-2C028613E753}"/>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rot="10800000" flipH="1" flipV="1">
            <a:off x="8534725" y="5106391"/>
            <a:ext cx="3657275" cy="1765372"/>
          </a:xfrm>
          <a:prstGeom prst="rect">
            <a:avLst/>
          </a:prstGeom>
        </p:spPr>
      </p:pic>
      <p:sp>
        <p:nvSpPr>
          <p:cNvPr id="14" name="Text Placeholder 1">
            <a:extLst>
              <a:ext uri="{FF2B5EF4-FFF2-40B4-BE49-F238E27FC236}">
                <a16:creationId xmlns:a16="http://schemas.microsoft.com/office/drawing/2014/main" id="{B937F055-872D-4C58-AFAA-C7B73D6F672C}"/>
              </a:ext>
            </a:extLst>
          </p:cNvPr>
          <p:cNvSpPr>
            <a:spLocks noGrp="1"/>
          </p:cNvSpPr>
          <p:nvPr>
            <p:ph type="body" sz="quarter" idx="16"/>
          </p:nvPr>
        </p:nvSpPr>
        <p:spPr>
          <a:xfrm>
            <a:off x="1718561" y="350821"/>
            <a:ext cx="5010043" cy="1000687"/>
          </a:xfrm>
        </p:spPr>
        <p:txBody>
          <a:bodyPr>
            <a:normAutofit fontScale="77500" lnSpcReduction="20000"/>
          </a:bodyPr>
          <a:lstStyle/>
          <a:p>
            <a:pPr algn="ctr"/>
            <a:r>
              <a:rPr lang="pt-PT" dirty="0"/>
              <a:t>QUAL PLATAFORMA DA REDE SOCIAL QUE É CERTA PARA NÓS?</a:t>
            </a:r>
          </a:p>
        </p:txBody>
      </p:sp>
      <p:sp>
        <p:nvSpPr>
          <p:cNvPr id="17" name="TextBox 16">
            <a:extLst>
              <a:ext uri="{FF2B5EF4-FFF2-40B4-BE49-F238E27FC236}">
                <a16:creationId xmlns:a16="http://schemas.microsoft.com/office/drawing/2014/main" id="{3AB254BD-E79E-427F-A536-821A60E6CEB3}"/>
              </a:ext>
            </a:extLst>
          </p:cNvPr>
          <p:cNvSpPr txBox="1"/>
          <p:nvPr/>
        </p:nvSpPr>
        <p:spPr>
          <a:xfrm>
            <a:off x="1545771" y="1351508"/>
            <a:ext cx="5306291" cy="5262979"/>
          </a:xfrm>
          <a:prstGeom prst="rect">
            <a:avLst/>
          </a:prstGeom>
          <a:noFill/>
        </p:spPr>
        <p:txBody>
          <a:bodyPr wrap="square" rtlCol="0">
            <a:spAutoFit/>
          </a:bodyPr>
          <a:lstStyle/>
          <a:p>
            <a:r>
              <a:rPr lang="pt-PT" sz="2400" dirty="0">
                <a:solidFill>
                  <a:schemeClr val="bg1"/>
                </a:solidFill>
              </a:rPr>
              <a:t>Existem muitos aspetos que podem influenciar na escolha da plataforma a usar. Se pretender fazer muitas atualizações ou quiser transmitir sessões ao vivo, pense em usar o </a:t>
            </a:r>
            <a:r>
              <a:rPr lang="pt-PT" sz="2400" dirty="0" err="1">
                <a:solidFill>
                  <a:schemeClr val="bg1"/>
                </a:solidFill>
              </a:rPr>
              <a:t>Facebook</a:t>
            </a:r>
            <a:r>
              <a:rPr lang="pt-PT" sz="2400" dirty="0">
                <a:solidFill>
                  <a:schemeClr val="bg1"/>
                </a:solidFill>
              </a:rPr>
              <a:t>. </a:t>
            </a:r>
          </a:p>
          <a:p>
            <a:r>
              <a:rPr lang="pt-PT" sz="2400" dirty="0">
                <a:solidFill>
                  <a:schemeClr val="bg1"/>
                </a:solidFill>
              </a:rPr>
              <a:t>O </a:t>
            </a:r>
            <a:r>
              <a:rPr lang="pt-PT" sz="2400" dirty="0" err="1">
                <a:solidFill>
                  <a:schemeClr val="bg1"/>
                </a:solidFill>
              </a:rPr>
              <a:t>Facebook</a:t>
            </a:r>
            <a:r>
              <a:rPr lang="pt-PT" sz="2400" dirty="0">
                <a:solidFill>
                  <a:schemeClr val="bg1"/>
                </a:solidFill>
              </a:rPr>
              <a:t> como plataforma é ótimo para também partilhar datas de reuniões. Se o projeto for altamente visível, convém usar plataformas mais orientadas visualmente, como Instagram ou </a:t>
            </a:r>
            <a:r>
              <a:rPr lang="pt-PT" sz="2400" dirty="0" err="1">
                <a:solidFill>
                  <a:schemeClr val="bg1"/>
                </a:solidFill>
              </a:rPr>
              <a:t>TikTok</a:t>
            </a:r>
            <a:r>
              <a:rPr lang="pt-PT" sz="2400" dirty="0">
                <a:solidFill>
                  <a:schemeClr val="bg1"/>
                </a:solidFill>
              </a:rPr>
              <a:t> .</a:t>
            </a:r>
          </a:p>
          <a:p>
            <a:r>
              <a:rPr lang="pt-PT" sz="2400" dirty="0">
                <a:solidFill>
                  <a:schemeClr val="bg1"/>
                </a:solidFill>
              </a:rPr>
              <a:t>O </a:t>
            </a:r>
            <a:r>
              <a:rPr lang="pt-PT" sz="2400" dirty="0" err="1">
                <a:solidFill>
                  <a:schemeClr val="bg1"/>
                </a:solidFill>
              </a:rPr>
              <a:t>Twitter</a:t>
            </a:r>
            <a:r>
              <a:rPr lang="pt-PT" sz="2400" dirty="0">
                <a:solidFill>
                  <a:schemeClr val="bg1"/>
                </a:solidFill>
              </a:rPr>
              <a:t> também oferece uma ótima plataforma onde ocorrem conversas entre as partes.</a:t>
            </a:r>
            <a:endParaRPr lang="en-IE" sz="2400" dirty="0">
              <a:solidFill>
                <a:schemeClr val="bg1"/>
              </a:solidFill>
            </a:endParaRPr>
          </a:p>
        </p:txBody>
      </p:sp>
      <p:pic>
        <p:nvPicPr>
          <p:cNvPr id="6" name="Picture Placeholder 5">
            <a:extLst>
              <a:ext uri="{FF2B5EF4-FFF2-40B4-BE49-F238E27FC236}">
                <a16:creationId xmlns:a16="http://schemas.microsoft.com/office/drawing/2014/main" id="{BF37597D-E11F-4003-B112-9764C6C5CCEC}"/>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l="23253" r="23253"/>
          <a:stretch>
            <a:fillRect/>
          </a:stretch>
        </p:blipFill>
        <p:spPr/>
      </p:pic>
    </p:spTree>
    <p:extLst>
      <p:ext uri="{BB962C8B-B14F-4D97-AF65-F5344CB8AC3E}">
        <p14:creationId xmlns:p14="http://schemas.microsoft.com/office/powerpoint/2010/main" val="127616009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18328B74-6E6E-6841-9825-118B71CB140C}"/>
              </a:ext>
            </a:extLst>
          </p:cNvPr>
          <p:cNvSpPr>
            <a:spLocks noGrp="1"/>
          </p:cNvSpPr>
          <p:nvPr>
            <p:ph type="body" sz="quarter" idx="16"/>
          </p:nvPr>
        </p:nvSpPr>
        <p:spPr>
          <a:xfrm>
            <a:off x="2212872" y="822623"/>
            <a:ext cx="8966521" cy="1656716"/>
          </a:xfrm>
        </p:spPr>
        <p:txBody>
          <a:bodyPr>
            <a:normAutofit/>
          </a:bodyPr>
          <a:lstStyle/>
          <a:p>
            <a:r>
              <a:rPr lang="en-US" sz="4400" dirty="0"/>
              <a:t>MÓDULO 6 EXERCÍCIOS</a:t>
            </a:r>
          </a:p>
          <a:p>
            <a:r>
              <a:rPr lang="en-US" sz="4400" dirty="0"/>
              <a:t> </a:t>
            </a:r>
          </a:p>
        </p:txBody>
      </p:sp>
      <p:sp>
        <p:nvSpPr>
          <p:cNvPr id="2" name="Text Placeholder 1">
            <a:extLst>
              <a:ext uri="{FF2B5EF4-FFF2-40B4-BE49-F238E27FC236}">
                <a16:creationId xmlns:a16="http://schemas.microsoft.com/office/drawing/2014/main" id="{6EE5B6E5-41A7-4547-908A-136FB5F43475}"/>
              </a:ext>
            </a:extLst>
          </p:cNvPr>
          <p:cNvSpPr>
            <a:spLocks noGrp="1"/>
          </p:cNvSpPr>
          <p:nvPr>
            <p:ph type="body" sz="quarter" idx="17"/>
          </p:nvPr>
        </p:nvSpPr>
        <p:spPr/>
        <p:txBody>
          <a:bodyPr>
            <a:normAutofit fontScale="85000" lnSpcReduction="20000"/>
          </a:bodyPr>
          <a:lstStyle/>
          <a:p>
            <a:r>
              <a:rPr lang="en-IE" dirty="0"/>
              <a:t>05</a:t>
            </a:r>
          </a:p>
        </p:txBody>
      </p:sp>
      <p:pic>
        <p:nvPicPr>
          <p:cNvPr id="5" name="Picture 4" descr="Icon&#10;&#10;Description automatically generated">
            <a:extLst>
              <a:ext uri="{FF2B5EF4-FFF2-40B4-BE49-F238E27FC236}">
                <a16:creationId xmlns:a16="http://schemas.microsoft.com/office/drawing/2014/main" id="{C1AA7E6B-F0E2-964F-B753-2C028613E753}"/>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rot="10800000" flipH="1" flipV="1">
            <a:off x="8534725" y="5106391"/>
            <a:ext cx="3657275" cy="1765372"/>
          </a:xfrm>
          <a:prstGeom prst="rect">
            <a:avLst/>
          </a:prstGeom>
        </p:spPr>
      </p:pic>
    </p:spTree>
    <p:extLst>
      <p:ext uri="{BB962C8B-B14F-4D97-AF65-F5344CB8AC3E}">
        <p14:creationId xmlns:p14="http://schemas.microsoft.com/office/powerpoint/2010/main" val="202335198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 Placeholder 14">
            <a:extLst>
              <a:ext uri="{FF2B5EF4-FFF2-40B4-BE49-F238E27FC236}">
                <a16:creationId xmlns:a16="http://schemas.microsoft.com/office/drawing/2014/main" id="{54304D0D-B167-45E0-8177-1E085DC251F1}"/>
              </a:ext>
            </a:extLst>
          </p:cNvPr>
          <p:cNvSpPr>
            <a:spLocks noGrp="1"/>
          </p:cNvSpPr>
          <p:nvPr>
            <p:ph type="body" sz="quarter" idx="16"/>
          </p:nvPr>
        </p:nvSpPr>
        <p:spPr/>
        <p:txBody>
          <a:bodyPr>
            <a:normAutofit/>
          </a:bodyPr>
          <a:lstStyle/>
          <a:p>
            <a:pPr algn="ctr"/>
            <a:r>
              <a:rPr lang="en-IE" sz="2800" dirty="0"/>
              <a:t>TAREFA 1: REFLEXÃO</a:t>
            </a:r>
            <a:endParaRPr lang="en-IE" dirty="0"/>
          </a:p>
          <a:p>
            <a:endParaRPr lang="en-IE" dirty="0"/>
          </a:p>
        </p:txBody>
      </p:sp>
      <p:sp>
        <p:nvSpPr>
          <p:cNvPr id="19" name="TextBox 18">
            <a:extLst>
              <a:ext uri="{FF2B5EF4-FFF2-40B4-BE49-F238E27FC236}">
                <a16:creationId xmlns:a16="http://schemas.microsoft.com/office/drawing/2014/main" id="{0F1E6C5B-173D-4BDB-BB88-569980DCBD9A}"/>
              </a:ext>
            </a:extLst>
          </p:cNvPr>
          <p:cNvSpPr txBox="1"/>
          <p:nvPr/>
        </p:nvSpPr>
        <p:spPr>
          <a:xfrm>
            <a:off x="304800" y="1393372"/>
            <a:ext cx="11364686" cy="4524315"/>
          </a:xfrm>
          <a:prstGeom prst="rect">
            <a:avLst/>
          </a:prstGeom>
          <a:noFill/>
        </p:spPr>
        <p:txBody>
          <a:bodyPr wrap="square" rtlCol="0">
            <a:spAutoFit/>
          </a:bodyPr>
          <a:lstStyle/>
          <a:p>
            <a:r>
              <a:rPr lang="pt-PT" sz="2400" dirty="0">
                <a:solidFill>
                  <a:schemeClr val="bg1"/>
                </a:solidFill>
              </a:rPr>
              <a:t>Pense em tudo o que abordamos neste módulo. Na sua cabeça, crie um projeto ECD do zero. Pense nas seguintes coisas:</a:t>
            </a:r>
          </a:p>
          <a:p>
            <a:pPr marL="342900" indent="-342900">
              <a:buFont typeface="Arial" panose="020B0604020202020204" pitchFamily="34" charset="0"/>
              <a:buChar char="•"/>
            </a:pPr>
            <a:r>
              <a:rPr lang="pt-PT" sz="2400" dirty="0">
                <a:solidFill>
                  <a:schemeClr val="bg1"/>
                </a:solidFill>
              </a:rPr>
              <a:t>Crie uma declaração de missão e visão para o seu projeto, quais são os pontos que incluiria? Porque acha que esses </a:t>
            </a:r>
            <a:r>
              <a:rPr lang="pt-PT" sz="2400" dirty="0" err="1">
                <a:solidFill>
                  <a:schemeClr val="bg1"/>
                </a:solidFill>
              </a:rPr>
              <a:t>aspectos</a:t>
            </a:r>
            <a:r>
              <a:rPr lang="pt-PT" sz="2400" dirty="0">
                <a:solidFill>
                  <a:schemeClr val="bg1"/>
                </a:solidFill>
              </a:rPr>
              <a:t> seriam importantes para o seu projeto? Quais são alguns dos objetivos do projeto?</a:t>
            </a:r>
          </a:p>
          <a:p>
            <a:pPr marL="342900" indent="-342900">
              <a:buFont typeface="Arial" panose="020B0604020202020204" pitchFamily="34" charset="0"/>
              <a:buChar char="•"/>
            </a:pPr>
            <a:endParaRPr lang="pt-PT" sz="2400" dirty="0">
              <a:solidFill>
                <a:schemeClr val="bg1"/>
              </a:solidFill>
            </a:endParaRPr>
          </a:p>
          <a:p>
            <a:pPr marL="342900" indent="-342900">
              <a:buFont typeface="Arial" panose="020B0604020202020204" pitchFamily="34" charset="0"/>
              <a:buChar char="•"/>
            </a:pPr>
            <a:r>
              <a:rPr lang="pt-PT" sz="2400" dirty="0">
                <a:solidFill>
                  <a:schemeClr val="bg1"/>
                </a:solidFill>
              </a:rPr>
              <a:t>Como irá desenvolver a confiança no seu projeto? Quais são algumas das atividades que pretender fazer para aumentar essa confiança? </a:t>
            </a:r>
          </a:p>
          <a:p>
            <a:pPr marL="342900" indent="-342900">
              <a:buFont typeface="Arial" panose="020B0604020202020204" pitchFamily="34" charset="0"/>
              <a:buChar char="•"/>
            </a:pPr>
            <a:endParaRPr lang="pt-PT" sz="2400" dirty="0">
              <a:solidFill>
                <a:schemeClr val="bg1"/>
              </a:solidFill>
            </a:endParaRPr>
          </a:p>
          <a:p>
            <a:pPr marL="342900" indent="-342900">
              <a:buFont typeface="Arial" panose="020B0604020202020204" pitchFamily="34" charset="0"/>
              <a:buChar char="•"/>
            </a:pPr>
            <a:r>
              <a:rPr lang="pt-PT" sz="2400" dirty="0">
                <a:solidFill>
                  <a:schemeClr val="bg1"/>
                </a:solidFill>
              </a:rPr>
              <a:t>Ao pensar em aumentar a confiança, pense como criará confiança interna entre os elementos da equipa e confiança externa com pessoas que não estão diretamente envolvidas no projeto.</a:t>
            </a:r>
          </a:p>
        </p:txBody>
      </p:sp>
    </p:spTree>
    <p:extLst>
      <p:ext uri="{BB962C8B-B14F-4D97-AF65-F5344CB8AC3E}">
        <p14:creationId xmlns:p14="http://schemas.microsoft.com/office/powerpoint/2010/main" val="400588349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1C487F76-9537-47B2-A493-55260802A795}"/>
              </a:ext>
            </a:extLst>
          </p:cNvPr>
          <p:cNvSpPr>
            <a:spLocks noGrp="1"/>
          </p:cNvSpPr>
          <p:nvPr>
            <p:ph type="body" sz="quarter" idx="16"/>
          </p:nvPr>
        </p:nvSpPr>
        <p:spPr/>
        <p:txBody>
          <a:bodyPr>
            <a:noAutofit/>
          </a:bodyPr>
          <a:lstStyle/>
          <a:p>
            <a:pPr algn="ctr"/>
            <a:r>
              <a:rPr lang="pt-PT" sz="2800" dirty="0"/>
              <a:t>TAREFA 2: </a:t>
            </a:r>
            <a:r>
              <a:rPr lang="en-IE" sz="2800" dirty="0"/>
              <a:t> CRIAR UMA CAMPANHA NA REDE SOCIAL</a:t>
            </a:r>
          </a:p>
        </p:txBody>
      </p:sp>
      <p:sp>
        <p:nvSpPr>
          <p:cNvPr id="12" name="TextBox 11">
            <a:extLst>
              <a:ext uri="{FF2B5EF4-FFF2-40B4-BE49-F238E27FC236}">
                <a16:creationId xmlns:a16="http://schemas.microsoft.com/office/drawing/2014/main" id="{819BD216-FDD1-4A22-9B85-465EC7425698}"/>
              </a:ext>
            </a:extLst>
          </p:cNvPr>
          <p:cNvSpPr txBox="1"/>
          <p:nvPr/>
        </p:nvSpPr>
        <p:spPr>
          <a:xfrm>
            <a:off x="320739" y="1384715"/>
            <a:ext cx="11636051" cy="4524315"/>
          </a:xfrm>
          <a:prstGeom prst="rect">
            <a:avLst/>
          </a:prstGeom>
          <a:noFill/>
        </p:spPr>
        <p:txBody>
          <a:bodyPr wrap="square" rtlCol="0">
            <a:spAutoFit/>
          </a:bodyPr>
          <a:lstStyle/>
          <a:p>
            <a:r>
              <a:rPr lang="pt-PT" sz="2400" dirty="0">
                <a:solidFill>
                  <a:schemeClr val="bg1"/>
                </a:solidFill>
              </a:rPr>
              <a:t>Pense em tudo o que aprendeu neste módulo sobre redes sociais. Divida a sala em equipas de 3 a 6 pessoas e responda às seguintes perguntas. </a:t>
            </a:r>
          </a:p>
          <a:p>
            <a:endParaRPr lang="pt-PT" sz="2400" dirty="0">
              <a:solidFill>
                <a:schemeClr val="bg1"/>
              </a:solidFill>
            </a:endParaRPr>
          </a:p>
          <a:p>
            <a:r>
              <a:rPr lang="pt-PT" sz="2400" dirty="0">
                <a:solidFill>
                  <a:schemeClr val="bg1"/>
                </a:solidFill>
              </a:rPr>
              <a:t>A partir do projeto ECDE imaginário da Tarefa 1, pense como pode aplicar as redes sociais a seu favor e ajudar a divulgar a mensagem do projeto.</a:t>
            </a:r>
          </a:p>
          <a:p>
            <a:endParaRPr lang="pt-PT" sz="2400" dirty="0">
              <a:solidFill>
                <a:schemeClr val="bg1"/>
              </a:solidFill>
            </a:endParaRPr>
          </a:p>
          <a:p>
            <a:r>
              <a:rPr lang="pt-PT" sz="2400" dirty="0">
                <a:solidFill>
                  <a:schemeClr val="bg1"/>
                </a:solidFill>
              </a:rPr>
              <a:t>Quais ferramentas que mais beneficiariam o seu projeto e porque pensa que essas ferramentas se encaixariam bem no seu projeto? Quais as plataformas de rede social que melhor combinariam com o seu projeto e porquê?</a:t>
            </a:r>
          </a:p>
          <a:p>
            <a:endParaRPr lang="pt-PT" sz="2400" dirty="0">
              <a:solidFill>
                <a:schemeClr val="bg1"/>
              </a:solidFill>
            </a:endParaRPr>
          </a:p>
          <a:p>
            <a:r>
              <a:rPr lang="pt-PT" sz="2400" dirty="0">
                <a:solidFill>
                  <a:schemeClr val="bg1"/>
                </a:solidFill>
              </a:rPr>
              <a:t>Como tarefa final, tente fazer uma publicação sobre o seu projeto com o </a:t>
            </a:r>
            <a:r>
              <a:rPr lang="pt-PT" sz="2400" dirty="0" err="1">
                <a:solidFill>
                  <a:schemeClr val="bg1"/>
                </a:solidFill>
              </a:rPr>
              <a:t>Canva</a:t>
            </a:r>
            <a:r>
              <a:rPr lang="pt-PT" sz="2400" dirty="0">
                <a:solidFill>
                  <a:schemeClr val="bg1"/>
                </a:solidFill>
              </a:rPr>
              <a:t>, ou fazer um simples site em </a:t>
            </a:r>
            <a:r>
              <a:rPr lang="pt-PT" sz="2400" dirty="0" err="1">
                <a:solidFill>
                  <a:schemeClr val="bg1"/>
                </a:solidFill>
              </a:rPr>
              <a:t>Wordpress</a:t>
            </a:r>
            <a:r>
              <a:rPr lang="pt-PT" sz="2400" dirty="0">
                <a:solidFill>
                  <a:schemeClr val="bg1"/>
                </a:solidFill>
              </a:rPr>
              <a:t> para praticar.</a:t>
            </a:r>
            <a:endParaRPr lang="en-IE" sz="2400" dirty="0">
              <a:solidFill>
                <a:schemeClr val="bg1"/>
              </a:solidFill>
            </a:endParaRPr>
          </a:p>
        </p:txBody>
      </p:sp>
    </p:spTree>
    <p:extLst>
      <p:ext uri="{BB962C8B-B14F-4D97-AF65-F5344CB8AC3E}">
        <p14:creationId xmlns:p14="http://schemas.microsoft.com/office/powerpoint/2010/main" val="381968685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1">
            <a:extLst>
              <a:ext uri="{FF2B5EF4-FFF2-40B4-BE49-F238E27FC236}">
                <a16:creationId xmlns:a16="http://schemas.microsoft.com/office/drawing/2014/main" id="{C7A64921-25A6-3447-89EF-E27539ED69A4}"/>
              </a:ext>
            </a:extLst>
          </p:cNvPr>
          <p:cNvSpPr txBox="1">
            <a:spLocks/>
          </p:cNvSpPr>
          <p:nvPr/>
        </p:nvSpPr>
        <p:spPr>
          <a:xfrm>
            <a:off x="583902" y="2173094"/>
            <a:ext cx="3195486" cy="731140"/>
          </a:xfrm>
          <a:prstGeom prst="rect">
            <a:avLst/>
          </a:prstGeom>
        </p:spPr>
        <p:txBody>
          <a:bodyPr vert="horz" lIns="91440" tIns="45720" rIns="91440" bIns="45720" rtlCol="0" anchor="ctr">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baseline="0">
                <a:solidFill>
                  <a:srgbClr val="23385C"/>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solidFill>
                  <a:srgbClr val="1188A3"/>
                </a:solidFill>
              </a:rPr>
              <a:t>Alguma questão?</a:t>
            </a:r>
            <a:endParaRPr lang="en-US" dirty="0">
              <a:solidFill>
                <a:srgbClr val="1188A3"/>
              </a:solidFill>
            </a:endParaRPr>
          </a:p>
        </p:txBody>
      </p:sp>
      <p:sp>
        <p:nvSpPr>
          <p:cNvPr id="8" name="Text Placeholder 2">
            <a:extLst>
              <a:ext uri="{FF2B5EF4-FFF2-40B4-BE49-F238E27FC236}">
                <a16:creationId xmlns:a16="http://schemas.microsoft.com/office/drawing/2014/main" id="{86CD6A24-72E3-224D-BDC3-88429D653304}"/>
              </a:ext>
            </a:extLst>
          </p:cNvPr>
          <p:cNvSpPr txBox="1">
            <a:spLocks/>
          </p:cNvSpPr>
          <p:nvPr/>
        </p:nvSpPr>
        <p:spPr>
          <a:xfrm>
            <a:off x="583902" y="1363518"/>
            <a:ext cx="3195485" cy="837258"/>
          </a:xfrm>
          <a:prstGeom prst="rect">
            <a:avLst/>
          </a:prstGeom>
        </p:spPr>
        <p:txBody>
          <a:bodyPr vert="horz" lIns="91440" tIns="45720" rIns="91440" bIns="45720" rtlCol="0" anchor="ctr">
            <a:normAutofit/>
          </a:bodyPr>
          <a:lstStyle>
            <a:lvl1pPr marL="0" indent="0" algn="l" defTabSz="914400" rtl="0" eaLnBrk="1" latinLnBrk="0" hangingPunct="1">
              <a:lnSpc>
                <a:spcPct val="90000"/>
              </a:lnSpc>
              <a:spcBef>
                <a:spcPts val="1000"/>
              </a:spcBef>
              <a:buFont typeface="Arial" panose="020B0604020202020204" pitchFamily="34" charset="0"/>
              <a:buNone/>
              <a:defRPr sz="5000" kern="1200" baseline="0">
                <a:solidFill>
                  <a:srgbClr val="23385C"/>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OBRIGADA</a:t>
            </a:r>
          </a:p>
        </p:txBody>
      </p:sp>
      <p:sp>
        <p:nvSpPr>
          <p:cNvPr id="9" name="Text Placeholder 1">
            <a:extLst>
              <a:ext uri="{FF2B5EF4-FFF2-40B4-BE49-F238E27FC236}">
                <a16:creationId xmlns:a16="http://schemas.microsoft.com/office/drawing/2014/main" id="{C7A64921-25A6-3447-89EF-E27539ED69A4}"/>
              </a:ext>
            </a:extLst>
          </p:cNvPr>
          <p:cNvSpPr txBox="1">
            <a:spLocks/>
          </p:cNvSpPr>
          <p:nvPr/>
        </p:nvSpPr>
        <p:spPr>
          <a:xfrm>
            <a:off x="7885248" y="5318075"/>
            <a:ext cx="3807988" cy="731140"/>
          </a:xfrm>
          <a:prstGeom prst="rect">
            <a:avLst/>
          </a:prstGeom>
        </p:spPr>
        <p:txBody>
          <a:bodyPr vert="horz" lIns="91440" tIns="45720" rIns="91440" bIns="45720" rtlCol="0" anchor="ctr">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baseline="0">
                <a:solidFill>
                  <a:srgbClr val="23385C"/>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600">
                <a:solidFill>
                  <a:schemeClr val="bg1"/>
                </a:solidFill>
              </a:rPr>
              <a:t>https://www.studentcivicengagers.eu/</a:t>
            </a:r>
            <a:endParaRPr lang="en-US" sz="1600" dirty="0">
              <a:solidFill>
                <a:schemeClr val="bg1"/>
              </a:solidFill>
            </a:endParaRPr>
          </a:p>
        </p:txBody>
      </p:sp>
      <p:sp>
        <p:nvSpPr>
          <p:cNvPr id="10" name="Rectangle 9"/>
          <p:cNvSpPr/>
          <p:nvPr/>
        </p:nvSpPr>
        <p:spPr>
          <a:xfrm>
            <a:off x="7250545" y="4202545"/>
            <a:ext cx="3906982" cy="1115530"/>
          </a:xfrm>
          <a:prstGeom prst="rect">
            <a:avLst/>
          </a:prstGeom>
          <a:solidFill>
            <a:srgbClr val="F16A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a:p>
        </p:txBody>
      </p:sp>
    </p:spTree>
    <p:extLst>
      <p:ext uri="{BB962C8B-B14F-4D97-AF65-F5344CB8AC3E}">
        <p14:creationId xmlns:p14="http://schemas.microsoft.com/office/powerpoint/2010/main" val="41698255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159318B8-276B-0D40-B2D9-396310C39D92}"/>
              </a:ext>
            </a:extLst>
          </p:cNvPr>
          <p:cNvSpPr>
            <a:spLocks noGrp="1"/>
          </p:cNvSpPr>
          <p:nvPr>
            <p:ph type="body" sz="quarter" idx="18"/>
          </p:nvPr>
        </p:nvSpPr>
        <p:spPr>
          <a:xfrm>
            <a:off x="390525" y="1495148"/>
            <a:ext cx="5905500" cy="3867704"/>
          </a:xfrm>
        </p:spPr>
        <p:txBody>
          <a:bodyPr>
            <a:normAutofit lnSpcReduction="10000"/>
          </a:bodyPr>
          <a:lstStyle/>
          <a:p>
            <a:pPr marL="0"/>
            <a:r>
              <a:rPr lang="pt-PT" dirty="0"/>
              <a:t>A confiança é um fator importante para o marketing de um projeto ECD. Se o projeto não tem credibilidade, pode, por sua vez, ser menos atrativo para as pessoas.</a:t>
            </a:r>
          </a:p>
          <a:p>
            <a:pPr marL="0"/>
            <a:r>
              <a:rPr lang="pt-PT" dirty="0"/>
              <a:t>Confiança e credibilidade podem ser fatores internos e externos. Se o projeto não tiver credibilidade internamente, poderá ter dificuldades em encontrar voluntários dispostos a trabalhar no projeto. </a:t>
            </a:r>
          </a:p>
          <a:p>
            <a:pPr marL="0"/>
            <a:r>
              <a:rPr lang="pt-PT" dirty="0"/>
              <a:t>A falta de confiança externa pode significar que as pessoas não estão envolvidas no projeto, pelo que o projeto pode falhar.</a:t>
            </a:r>
          </a:p>
        </p:txBody>
      </p:sp>
      <p:sp>
        <p:nvSpPr>
          <p:cNvPr id="2" name="Text Placeholder 1">
            <a:extLst>
              <a:ext uri="{FF2B5EF4-FFF2-40B4-BE49-F238E27FC236}">
                <a16:creationId xmlns:a16="http://schemas.microsoft.com/office/drawing/2014/main" id="{F60C52F1-004E-654E-A239-1AAC60A7C0CE}"/>
              </a:ext>
            </a:extLst>
          </p:cNvPr>
          <p:cNvSpPr>
            <a:spLocks noGrp="1"/>
          </p:cNvSpPr>
          <p:nvPr>
            <p:ph type="body" sz="quarter" idx="16"/>
          </p:nvPr>
        </p:nvSpPr>
        <p:spPr>
          <a:xfrm>
            <a:off x="390525" y="288758"/>
            <a:ext cx="5564883" cy="730745"/>
          </a:xfrm>
        </p:spPr>
        <p:txBody>
          <a:bodyPr>
            <a:normAutofit fontScale="25000" lnSpcReduction="20000"/>
          </a:bodyPr>
          <a:lstStyle/>
          <a:p>
            <a:r>
              <a:rPr lang="pt-PT" sz="11200" dirty="0"/>
              <a:t>CONSTRUIR CONFIANÇA E CREDIBILIDADE É FUNDAMENTAL</a:t>
            </a:r>
            <a:endParaRPr lang="en-US" dirty="0"/>
          </a:p>
        </p:txBody>
      </p:sp>
      <p:pic>
        <p:nvPicPr>
          <p:cNvPr id="10" name="Picture Placeholder 9" descr="A group of people sitting in chairs&#10;&#10;Description automatically generated with medium confidence">
            <a:extLst>
              <a:ext uri="{FF2B5EF4-FFF2-40B4-BE49-F238E27FC236}">
                <a16:creationId xmlns:a16="http://schemas.microsoft.com/office/drawing/2014/main" id="{6AFD1C57-A6E4-0243-BA5F-06F71D6CED64}"/>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l="15958" r="15958"/>
          <a:stretch>
            <a:fillRect/>
          </a:stretch>
        </p:blipFill>
        <p:spPr>
          <a:xfrm>
            <a:off x="6372129" y="288758"/>
            <a:ext cx="5564883" cy="5447571"/>
          </a:xfrm>
        </p:spPr>
      </p:pic>
      <p:pic>
        <p:nvPicPr>
          <p:cNvPr id="6" name="Picture 5" descr="Icon&#10;&#10;Description automatically generated">
            <a:extLst>
              <a:ext uri="{FF2B5EF4-FFF2-40B4-BE49-F238E27FC236}">
                <a16:creationId xmlns:a16="http://schemas.microsoft.com/office/drawing/2014/main" id="{7FD01064-7D91-4345-9910-CB5E62F54D6B}"/>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rot="10800000" flipH="1" flipV="1">
            <a:off x="8534725" y="5106391"/>
            <a:ext cx="3657275" cy="1765372"/>
          </a:xfrm>
          <a:prstGeom prst="rect">
            <a:avLst/>
          </a:prstGeom>
        </p:spPr>
      </p:pic>
    </p:spTree>
    <p:extLst>
      <p:ext uri="{BB962C8B-B14F-4D97-AF65-F5344CB8AC3E}">
        <p14:creationId xmlns:p14="http://schemas.microsoft.com/office/powerpoint/2010/main" val="36492426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159318B8-276B-0D40-B2D9-396310C39D92}"/>
              </a:ext>
            </a:extLst>
          </p:cNvPr>
          <p:cNvSpPr>
            <a:spLocks noGrp="1"/>
          </p:cNvSpPr>
          <p:nvPr>
            <p:ph type="body" sz="quarter" idx="18"/>
          </p:nvPr>
        </p:nvSpPr>
        <p:spPr>
          <a:xfrm>
            <a:off x="632330" y="1496686"/>
            <a:ext cx="5422768" cy="4216149"/>
          </a:xfrm>
        </p:spPr>
        <p:txBody>
          <a:bodyPr>
            <a:noAutofit/>
          </a:bodyPr>
          <a:lstStyle/>
          <a:p>
            <a:pPr marL="0">
              <a:lnSpc>
                <a:spcPct val="120000"/>
              </a:lnSpc>
            </a:pPr>
            <a:r>
              <a:rPr lang="pt-PT" sz="2000" dirty="0"/>
              <a:t>Uma das formas mais rápidas de criar confiança é garantir que inclui os líderes certos para o projeto. Um líder é um apaixonado pelo projeto que tem um foco na confiança sendo um valor basilar do projeto, muito provavelmente aumentará a confiança das pessoas ao nível interno e externo.</a:t>
            </a:r>
          </a:p>
          <a:p>
            <a:pPr marL="0">
              <a:lnSpc>
                <a:spcPct val="120000"/>
              </a:lnSpc>
            </a:pPr>
            <a:r>
              <a:rPr lang="pt-PT" sz="2000" dirty="0"/>
              <a:t>Há três etapas que se podem seguir quando se cria um projeto ECD e que sustenta uma cultura de confiança.</a:t>
            </a:r>
          </a:p>
          <a:p>
            <a:pPr marL="0">
              <a:lnSpc>
                <a:spcPct val="120000"/>
              </a:lnSpc>
            </a:pPr>
            <a:r>
              <a:rPr lang="pt-PT" sz="2000" dirty="0"/>
              <a:t>Continue a ler para saber mais…</a:t>
            </a:r>
          </a:p>
        </p:txBody>
      </p:sp>
      <p:sp>
        <p:nvSpPr>
          <p:cNvPr id="2" name="Text Placeholder 1">
            <a:extLst>
              <a:ext uri="{FF2B5EF4-FFF2-40B4-BE49-F238E27FC236}">
                <a16:creationId xmlns:a16="http://schemas.microsoft.com/office/drawing/2014/main" id="{F60C52F1-004E-654E-A239-1AAC60A7C0CE}"/>
              </a:ext>
            </a:extLst>
          </p:cNvPr>
          <p:cNvSpPr>
            <a:spLocks noGrp="1"/>
          </p:cNvSpPr>
          <p:nvPr>
            <p:ph type="body" sz="quarter" idx="16"/>
          </p:nvPr>
        </p:nvSpPr>
        <p:spPr>
          <a:xfrm>
            <a:off x="632736" y="270183"/>
            <a:ext cx="5085159" cy="582221"/>
          </a:xfrm>
        </p:spPr>
        <p:txBody>
          <a:bodyPr>
            <a:noAutofit/>
          </a:bodyPr>
          <a:lstStyle/>
          <a:p>
            <a:r>
              <a:rPr lang="pt-PT" sz="2800" dirty="0"/>
              <a:t>Como construir confiança de um projeto ECD</a:t>
            </a:r>
            <a:endParaRPr lang="en-US" sz="2800" dirty="0"/>
          </a:p>
        </p:txBody>
      </p:sp>
      <p:pic>
        <p:nvPicPr>
          <p:cNvPr id="6" name="Picture 5" descr="Icon&#10;&#10;Description automatically generated">
            <a:extLst>
              <a:ext uri="{FF2B5EF4-FFF2-40B4-BE49-F238E27FC236}">
                <a16:creationId xmlns:a16="http://schemas.microsoft.com/office/drawing/2014/main" id="{7FD01064-7D91-4345-9910-CB5E62F54D6B}"/>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rot="10800000" flipH="1" flipV="1">
            <a:off x="8534725" y="5106391"/>
            <a:ext cx="3657275" cy="1765372"/>
          </a:xfrm>
          <a:prstGeom prst="rect">
            <a:avLst/>
          </a:prstGeom>
        </p:spPr>
      </p:pic>
      <p:pic>
        <p:nvPicPr>
          <p:cNvPr id="8" name="Picture Placeholder 7" descr="Couple holding hands">
            <a:extLst>
              <a:ext uri="{FF2B5EF4-FFF2-40B4-BE49-F238E27FC236}">
                <a16:creationId xmlns:a16="http://schemas.microsoft.com/office/drawing/2014/main" id="{655D8E1A-5981-4F59-8336-252241030C75}"/>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l="16974" r="16974"/>
          <a:stretch>
            <a:fillRect/>
          </a:stretch>
        </p:blipFill>
        <p:spPr/>
      </p:pic>
    </p:spTree>
    <p:extLst>
      <p:ext uri="{BB962C8B-B14F-4D97-AF65-F5344CB8AC3E}">
        <p14:creationId xmlns:p14="http://schemas.microsoft.com/office/powerpoint/2010/main" val="12595057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Icon&#10;&#10;Description automatically generated">
            <a:extLst>
              <a:ext uri="{FF2B5EF4-FFF2-40B4-BE49-F238E27FC236}">
                <a16:creationId xmlns:a16="http://schemas.microsoft.com/office/drawing/2014/main" id="{7FD01064-7D91-4345-9910-CB5E62F54D6B}"/>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rot="10800000" flipH="1" flipV="1">
            <a:off x="8534725" y="5106391"/>
            <a:ext cx="3657275" cy="1765372"/>
          </a:xfrm>
          <a:prstGeom prst="rect">
            <a:avLst/>
          </a:prstGeom>
        </p:spPr>
      </p:pic>
      <p:pic>
        <p:nvPicPr>
          <p:cNvPr id="12" name="Picture Placeholder 11">
            <a:extLst>
              <a:ext uri="{FF2B5EF4-FFF2-40B4-BE49-F238E27FC236}">
                <a16:creationId xmlns:a16="http://schemas.microsoft.com/office/drawing/2014/main" id="{16C3E790-C98E-4A17-89F8-0C9A76B7AC8F}"/>
              </a:ext>
            </a:extLst>
          </p:cNvPr>
          <p:cNvPicPr>
            <a:picLocks noGrp="1" noChangeAspect="1"/>
          </p:cNvPicPr>
          <p:nvPr>
            <p:ph type="pic" sz="quarter" idx="19"/>
          </p:nvPr>
        </p:nvPicPr>
        <p:blipFill>
          <a:blip r:embed="rId3" cstate="screen">
            <a:extLst>
              <a:ext uri="{28A0092B-C50C-407E-A947-70E740481C1C}">
                <a14:useLocalDpi xmlns:a14="http://schemas.microsoft.com/office/drawing/2010/main"/>
              </a:ext>
            </a:extLst>
          </a:blip>
          <a:srcRect t="6443" b="6443"/>
          <a:stretch>
            <a:fillRect/>
          </a:stretch>
        </p:blipFill>
        <p:spPr/>
      </p:pic>
      <p:sp>
        <p:nvSpPr>
          <p:cNvPr id="4" name="Text Placeholder 1">
            <a:extLst>
              <a:ext uri="{FF2B5EF4-FFF2-40B4-BE49-F238E27FC236}">
                <a16:creationId xmlns:a16="http://schemas.microsoft.com/office/drawing/2014/main" id="{DA85874B-A94F-40DE-8764-F001A2B3E056}"/>
              </a:ext>
            </a:extLst>
          </p:cNvPr>
          <p:cNvSpPr txBox="1">
            <a:spLocks/>
          </p:cNvSpPr>
          <p:nvPr/>
        </p:nvSpPr>
        <p:spPr>
          <a:xfrm>
            <a:off x="5954754" y="414372"/>
            <a:ext cx="6038850" cy="757203"/>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pt-PT" dirty="0">
                <a:solidFill>
                  <a:schemeClr val="bg1"/>
                </a:solidFill>
              </a:rPr>
              <a:t>ETAPA 1 CONSTRUIR CONFIANÇA NUMA EQUIPA DCE</a:t>
            </a:r>
            <a:endParaRPr lang="en-US" dirty="0">
              <a:solidFill>
                <a:schemeClr val="bg1"/>
              </a:solidFill>
            </a:endParaRPr>
          </a:p>
        </p:txBody>
      </p:sp>
      <p:sp>
        <p:nvSpPr>
          <p:cNvPr id="5" name="Text Placeholder 4">
            <a:extLst>
              <a:ext uri="{FF2B5EF4-FFF2-40B4-BE49-F238E27FC236}">
                <a16:creationId xmlns:a16="http://schemas.microsoft.com/office/drawing/2014/main" id="{CC4BD337-53D3-4122-BD00-600912B30C64}"/>
              </a:ext>
            </a:extLst>
          </p:cNvPr>
          <p:cNvSpPr txBox="1">
            <a:spLocks/>
          </p:cNvSpPr>
          <p:nvPr/>
        </p:nvSpPr>
        <p:spPr>
          <a:xfrm>
            <a:off x="6036619" y="1311967"/>
            <a:ext cx="5755690" cy="4234065"/>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pt-PT" sz="2400" dirty="0">
                <a:solidFill>
                  <a:schemeClr val="bg1"/>
                </a:solidFill>
              </a:rPr>
              <a:t>O primeiro passo é abordar possíveis problemas/conflitos, trabalhando como uma equipa e não como concorrentes.</a:t>
            </a:r>
          </a:p>
          <a:p>
            <a:pPr marL="0" indent="0">
              <a:buNone/>
            </a:pPr>
            <a:r>
              <a:rPr lang="pt-PT" sz="2400" dirty="0">
                <a:solidFill>
                  <a:schemeClr val="bg1"/>
                </a:solidFill>
              </a:rPr>
              <a:t>Dentro da sua equipa ECD, é importante lembrar que todos trabalham juntos para um objetivo comum, em prol de um impacto positivo no envolvimento cívico. Se um membro da equipa cometer um erro, assuma-o como uma equipa e resolva-o em conjunto. Ao garantir uma cultura de confiança dentro da equipa, está a garantir o sucesso do projeto DCE.</a:t>
            </a:r>
          </a:p>
          <a:p>
            <a:pPr marL="0" indent="0">
              <a:buNone/>
            </a:pPr>
            <a:endParaRPr lang="en-US" sz="2400" dirty="0">
              <a:solidFill>
                <a:schemeClr val="bg1"/>
              </a:solidFill>
            </a:endParaRPr>
          </a:p>
          <a:p>
            <a:pPr marL="0"/>
            <a:endParaRPr lang="en-US" sz="2400" dirty="0"/>
          </a:p>
          <a:p>
            <a:pPr marL="0"/>
            <a:endParaRPr lang="en-US" sz="2400" dirty="0"/>
          </a:p>
        </p:txBody>
      </p:sp>
    </p:spTree>
    <p:extLst>
      <p:ext uri="{BB962C8B-B14F-4D97-AF65-F5344CB8AC3E}">
        <p14:creationId xmlns:p14="http://schemas.microsoft.com/office/powerpoint/2010/main" val="187657819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Icon&#10;&#10;Description automatically generated">
            <a:extLst>
              <a:ext uri="{FF2B5EF4-FFF2-40B4-BE49-F238E27FC236}">
                <a16:creationId xmlns:a16="http://schemas.microsoft.com/office/drawing/2014/main" id="{7FD01064-7D91-4345-9910-CB5E62F54D6B}"/>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rot="10800000" flipH="1" flipV="1">
            <a:off x="8534725" y="5106391"/>
            <a:ext cx="3657275" cy="1765372"/>
          </a:xfrm>
          <a:prstGeom prst="rect">
            <a:avLst/>
          </a:prstGeom>
        </p:spPr>
      </p:pic>
      <p:pic>
        <p:nvPicPr>
          <p:cNvPr id="7" name="Picture Placeholder 6">
            <a:extLst>
              <a:ext uri="{FF2B5EF4-FFF2-40B4-BE49-F238E27FC236}">
                <a16:creationId xmlns:a16="http://schemas.microsoft.com/office/drawing/2014/main" id="{95222A75-1180-4C33-BF92-FB8D4B59FDE7}"/>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l="15958" r="15958"/>
          <a:stretch>
            <a:fillRect/>
          </a:stretch>
        </p:blipFill>
        <p:spPr/>
      </p:pic>
      <p:sp>
        <p:nvSpPr>
          <p:cNvPr id="10" name="Text Placeholder 1">
            <a:extLst>
              <a:ext uri="{FF2B5EF4-FFF2-40B4-BE49-F238E27FC236}">
                <a16:creationId xmlns:a16="http://schemas.microsoft.com/office/drawing/2014/main" id="{9A5D165C-7155-479B-8691-D85ADF757996}"/>
              </a:ext>
            </a:extLst>
          </p:cNvPr>
          <p:cNvSpPr txBox="1">
            <a:spLocks/>
          </p:cNvSpPr>
          <p:nvPr/>
        </p:nvSpPr>
        <p:spPr>
          <a:xfrm>
            <a:off x="353450" y="236483"/>
            <a:ext cx="6038850" cy="757203"/>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pt-PT" dirty="0">
                <a:solidFill>
                  <a:schemeClr val="bg1"/>
                </a:solidFill>
              </a:rPr>
              <a:t>ETAPA 2 CONSTRUIR CONFIANÇA NUMA EQUIPA ECD</a:t>
            </a:r>
            <a:endParaRPr lang="en-US" dirty="0">
              <a:solidFill>
                <a:schemeClr val="bg1"/>
              </a:solidFill>
            </a:endParaRPr>
          </a:p>
        </p:txBody>
      </p:sp>
      <p:sp>
        <p:nvSpPr>
          <p:cNvPr id="11" name="Text Placeholder 4">
            <a:extLst>
              <a:ext uri="{FF2B5EF4-FFF2-40B4-BE49-F238E27FC236}">
                <a16:creationId xmlns:a16="http://schemas.microsoft.com/office/drawing/2014/main" id="{688D3C5F-4F10-43B5-A696-0BEA2A560AFF}"/>
              </a:ext>
            </a:extLst>
          </p:cNvPr>
          <p:cNvSpPr txBox="1">
            <a:spLocks/>
          </p:cNvSpPr>
          <p:nvPr/>
        </p:nvSpPr>
        <p:spPr>
          <a:xfrm>
            <a:off x="397819" y="1380226"/>
            <a:ext cx="5864958" cy="4165806"/>
          </a:xfrm>
          <a:prstGeom prst="rect">
            <a:avLst/>
          </a:prstGeom>
        </p:spPr>
        <p:txBody>
          <a:bodyPr>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pt-PT" sz="2600" dirty="0">
                <a:solidFill>
                  <a:schemeClr val="bg1"/>
                </a:solidFill>
              </a:rPr>
              <a:t>O segundo passo é manter uma comunicação transparente dentro da equipa, para inspirar confiança.</a:t>
            </a:r>
          </a:p>
          <a:p>
            <a:pPr marL="0" indent="0">
              <a:buNone/>
            </a:pPr>
            <a:r>
              <a:rPr lang="pt-PT" sz="2600" dirty="0">
                <a:solidFill>
                  <a:schemeClr val="bg1"/>
                </a:solidFill>
              </a:rPr>
              <a:t>A transparência é um elemento-chave para garantir que o projeto e os elementos da equipa de ECD partilham de uma confiança sólida entre si. </a:t>
            </a:r>
          </a:p>
          <a:p>
            <a:pPr marL="0" indent="0">
              <a:buNone/>
            </a:pPr>
            <a:r>
              <a:rPr lang="pt-PT" sz="2600" dirty="0">
                <a:solidFill>
                  <a:schemeClr val="bg1"/>
                </a:solidFill>
              </a:rPr>
              <a:t>Ao ter transparência em todas as informações internas e externas do projeto, garante que os membros da equipa não se sentem excluídos e que informações falsas não se espalham por todo o grupo.</a:t>
            </a:r>
            <a:endParaRPr lang="en-US" dirty="0"/>
          </a:p>
          <a:p>
            <a:pPr marL="0"/>
            <a:endParaRPr lang="en-US" dirty="0"/>
          </a:p>
        </p:txBody>
      </p:sp>
    </p:spTree>
    <p:extLst>
      <p:ext uri="{BB962C8B-B14F-4D97-AF65-F5344CB8AC3E}">
        <p14:creationId xmlns:p14="http://schemas.microsoft.com/office/powerpoint/2010/main" val="83791446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159318B8-276B-0D40-B2D9-396310C39D92}"/>
              </a:ext>
            </a:extLst>
          </p:cNvPr>
          <p:cNvSpPr>
            <a:spLocks noGrp="1"/>
          </p:cNvSpPr>
          <p:nvPr>
            <p:ph type="body" sz="quarter" idx="18"/>
          </p:nvPr>
        </p:nvSpPr>
        <p:spPr>
          <a:xfrm>
            <a:off x="438150" y="1585561"/>
            <a:ext cx="5657850" cy="4234214"/>
          </a:xfrm>
        </p:spPr>
        <p:txBody>
          <a:bodyPr>
            <a:normAutofit fontScale="92500"/>
          </a:bodyPr>
          <a:lstStyle/>
          <a:p>
            <a:pPr marL="0"/>
            <a:r>
              <a:rPr lang="pt-PT" dirty="0"/>
              <a:t>O terceiro passo é praticar uma comunicação forte.</a:t>
            </a:r>
          </a:p>
          <a:p>
            <a:pPr marL="0"/>
            <a:r>
              <a:rPr lang="pt-PT" dirty="0"/>
              <a:t>Embora este passo possa parecer óbvio, uma das maiores fontes de confiança é escutar e comunicar bem as informações uns com os outros. Ao praticar a competência de escuta-ativa, deve estar atento e ouvir ativamente, garantindo que todos os membros da equipa foram ouvidos. Resolvendo problemas à medida que eles ocorrem. Ao ouvir ativamente todos os membros da equipa, também pode ajudar a criar uma equipa mais forte, onde todos são respeitados.</a:t>
            </a:r>
          </a:p>
          <a:p>
            <a:pPr marL="0"/>
            <a:endParaRPr lang="en-US" dirty="0"/>
          </a:p>
          <a:p>
            <a:pPr marL="0"/>
            <a:endParaRPr lang="en-US" dirty="0"/>
          </a:p>
        </p:txBody>
      </p:sp>
      <p:sp>
        <p:nvSpPr>
          <p:cNvPr id="2" name="Text Placeholder 1">
            <a:extLst>
              <a:ext uri="{FF2B5EF4-FFF2-40B4-BE49-F238E27FC236}">
                <a16:creationId xmlns:a16="http://schemas.microsoft.com/office/drawing/2014/main" id="{F60C52F1-004E-654E-A239-1AAC60A7C0CE}"/>
              </a:ext>
            </a:extLst>
          </p:cNvPr>
          <p:cNvSpPr>
            <a:spLocks noGrp="1"/>
          </p:cNvSpPr>
          <p:nvPr>
            <p:ph type="body" sz="quarter" idx="16"/>
          </p:nvPr>
        </p:nvSpPr>
        <p:spPr>
          <a:xfrm>
            <a:off x="343556" y="377914"/>
            <a:ext cx="5941630" cy="582221"/>
          </a:xfrm>
        </p:spPr>
        <p:txBody>
          <a:bodyPr>
            <a:noAutofit/>
          </a:bodyPr>
          <a:lstStyle/>
          <a:p>
            <a:r>
              <a:rPr lang="pt-PT" sz="2800" dirty="0"/>
              <a:t>ETAPA 3 CONSTRUIR CONFIANÇA NUMA EQUIPA ECD</a:t>
            </a:r>
            <a:endParaRPr lang="en-US" sz="2800" dirty="0"/>
          </a:p>
        </p:txBody>
      </p:sp>
      <p:pic>
        <p:nvPicPr>
          <p:cNvPr id="6" name="Picture 5" descr="Icon&#10;&#10;Description automatically generated">
            <a:extLst>
              <a:ext uri="{FF2B5EF4-FFF2-40B4-BE49-F238E27FC236}">
                <a16:creationId xmlns:a16="http://schemas.microsoft.com/office/drawing/2014/main" id="{7FD01064-7D91-4345-9910-CB5E62F54D6B}"/>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rot="10800000" flipH="1" flipV="1">
            <a:off x="8534725" y="5106391"/>
            <a:ext cx="3657275" cy="1765372"/>
          </a:xfrm>
          <a:prstGeom prst="rect">
            <a:avLst/>
          </a:prstGeom>
        </p:spPr>
      </p:pic>
      <p:pic>
        <p:nvPicPr>
          <p:cNvPr id="7" name="Picture Placeholder 6">
            <a:extLst>
              <a:ext uri="{FF2B5EF4-FFF2-40B4-BE49-F238E27FC236}">
                <a16:creationId xmlns:a16="http://schemas.microsoft.com/office/drawing/2014/main" id="{5DC737FA-8F2E-4D8C-8CD3-2362240F2579}"/>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l="13936" r="13936"/>
          <a:stretch>
            <a:fillRect/>
          </a:stretch>
        </p:blipFill>
        <p:spPr/>
      </p:pic>
    </p:spTree>
    <p:extLst>
      <p:ext uri="{BB962C8B-B14F-4D97-AF65-F5344CB8AC3E}">
        <p14:creationId xmlns:p14="http://schemas.microsoft.com/office/powerpoint/2010/main" val="1268846796"/>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525" row="0">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4B227DF8-9103-49AB-955F-EB3979E6F133}">
  <we:reference id="wa104379997" version="2.0.0.0" store="en-US" storeType="OMEX"/>
  <we:alternateReferences>
    <we:reference id="wa104379997" version="2.0.0.0" store="en-US" storeType="OMEX"/>
  </we:alternateReferences>
  <we:properties/>
  <we:bindings/>
  <we:snapshot xmlns:r="http://schemas.openxmlformats.org/officeDocument/2006/relationships"/>
</we:webextension>
</file>

<file path=docProps/app.xml><?xml version="1.0" encoding="utf-8"?>
<Properties xmlns="http://schemas.openxmlformats.org/officeDocument/2006/extended-properties" xmlns:vt="http://schemas.openxmlformats.org/officeDocument/2006/docPropsVTypes">
  <TotalTime>31962</TotalTime>
  <Words>3293</Words>
  <Application>Microsoft Office PowerPoint</Application>
  <PresentationFormat>Widescreen</PresentationFormat>
  <Paragraphs>234</Paragraphs>
  <Slides>47</Slides>
  <Notes>0</Notes>
  <HiddenSlides>0</HiddenSlides>
  <MMClips>5</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47</vt:i4>
      </vt:variant>
    </vt:vector>
  </HeadingPairs>
  <TitlesOfParts>
    <vt:vector size="58" baseType="lpstr">
      <vt:lpstr>Arial</vt:lpstr>
      <vt:lpstr>AvenirNext</vt:lpstr>
      <vt:lpstr>Calibri</vt:lpstr>
      <vt:lpstr>Calibri Light</vt:lpstr>
      <vt:lpstr>Lato Regular</vt:lpstr>
      <vt:lpstr>Montserrat</vt:lpstr>
      <vt:lpstr>Montserrat Light</vt:lpstr>
      <vt:lpstr>Montserrat Medium</vt:lpstr>
      <vt:lpstr>Quattrocento Sans</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aine hamill</cp:lastModifiedBy>
  <cp:revision>212</cp:revision>
  <dcterms:created xsi:type="dcterms:W3CDTF">2020-10-14T13:32:04Z</dcterms:created>
  <dcterms:modified xsi:type="dcterms:W3CDTF">2022-09-21T14:42:03Z</dcterms:modified>
</cp:coreProperties>
</file>