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50"/>
  </p:notesMasterIdLst>
  <p:sldIdLst>
    <p:sldId id="4298" r:id="rId2"/>
    <p:sldId id="4270" r:id="rId3"/>
    <p:sldId id="4380" r:id="rId4"/>
    <p:sldId id="4273" r:id="rId5"/>
    <p:sldId id="4291" r:id="rId6"/>
    <p:sldId id="4344" r:id="rId7"/>
    <p:sldId id="4300" r:id="rId8"/>
    <p:sldId id="4325" r:id="rId9"/>
    <p:sldId id="4316" r:id="rId10"/>
    <p:sldId id="4318" r:id="rId11"/>
    <p:sldId id="4319" r:id="rId12"/>
    <p:sldId id="4326" r:id="rId13"/>
    <p:sldId id="4353" r:id="rId14"/>
    <p:sldId id="264" r:id="rId15"/>
    <p:sldId id="4304" r:id="rId16"/>
    <p:sldId id="4354" r:id="rId17"/>
    <p:sldId id="4305" r:id="rId18"/>
    <p:sldId id="4355" r:id="rId19"/>
    <p:sldId id="4356" r:id="rId20"/>
    <p:sldId id="4357" r:id="rId21"/>
    <p:sldId id="4339" r:id="rId22"/>
    <p:sldId id="4302" r:id="rId23"/>
    <p:sldId id="4341" r:id="rId24"/>
    <p:sldId id="4328" r:id="rId25"/>
    <p:sldId id="4327" r:id="rId26"/>
    <p:sldId id="4307" r:id="rId27"/>
    <p:sldId id="4359" r:id="rId28"/>
    <p:sldId id="4323" r:id="rId29"/>
    <p:sldId id="4329" r:id="rId30"/>
    <p:sldId id="4322" r:id="rId31"/>
    <p:sldId id="4366" r:id="rId32"/>
    <p:sldId id="4361" r:id="rId33"/>
    <p:sldId id="4365" r:id="rId34"/>
    <p:sldId id="4333" r:id="rId35"/>
    <p:sldId id="4330" r:id="rId36"/>
    <p:sldId id="4308" r:id="rId37"/>
    <p:sldId id="4314" r:id="rId38"/>
    <p:sldId id="4313" r:id="rId39"/>
    <p:sldId id="4367" r:id="rId40"/>
    <p:sldId id="4340" r:id="rId41"/>
    <p:sldId id="4342" r:id="rId42"/>
    <p:sldId id="4352" r:id="rId43"/>
    <p:sldId id="4358" r:id="rId44"/>
    <p:sldId id="4362" r:id="rId45"/>
    <p:sldId id="4364" r:id="rId46"/>
    <p:sldId id="4276" r:id="rId47"/>
    <p:sldId id="4343" r:id="rId48"/>
    <p:sldId id="426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A4C"/>
    <a:srgbClr val="FDC562"/>
    <a:srgbClr val="7DCCC6"/>
    <a:srgbClr val="00A4B8"/>
    <a:srgbClr val="23385C"/>
    <a:srgbClr val="28AF95"/>
    <a:srgbClr val="8CBF4B"/>
    <a:srgbClr val="1BA19A"/>
    <a:srgbClr val="1188A3"/>
    <a:srgbClr val="B5D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72339E-1617-40D1-9E77-0EE46235461F}" v="1" dt="2021-07-05T11:30:50.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55"/>
    <p:restoredTop sz="94663"/>
  </p:normalViewPr>
  <p:slideViewPr>
    <p:cSldViewPr snapToGrid="0" snapToObjects="1">
      <p:cViewPr varScale="1">
        <p:scale>
          <a:sx n="128" d="100"/>
          <a:sy n="128" d="100"/>
        </p:scale>
        <p:origin x="488" y="176"/>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210AE-0DC5-4A31-96CE-C30434611C01}" type="datetimeFigureOut">
              <a:rPr lang="en-IE" smtClean="0"/>
              <a:t>26/06/2022</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78BAF9-A98F-4E79-81DC-7606031186BC}" type="slidenum">
              <a:rPr lang="en-IE" smtClean="0"/>
              <a:t>‹#›</a:t>
            </a:fld>
            <a:endParaRPr lang="en-IE"/>
          </a:p>
        </p:txBody>
      </p:sp>
    </p:spTree>
    <p:extLst>
      <p:ext uri="{BB962C8B-B14F-4D97-AF65-F5344CB8AC3E}">
        <p14:creationId xmlns:p14="http://schemas.microsoft.com/office/powerpoint/2010/main" val="304715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70" y="427965"/>
            <a:ext cx="5845500" cy="2123658"/>
          </a:xfrm>
          <a:prstGeom prst="rect">
            <a:avLst/>
          </a:prstGeom>
        </p:spPr>
        <p:txBody>
          <a:bodyPr wrap="square">
            <a:spAutoFit/>
          </a:bodyPr>
          <a:lstStyle/>
          <a:p>
            <a:pPr fontAlgn="base"/>
            <a:r>
              <a:rPr lang="en-IE" sz="4400" b="1" i="0" u="none" strike="noStrike" kern="1200" baseline="0" dirty="0">
                <a:solidFill>
                  <a:schemeClr val="bg1"/>
                </a:solidFill>
                <a:effectLst/>
                <a:latin typeface="+mn-lt"/>
                <a:ea typeface="+mn-ea"/>
                <a:cs typeface="+mn-cs"/>
                <a:sym typeface="Quattrocento Sans"/>
              </a:rPr>
              <a:t>Students as Digital </a:t>
            </a:r>
          </a:p>
          <a:p>
            <a:pPr fontAlgn="base"/>
            <a:r>
              <a:rPr lang="en-IE" sz="4400" b="1" i="0" u="none" strike="noStrike" kern="1200" baseline="0" dirty="0">
                <a:solidFill>
                  <a:schemeClr val="bg1"/>
                </a:solidFill>
                <a:effectLst/>
                <a:latin typeface="+mn-lt"/>
                <a:ea typeface="+mn-ea"/>
                <a:cs typeface="+mn-cs"/>
                <a:sym typeface="Quattrocento Sans"/>
              </a:rPr>
              <a:t>Civic Engagers </a:t>
            </a:r>
          </a:p>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7" y="2883583"/>
            <a:ext cx="6419237" cy="2123658"/>
          </a:xfrm>
          <a:prstGeom prst="rect">
            <a:avLst/>
          </a:prstGeom>
        </p:spPr>
        <p:txBody>
          <a:bodyPr wrap="square">
            <a:spAutoFit/>
          </a:bodyPr>
          <a:lstStyle/>
          <a:p>
            <a:pPr fontAlgn="base"/>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Students as Digital Civic Engagers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dirty="0">
                <a:solidFill>
                  <a:schemeClr val="bg1"/>
                </a:solidFill>
                <a:effectLst/>
                <a:latin typeface="+mn-lt"/>
                <a:ea typeface="+mn-ea"/>
                <a:cs typeface="+mn-cs"/>
                <a:sym typeface="Quattrocento Sans"/>
              </a:rPr>
              <a:t>….</a:t>
            </a: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2503620"/>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 Cya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212703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D5A2AA6-883F-854A-8546-F99F3B503C78}"/>
              </a:ext>
            </a:extLst>
          </p:cNvPr>
          <p:cNvSpPr/>
          <p:nvPr userDrawn="1"/>
        </p:nvSpPr>
        <p:spPr>
          <a:xfrm>
            <a:off x="241300" y="228600"/>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3864A3C8-D9B2-6D4F-8AF6-446AA2B02124}"/>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85D7608D-36AC-F749-962E-A70668D2E0DE}"/>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1A50FDCB-F35B-6E4C-894D-A4695AE5E749}"/>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4" name="Picture 13" descr="Icon&#10;&#10;Description automatically generated">
            <a:extLst>
              <a:ext uri="{FF2B5EF4-FFF2-40B4-BE49-F238E27FC236}">
                <a16:creationId xmlns:a16="http://schemas.microsoft.com/office/drawing/2014/main" id="{09B4805A-287E-CF48-BC2B-3CDAB976F3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23" name="Group 22">
            <a:extLst>
              <a:ext uri="{FF2B5EF4-FFF2-40B4-BE49-F238E27FC236}">
                <a16:creationId xmlns:a16="http://schemas.microsoft.com/office/drawing/2014/main" id="{AD714960-3766-3443-8FFF-31096EBBEA09}"/>
              </a:ext>
            </a:extLst>
          </p:cNvPr>
          <p:cNvGrpSpPr/>
          <p:nvPr userDrawn="1"/>
        </p:nvGrpSpPr>
        <p:grpSpPr>
          <a:xfrm flipH="1">
            <a:off x="10344642" y="6178622"/>
            <a:ext cx="1847358" cy="678338"/>
            <a:chOff x="0" y="6194352"/>
            <a:chExt cx="1847358" cy="678338"/>
          </a:xfrm>
        </p:grpSpPr>
        <p:pic>
          <p:nvPicPr>
            <p:cNvPr id="24" name="Picture 23" descr="Icon&#10;&#10;Description automatically generated">
              <a:extLst>
                <a:ext uri="{FF2B5EF4-FFF2-40B4-BE49-F238E27FC236}">
                  <a16:creationId xmlns:a16="http://schemas.microsoft.com/office/drawing/2014/main" id="{76165ACB-6AA8-7E4D-9366-07A54806619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1A068880-8E07-AA40-866D-11F9CD9AD87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26" name="Picture 25" descr="Shape, arrow&#10;&#10;Description automatically generated">
              <a:extLst>
                <a:ext uri="{FF2B5EF4-FFF2-40B4-BE49-F238E27FC236}">
                  <a16:creationId xmlns:a16="http://schemas.microsoft.com/office/drawing/2014/main" id="{12E9FCFC-9F99-C147-8450-726D13112D7D}"/>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4121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6D767C39-14E1-DD4A-808F-97520EEA5C26}"/>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BBAFD14-6BA7-484C-9E24-61E97E93AA4E}"/>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E9CC8339-A8FE-A94A-8E96-C5A102D89B8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8949D9CF-5985-E247-9277-4A486D2FB6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33940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 Cya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F90F25F-34EB-6647-B759-AC3CF9FAA556}"/>
              </a:ext>
            </a:extLst>
          </p:cNvPr>
          <p:cNvSpPr/>
          <p:nvPr userDrawn="1"/>
        </p:nvSpPr>
        <p:spPr>
          <a:xfrm>
            <a:off x="241300" y="228600"/>
            <a:ext cx="11696700" cy="569531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23">
            <a:extLst>
              <a:ext uri="{FF2B5EF4-FFF2-40B4-BE49-F238E27FC236}">
                <a16:creationId xmlns:a16="http://schemas.microsoft.com/office/drawing/2014/main" id="{E28AE025-6B40-5947-B504-B366AF52EDDF}"/>
              </a:ext>
            </a:extLst>
          </p:cNvPr>
          <p:cNvSpPr>
            <a:spLocks noGrp="1"/>
          </p:cNvSpPr>
          <p:nvPr>
            <p:ph type="body" sz="quarter" idx="16" hasCustomPrompt="1"/>
          </p:nvPr>
        </p:nvSpPr>
        <p:spPr>
          <a:xfrm>
            <a:off x="2149154" y="934084"/>
            <a:ext cx="4235894" cy="582221"/>
          </a:xfrm>
        </p:spPr>
        <p:txBody>
          <a:bodyPr>
            <a:normAutofit/>
          </a:bodyPr>
          <a:lstStyle>
            <a:lvl1pPr marL="0" indent="0" algn="l">
              <a:buNone/>
              <a:defRPr sz="4800" b="0" i="0">
                <a:solidFill>
                  <a:schemeClr val="bg1"/>
                </a:solidFill>
                <a:latin typeface="+mn-lt"/>
              </a:defRPr>
            </a:lvl1pPr>
          </a:lstStyle>
          <a:p>
            <a:pPr lvl="0"/>
            <a:r>
              <a:rPr lang="en-US" dirty="0"/>
              <a:t>Divider</a:t>
            </a:r>
          </a:p>
        </p:txBody>
      </p:sp>
      <p:sp>
        <p:nvSpPr>
          <p:cNvPr id="11" name="Text Placeholder 23">
            <a:extLst>
              <a:ext uri="{FF2B5EF4-FFF2-40B4-BE49-F238E27FC236}">
                <a16:creationId xmlns:a16="http://schemas.microsoft.com/office/drawing/2014/main" id="{B7281846-658F-F145-8D39-6F1A4FAA54D2}"/>
              </a:ext>
            </a:extLst>
          </p:cNvPr>
          <p:cNvSpPr>
            <a:spLocks noGrp="1"/>
          </p:cNvSpPr>
          <p:nvPr>
            <p:ph type="body" sz="quarter" idx="17" hasCustomPrompt="1"/>
          </p:nvPr>
        </p:nvSpPr>
        <p:spPr>
          <a:xfrm>
            <a:off x="704603" y="934085"/>
            <a:ext cx="904551" cy="582221"/>
          </a:xfrm>
        </p:spPr>
        <p:txBody>
          <a:bodyPr>
            <a:normAutofit/>
          </a:bodyPr>
          <a:lstStyle>
            <a:lvl1pPr marL="0" indent="0" algn="l">
              <a:buNone/>
              <a:defRPr sz="4800" b="0" i="0">
                <a:solidFill>
                  <a:schemeClr val="bg1"/>
                </a:solidFill>
                <a:latin typeface="+mn-lt"/>
              </a:defRPr>
            </a:lvl1pPr>
          </a:lstStyle>
          <a:p>
            <a:pPr lvl="0"/>
            <a:r>
              <a:rPr lang="en-US" dirty="0"/>
              <a:t>01</a:t>
            </a:r>
          </a:p>
        </p:txBody>
      </p:sp>
      <p:sp>
        <p:nvSpPr>
          <p:cNvPr id="12" name="Rectangle 11">
            <a:extLst>
              <a:ext uri="{FF2B5EF4-FFF2-40B4-BE49-F238E27FC236}">
                <a16:creationId xmlns:a16="http://schemas.microsoft.com/office/drawing/2014/main" id="{B94BAAC5-3B7A-4A47-87A3-D7E73FEF91BB}"/>
              </a:ext>
            </a:extLst>
          </p:cNvPr>
          <p:cNvSpPr/>
          <p:nvPr userDrawn="1"/>
        </p:nvSpPr>
        <p:spPr>
          <a:xfrm rot="5400000" flipV="1">
            <a:off x="1375154" y="1210306"/>
            <a:ext cx="1008000" cy="360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pic>
        <p:nvPicPr>
          <p:cNvPr id="13" name="Picture 12" descr="Icon&#10;&#10;Description automatically generated">
            <a:extLst>
              <a:ext uri="{FF2B5EF4-FFF2-40B4-BE49-F238E27FC236}">
                <a16:creationId xmlns:a16="http://schemas.microsoft.com/office/drawing/2014/main" id="{28067293-EB8D-244C-AAFD-787747A59D7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1" y="4397829"/>
            <a:ext cx="5094519" cy="2459131"/>
          </a:xfrm>
          <a:prstGeom prst="rect">
            <a:avLst/>
          </a:prstGeom>
        </p:spPr>
      </p:pic>
      <p:grpSp>
        <p:nvGrpSpPr>
          <p:cNvPr id="16" name="Group 15">
            <a:extLst>
              <a:ext uri="{FF2B5EF4-FFF2-40B4-BE49-F238E27FC236}">
                <a16:creationId xmlns:a16="http://schemas.microsoft.com/office/drawing/2014/main" id="{BEA80821-CB4C-8E49-986A-C2545B2D8764}"/>
              </a:ext>
            </a:extLst>
          </p:cNvPr>
          <p:cNvGrpSpPr/>
          <p:nvPr userDrawn="1"/>
        </p:nvGrpSpPr>
        <p:grpSpPr>
          <a:xfrm flipH="1">
            <a:off x="10344642" y="617862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B044BD1D-BD00-8842-AF13-BE16D2E86E47}"/>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8" name="Picture 17" descr="A picture containing text, sign, tableware, plate&#10;&#10;Description automatically generated">
              <a:extLst>
                <a:ext uri="{FF2B5EF4-FFF2-40B4-BE49-F238E27FC236}">
                  <a16:creationId xmlns:a16="http://schemas.microsoft.com/office/drawing/2014/main" id="{B66AEE03-6B1A-8348-9EC2-B08B1A00E79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9" name="Picture 18" descr="Shape, arrow&#10;&#10;Description automatically generated">
              <a:extLst>
                <a:ext uri="{FF2B5EF4-FFF2-40B4-BE49-F238E27FC236}">
                  <a16:creationId xmlns:a16="http://schemas.microsoft.com/office/drawing/2014/main" id="{AD717BBE-5E5B-F245-BF7C-DFA11020D2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94302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Slide with Photo -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C3F487-F604-4546-B7CE-1F7FE26D0DFD}"/>
              </a:ext>
            </a:extLst>
          </p:cNvPr>
          <p:cNvSpPr/>
          <p:nvPr userDrawn="1"/>
        </p:nvSpPr>
        <p:spPr>
          <a:xfrm flipV="1">
            <a:off x="1356632" y="-2"/>
            <a:ext cx="5495430" cy="6892757"/>
          </a:xfrm>
          <a:prstGeom prst="rect">
            <a:avLst/>
          </a:prstGeom>
          <a:solidFill>
            <a:srgbClr val="F16A4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4" name="Picture Placeholder 17">
            <a:extLst>
              <a:ext uri="{FF2B5EF4-FFF2-40B4-BE49-F238E27FC236}">
                <a16:creationId xmlns:a16="http://schemas.microsoft.com/office/drawing/2014/main" id="{8105646A-9E0C-4145-97C2-3734A31A2B2B}"/>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5" name="Text Placeholder 17">
            <a:extLst>
              <a:ext uri="{FF2B5EF4-FFF2-40B4-BE49-F238E27FC236}">
                <a16:creationId xmlns:a16="http://schemas.microsoft.com/office/drawing/2014/main" id="{327CD189-A588-D340-AEE6-ABA0AF7E6B0D}"/>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 name="Rectangle 5">
            <a:extLst>
              <a:ext uri="{FF2B5EF4-FFF2-40B4-BE49-F238E27FC236}">
                <a16:creationId xmlns:a16="http://schemas.microsoft.com/office/drawing/2014/main" id="{A5A06ABD-A133-8D42-8B38-636B873ACE6A}"/>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7" name="Text Placeholder 23">
            <a:extLst>
              <a:ext uri="{FF2B5EF4-FFF2-40B4-BE49-F238E27FC236}">
                <a16:creationId xmlns:a16="http://schemas.microsoft.com/office/drawing/2014/main" id="{1C4A4EBF-8A47-914B-A531-A68FE8F2B616}"/>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7917C5DB-B011-C042-9344-55812DFBF30F}"/>
              </a:ext>
            </a:extLst>
          </p:cNvPr>
          <p:cNvGrpSpPr/>
          <p:nvPr userDrawn="1"/>
        </p:nvGrpSpPr>
        <p:grpSpPr>
          <a:xfrm rot="16200000">
            <a:off x="-249725" y="518783"/>
            <a:ext cx="2110356" cy="1072793"/>
            <a:chOff x="10857600" y="6178622"/>
            <a:chExt cx="1334400" cy="678338"/>
          </a:xfrm>
        </p:grpSpPr>
        <p:pic>
          <p:nvPicPr>
            <p:cNvPr id="9" name="Picture 8" descr="Icon&#10;&#10;Description automatically generated">
              <a:extLst>
                <a:ext uri="{FF2B5EF4-FFF2-40B4-BE49-F238E27FC236}">
                  <a16:creationId xmlns:a16="http://schemas.microsoft.com/office/drawing/2014/main" id="{7D7496F3-BE21-1A46-A32D-6A987674CDCC}"/>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10" name="Picture 9" descr="A picture containing text, sign, tableware, plate&#10;&#10;Description automatically generated">
              <a:extLst>
                <a:ext uri="{FF2B5EF4-FFF2-40B4-BE49-F238E27FC236}">
                  <a16:creationId xmlns:a16="http://schemas.microsoft.com/office/drawing/2014/main" id="{DF4E5495-818D-B34E-B12A-6F12271995A6}"/>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12" name="Picture 11" descr="Icon&#10;&#10;Description automatically generated">
            <a:extLst>
              <a:ext uri="{FF2B5EF4-FFF2-40B4-BE49-F238E27FC236}">
                <a16:creationId xmlns:a16="http://schemas.microsoft.com/office/drawing/2014/main" id="{E9A76732-EF55-8940-A879-30483FA74C3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3" name="Picture 12" descr="Shape, arrow&#10;&#10;Description automatically generated">
            <a:extLst>
              <a:ext uri="{FF2B5EF4-FFF2-40B4-BE49-F238E27FC236}">
                <a16:creationId xmlns:a16="http://schemas.microsoft.com/office/drawing/2014/main" id="{8C44AF92-2018-AC44-AB36-A160C74C6B7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144705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with Photo -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24" name="Picture 23" descr="Shape, arrow&#10;&#10;Description automatically generated">
            <a:extLst>
              <a:ext uri="{FF2B5EF4-FFF2-40B4-BE49-F238E27FC236}">
                <a16:creationId xmlns:a16="http://schemas.microsoft.com/office/drawing/2014/main" id="{2122DB33-AF00-E849-A7F5-FC607A91BB1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3135426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Slide with Photo - Cya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B844936-ECD0-7946-A4A6-D39AC5FF1416}"/>
              </a:ext>
            </a:extLst>
          </p:cNvPr>
          <p:cNvSpPr/>
          <p:nvPr userDrawn="1"/>
        </p:nvSpPr>
        <p:spPr>
          <a:xfrm flipV="1">
            <a:off x="1356632" y="-2"/>
            <a:ext cx="5495430" cy="6892757"/>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1" name="Picture Placeholder 17">
            <a:extLst>
              <a:ext uri="{FF2B5EF4-FFF2-40B4-BE49-F238E27FC236}">
                <a16:creationId xmlns:a16="http://schemas.microsoft.com/office/drawing/2014/main" id="{1A2B4C28-E311-7845-9CA1-D79C24001503}"/>
              </a:ext>
            </a:extLst>
          </p:cNvPr>
          <p:cNvSpPr>
            <a:spLocks noGrp="1"/>
          </p:cNvSpPr>
          <p:nvPr>
            <p:ph type="pic" sz="quarter" idx="10"/>
          </p:nvPr>
        </p:nvSpPr>
        <p:spPr>
          <a:xfrm>
            <a:off x="6852062" y="228600"/>
            <a:ext cx="5105121" cy="6362700"/>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0AF8FF80-8C6E-AD48-A36D-FDE3906ED829}"/>
              </a:ext>
            </a:extLst>
          </p:cNvPr>
          <p:cNvSpPr>
            <a:spLocks noGrp="1"/>
          </p:cNvSpPr>
          <p:nvPr>
            <p:ph type="body" sz="quarter" idx="18" hasCustomPrompt="1"/>
          </p:nvPr>
        </p:nvSpPr>
        <p:spPr>
          <a:xfrm>
            <a:off x="1802710" y="1773241"/>
            <a:ext cx="4621841" cy="452595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Rectangle 14">
            <a:extLst>
              <a:ext uri="{FF2B5EF4-FFF2-40B4-BE49-F238E27FC236}">
                <a16:creationId xmlns:a16="http://schemas.microsoft.com/office/drawing/2014/main" id="{F7228F1F-3D21-1843-8D4B-CFC69EACD280}"/>
              </a:ext>
            </a:extLst>
          </p:cNvPr>
          <p:cNvSpPr/>
          <p:nvPr userDrawn="1"/>
        </p:nvSpPr>
        <p:spPr>
          <a:xfrm>
            <a:off x="1802710" y="129286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23">
            <a:extLst>
              <a:ext uri="{FF2B5EF4-FFF2-40B4-BE49-F238E27FC236}">
                <a16:creationId xmlns:a16="http://schemas.microsoft.com/office/drawing/2014/main" id="{68AEDD00-20B7-824C-8CD6-692A2CB2DF24}"/>
              </a:ext>
            </a:extLst>
          </p:cNvPr>
          <p:cNvSpPr>
            <a:spLocks noGrp="1"/>
          </p:cNvSpPr>
          <p:nvPr>
            <p:ph type="body" sz="quarter" idx="16" hasCustomPrompt="1"/>
          </p:nvPr>
        </p:nvSpPr>
        <p:spPr>
          <a:xfrm>
            <a:off x="1718561" y="595510"/>
            <a:ext cx="4716425"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584CBA04-E6A4-4346-A7BE-6E87E6D8A074}"/>
              </a:ext>
            </a:extLst>
          </p:cNvPr>
          <p:cNvGrpSpPr/>
          <p:nvPr userDrawn="1"/>
        </p:nvGrpSpPr>
        <p:grpSpPr>
          <a:xfrm rot="16200000">
            <a:off x="-249725" y="518783"/>
            <a:ext cx="2110356" cy="1072793"/>
            <a:chOff x="10857600" y="6178622"/>
            <a:chExt cx="1334400" cy="678338"/>
          </a:xfrm>
        </p:grpSpPr>
        <p:pic>
          <p:nvPicPr>
            <p:cNvPr id="21" name="Picture 20" descr="Icon&#10;&#10;Description automatically generated">
              <a:extLst>
                <a:ext uri="{FF2B5EF4-FFF2-40B4-BE49-F238E27FC236}">
                  <a16:creationId xmlns:a16="http://schemas.microsoft.com/office/drawing/2014/main" id="{13486796-A2D3-0146-ABC4-5DD6C08B6E52}"/>
                </a:ext>
              </a:extLst>
            </p:cNvPr>
            <p:cNvPicPr>
              <a:picLocks noChangeAspect="1"/>
            </p:cNvPicPr>
            <p:nvPr userDrawn="1"/>
          </p:nvPicPr>
          <p:blipFill>
            <a:blip r:embed="rId2"/>
            <a:stretch>
              <a:fillRect/>
            </a:stretch>
          </p:blipFill>
          <p:spPr>
            <a:xfrm>
              <a:off x="11133132" y="6178622"/>
              <a:ext cx="1058868" cy="678338"/>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441A6AF4-628E-8C41-855E-B9E1ABB3E109}"/>
                </a:ext>
              </a:extLst>
            </p:cNvPr>
            <p:cNvPicPr>
              <a:picLocks noChangeAspect="1"/>
            </p:cNvPicPr>
            <p:nvPr userDrawn="1"/>
          </p:nvPicPr>
          <p:blipFill>
            <a:blip r:embed="rId3"/>
            <a:stretch>
              <a:fillRect/>
            </a:stretch>
          </p:blipFill>
          <p:spPr>
            <a:xfrm>
              <a:off x="10857600" y="6218244"/>
              <a:ext cx="1080400" cy="315277"/>
            </a:xfrm>
            <a:prstGeom prst="rect">
              <a:avLst/>
            </a:prstGeom>
          </p:spPr>
        </p:pic>
      </p:grpSp>
      <p:pic>
        <p:nvPicPr>
          <p:cNvPr id="23" name="Picture 22" descr="Icon&#10;&#10;Description automatically generated">
            <a:extLst>
              <a:ext uri="{FF2B5EF4-FFF2-40B4-BE49-F238E27FC236}">
                <a16:creationId xmlns:a16="http://schemas.microsoft.com/office/drawing/2014/main" id="{B3B43833-0480-1744-8E52-D4E703F9772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flipH="1">
            <a:off x="78590" y="5092700"/>
            <a:ext cx="1503480" cy="1498600"/>
          </a:xfrm>
          <a:prstGeom prst="rect">
            <a:avLst/>
          </a:prstGeom>
        </p:spPr>
      </p:pic>
      <p:pic>
        <p:nvPicPr>
          <p:cNvPr id="12" name="Picture 11" descr="Shape, arrow&#10;&#10;Description automatically generated">
            <a:extLst>
              <a:ext uri="{FF2B5EF4-FFF2-40B4-BE49-F238E27FC236}">
                <a16:creationId xmlns:a16="http://schemas.microsoft.com/office/drawing/2014/main" id="{9F47A402-73D9-3E45-BDEC-D708F87285F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rot="16200000">
            <a:off x="750997" y="1994897"/>
            <a:ext cx="670185" cy="432718"/>
          </a:xfrm>
          <a:prstGeom prst="rect">
            <a:avLst/>
          </a:prstGeom>
        </p:spPr>
      </p:pic>
    </p:spTree>
    <p:extLst>
      <p:ext uri="{BB962C8B-B14F-4D97-AF65-F5344CB8AC3E}">
        <p14:creationId xmlns:p14="http://schemas.microsoft.com/office/powerpoint/2010/main" val="616451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hoto Slide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AAA5544-825C-D843-82F7-011BA29F10B1}"/>
              </a:ext>
            </a:extLst>
          </p:cNvPr>
          <p:cNvSpPr>
            <a:spLocks noGrp="1"/>
          </p:cNvSpPr>
          <p:nvPr>
            <p:ph type="pic" sz="quarter" idx="10"/>
          </p:nvPr>
        </p:nvSpPr>
        <p:spPr>
          <a:xfrm>
            <a:off x="278662" y="1196104"/>
            <a:ext cx="11696699" cy="4699000"/>
          </a:xfrm>
          <a:custGeom>
            <a:avLst/>
            <a:gdLst>
              <a:gd name="connsiteX0" fmla="*/ 0 w 11696699"/>
              <a:gd name="connsiteY0" fmla="*/ 0 h 4699000"/>
              <a:gd name="connsiteX1" fmla="*/ 11696699 w 11696699"/>
              <a:gd name="connsiteY1" fmla="*/ 0 h 4699000"/>
              <a:gd name="connsiteX2" fmla="*/ 11696699 w 11696699"/>
              <a:gd name="connsiteY2" fmla="*/ 1498601 h 4699000"/>
              <a:gd name="connsiteX3" fmla="*/ 7029451 w 11696699"/>
              <a:gd name="connsiteY3" fmla="*/ 1498601 h 4699000"/>
              <a:gd name="connsiteX4" fmla="*/ 7029451 w 11696699"/>
              <a:gd name="connsiteY4" fmla="*/ 2971529 h 4699000"/>
              <a:gd name="connsiteX5" fmla="*/ 11696699 w 11696699"/>
              <a:gd name="connsiteY5" fmla="*/ 2971529 h 4699000"/>
              <a:gd name="connsiteX6" fmla="*/ 11696699 w 11696699"/>
              <a:gd name="connsiteY6" fmla="*/ 4699000 h 4699000"/>
              <a:gd name="connsiteX7" fmla="*/ 536121 w 11696699"/>
              <a:gd name="connsiteY7" fmla="*/ 4699000 h 4699000"/>
              <a:gd name="connsiteX8" fmla="*/ 216546 w 11696699"/>
              <a:gd name="connsiteY8" fmla="*/ 4699000 h 4699000"/>
              <a:gd name="connsiteX9" fmla="*/ 180546 w 11696699"/>
              <a:gd name="connsiteY9" fmla="*/ 4699000 h 4699000"/>
              <a:gd name="connsiteX10" fmla="*/ 0 w 11696699"/>
              <a:gd name="connsiteY10" fmla="*/ 4699000 h 4699000"/>
              <a:gd name="connsiteX11" fmla="*/ 0 w 11696699"/>
              <a:gd name="connsiteY11" fmla="*/ 4278910 h 469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96699" h="4699000">
                <a:moveTo>
                  <a:pt x="0" y="0"/>
                </a:moveTo>
                <a:lnTo>
                  <a:pt x="11696699" y="0"/>
                </a:lnTo>
                <a:lnTo>
                  <a:pt x="11696699" y="1498601"/>
                </a:lnTo>
                <a:lnTo>
                  <a:pt x="7029451" y="1498601"/>
                </a:lnTo>
                <a:lnTo>
                  <a:pt x="7029451" y="2971529"/>
                </a:lnTo>
                <a:lnTo>
                  <a:pt x="11696699" y="2971529"/>
                </a:lnTo>
                <a:lnTo>
                  <a:pt x="11696699" y="4699000"/>
                </a:lnTo>
                <a:lnTo>
                  <a:pt x="536121" y="4699000"/>
                </a:lnTo>
                <a:lnTo>
                  <a:pt x="216546" y="4699000"/>
                </a:lnTo>
                <a:lnTo>
                  <a:pt x="180546" y="4699000"/>
                </a:lnTo>
                <a:lnTo>
                  <a:pt x="0" y="4699000"/>
                </a:lnTo>
                <a:lnTo>
                  <a:pt x="0" y="4278910"/>
                </a:lnTo>
                <a:close/>
              </a:path>
            </a:pathLst>
          </a:custGeom>
          <a:solidFill>
            <a:schemeClr val="bg1"/>
          </a:solidFill>
        </p:spPr>
        <p:txBody>
          <a:bodyPr wrap="square">
            <a:noAutofit/>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Subtitle 2">
            <a:extLst>
              <a:ext uri="{FF2B5EF4-FFF2-40B4-BE49-F238E27FC236}">
                <a16:creationId xmlns:a16="http://schemas.microsoft.com/office/drawing/2014/main" id="{33A59673-F743-3548-A224-DA318708FD70}"/>
              </a:ext>
            </a:extLst>
          </p:cNvPr>
          <p:cNvSpPr txBox="1">
            <a:spLocks/>
          </p:cNvSpPr>
          <p:nvPr userDrawn="1"/>
        </p:nvSpPr>
        <p:spPr>
          <a:xfrm>
            <a:off x="7619999" y="3232586"/>
            <a:ext cx="4019670" cy="773557"/>
          </a:xfrm>
          <a:prstGeom prst="rect">
            <a:avLst/>
          </a:prstGeom>
        </p:spPr>
        <p:txBody>
          <a:bodyPr vert="horz" wrap="square" lIns="217433" tIns="108718" rIns="217433" bIns="108718"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ct val="100000"/>
              </a:lnSpc>
            </a:pPr>
            <a:r>
              <a:rPr lang="en-US" sz="1800" dirty="0">
                <a:solidFill>
                  <a:schemeClr val="bg1"/>
                </a:solidFill>
                <a:latin typeface="Montserrat Light" charset="0"/>
                <a:ea typeface="Montserrat Light" charset="0"/>
                <a:cs typeface="Montserrat Light" charset="0"/>
              </a:rPr>
              <a:t>Refers to a good or service being offered by a company.</a:t>
            </a:r>
          </a:p>
        </p:txBody>
      </p:sp>
      <p:sp>
        <p:nvSpPr>
          <p:cNvPr id="16" name="Rectangle 15">
            <a:extLst>
              <a:ext uri="{FF2B5EF4-FFF2-40B4-BE49-F238E27FC236}">
                <a16:creationId xmlns:a16="http://schemas.microsoft.com/office/drawing/2014/main" id="{99BB73D2-4537-B849-87DD-438424FEBE62}"/>
              </a:ext>
            </a:extLst>
          </p:cNvPr>
          <p:cNvSpPr/>
          <p:nvPr userDrawn="1"/>
        </p:nvSpPr>
        <p:spPr>
          <a:xfrm rot="10800000" flipV="1">
            <a:off x="7308112" y="2701190"/>
            <a:ext cx="4914900" cy="1472928"/>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A4B8"/>
              </a:solidFill>
              <a:latin typeface="Montserrat Light" charset="0"/>
            </a:endParaRPr>
          </a:p>
        </p:txBody>
      </p:sp>
      <p:sp>
        <p:nvSpPr>
          <p:cNvPr id="22" name="Text Placeholder 17">
            <a:extLst>
              <a:ext uri="{FF2B5EF4-FFF2-40B4-BE49-F238E27FC236}">
                <a16:creationId xmlns:a16="http://schemas.microsoft.com/office/drawing/2014/main" id="{76282472-56C2-8A48-86C5-1BC4F9E9B07B}"/>
              </a:ext>
            </a:extLst>
          </p:cNvPr>
          <p:cNvSpPr>
            <a:spLocks noGrp="1"/>
          </p:cNvSpPr>
          <p:nvPr>
            <p:ph type="body" sz="quarter" idx="18" hasCustomPrompt="1"/>
          </p:nvPr>
        </p:nvSpPr>
        <p:spPr>
          <a:xfrm>
            <a:off x="7308112" y="2695778"/>
            <a:ext cx="4667249" cy="1466443"/>
          </a:xfrm>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4" name="Text Placeholder 23">
            <a:extLst>
              <a:ext uri="{FF2B5EF4-FFF2-40B4-BE49-F238E27FC236}">
                <a16:creationId xmlns:a16="http://schemas.microsoft.com/office/drawing/2014/main" id="{507B26C4-2A6B-404D-B6DF-133DAE89023E}"/>
              </a:ext>
            </a:extLst>
          </p:cNvPr>
          <p:cNvSpPr>
            <a:spLocks noGrp="1"/>
          </p:cNvSpPr>
          <p:nvPr>
            <p:ph type="body" sz="quarter" idx="16" hasCustomPrompt="1"/>
          </p:nvPr>
        </p:nvSpPr>
        <p:spPr>
          <a:xfrm>
            <a:off x="278662" y="367521"/>
            <a:ext cx="11696699"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A8D1AB74-CCCC-EB47-A38B-794D94D5369E}"/>
              </a:ext>
            </a:extLst>
          </p:cNvPr>
          <p:cNvGrpSpPr/>
          <p:nvPr userDrawn="1"/>
        </p:nvGrpSpPr>
        <p:grpSpPr>
          <a:xfrm>
            <a:off x="0" y="619435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E80F53CF-5054-1C4E-819A-14247B842E8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8C62A63C-F6A0-CE46-8CED-0DB0593E51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079356EA-851D-EB4C-8C67-8629E6AA884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660567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Slide 3">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58DCA0B9-F2DF-424D-9359-6F6A4E38935B}"/>
              </a:ext>
            </a:extLst>
          </p:cNvPr>
          <p:cNvSpPr>
            <a:spLocks noGrp="1"/>
          </p:cNvSpPr>
          <p:nvPr>
            <p:ph type="pic" sz="quarter" idx="10" hasCustomPrompt="1"/>
          </p:nvPr>
        </p:nvSpPr>
        <p:spPr>
          <a:xfrm>
            <a:off x="241300" y="228601"/>
            <a:ext cx="11696700" cy="5626583"/>
          </a:xfrm>
          <a:custGeom>
            <a:avLst/>
            <a:gdLst>
              <a:gd name="connsiteX0" fmla="*/ 0 w 11696700"/>
              <a:gd name="connsiteY0" fmla="*/ 0 h 5626583"/>
              <a:gd name="connsiteX1" fmla="*/ 11696700 w 11696700"/>
              <a:gd name="connsiteY1" fmla="*/ 0 h 5626583"/>
              <a:gd name="connsiteX2" fmla="*/ 11696700 w 11696700"/>
              <a:gd name="connsiteY2" fmla="*/ 757264 h 5626583"/>
              <a:gd name="connsiteX3" fmla="*/ 5956300 w 11696700"/>
              <a:gd name="connsiteY3" fmla="*/ 757264 h 5626583"/>
              <a:gd name="connsiteX4" fmla="*/ 5956300 w 11696700"/>
              <a:gd name="connsiteY4" fmla="*/ 3182964 h 5626583"/>
              <a:gd name="connsiteX5" fmla="*/ 11696700 w 11696700"/>
              <a:gd name="connsiteY5" fmla="*/ 3182964 h 5626583"/>
              <a:gd name="connsiteX6" fmla="*/ 11696700 w 11696700"/>
              <a:gd name="connsiteY6" fmla="*/ 5626583 h 5626583"/>
              <a:gd name="connsiteX7" fmla="*/ 0 w 11696700"/>
              <a:gd name="connsiteY7" fmla="*/ 5626583 h 5626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96700" h="5626583">
                <a:moveTo>
                  <a:pt x="0" y="0"/>
                </a:moveTo>
                <a:lnTo>
                  <a:pt x="11696700" y="0"/>
                </a:lnTo>
                <a:lnTo>
                  <a:pt x="11696700" y="757264"/>
                </a:lnTo>
                <a:lnTo>
                  <a:pt x="5956300" y="757264"/>
                </a:lnTo>
                <a:lnTo>
                  <a:pt x="5956300" y="3182964"/>
                </a:lnTo>
                <a:lnTo>
                  <a:pt x="11696700" y="3182964"/>
                </a:lnTo>
                <a:lnTo>
                  <a:pt x="11696700" y="5626583"/>
                </a:lnTo>
                <a:lnTo>
                  <a:pt x="0" y="5626583"/>
                </a:lnTo>
                <a:close/>
              </a:path>
            </a:pathLst>
          </a:custGeom>
        </p:spPr>
        <p:txBody>
          <a:bodyPr wrap="square">
            <a:noAutofit/>
          </a:bodyPr>
          <a:lstStyle>
            <a:lvl1pPr>
              <a:buNone/>
              <a:defRPr sz="1800">
                <a:solidFill>
                  <a:srgbClr val="7F7F7F"/>
                </a:solidFill>
              </a:defRPr>
            </a:lvl1pPr>
          </a:lstStyle>
          <a:p>
            <a:r>
              <a:rPr lang="en-US" dirty="0"/>
              <a:t>     </a:t>
            </a:r>
          </a:p>
          <a:p>
            <a:endParaRPr lang="en-US" dirty="0"/>
          </a:p>
          <a:p>
            <a:endParaRPr lang="en-US" dirty="0"/>
          </a:p>
          <a:p>
            <a:endParaRPr lang="en-US" dirty="0"/>
          </a:p>
          <a:p>
            <a:endParaRPr lang="en-US" dirty="0"/>
          </a:p>
          <a:p>
            <a:r>
              <a:rPr lang="en-US" dirty="0"/>
              <a:t>         </a:t>
            </a:r>
          </a:p>
          <a:p>
            <a:endParaRPr lang="en-US" dirty="0"/>
          </a:p>
          <a:p>
            <a:r>
              <a:rPr lang="en-US" dirty="0"/>
              <a:t>                             Click to add photo</a:t>
            </a:r>
          </a:p>
        </p:txBody>
      </p:sp>
      <p:sp>
        <p:nvSpPr>
          <p:cNvPr id="8" name="Rectangle 7">
            <a:extLst>
              <a:ext uri="{FF2B5EF4-FFF2-40B4-BE49-F238E27FC236}">
                <a16:creationId xmlns:a16="http://schemas.microsoft.com/office/drawing/2014/main" id="{CAE72C2A-8F5D-5741-9D36-B642CB2931C5}"/>
              </a:ext>
            </a:extLst>
          </p:cNvPr>
          <p:cNvSpPr/>
          <p:nvPr userDrawn="1"/>
        </p:nvSpPr>
        <p:spPr>
          <a:xfrm>
            <a:off x="6197600" y="985864"/>
            <a:ext cx="5994400" cy="24257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6686CA7-9F9D-8D44-B94F-5A2669C8F7B2}"/>
              </a:ext>
            </a:extLst>
          </p:cNvPr>
          <p:cNvSpPr txBox="1"/>
          <p:nvPr userDrawn="1"/>
        </p:nvSpPr>
        <p:spPr>
          <a:xfrm>
            <a:off x="6637283" y="-804041"/>
            <a:ext cx="184731" cy="369332"/>
          </a:xfrm>
          <a:prstGeom prst="rect">
            <a:avLst/>
          </a:prstGeom>
          <a:noFill/>
        </p:spPr>
        <p:txBody>
          <a:bodyPr wrap="none" rtlCol="0">
            <a:spAutoFit/>
          </a:bodyPr>
          <a:lstStyle/>
          <a:p>
            <a:endParaRPr lang="en-US" dirty="0"/>
          </a:p>
        </p:txBody>
      </p:sp>
      <p:sp>
        <p:nvSpPr>
          <p:cNvPr id="33" name="Rectangle 32">
            <a:extLst>
              <a:ext uri="{FF2B5EF4-FFF2-40B4-BE49-F238E27FC236}">
                <a16:creationId xmlns:a16="http://schemas.microsoft.com/office/drawing/2014/main" id="{6D0117BF-7B8F-804D-9B62-BFDC2DE5B730}"/>
              </a:ext>
            </a:extLst>
          </p:cNvPr>
          <p:cNvSpPr/>
          <p:nvPr userDrawn="1"/>
        </p:nvSpPr>
        <p:spPr>
          <a:xfrm>
            <a:off x="6504644" y="2026088"/>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4" name="Text Placeholder 23">
            <a:extLst>
              <a:ext uri="{FF2B5EF4-FFF2-40B4-BE49-F238E27FC236}">
                <a16:creationId xmlns:a16="http://schemas.microsoft.com/office/drawing/2014/main" id="{89FD262A-DB5E-AA46-B482-A1055545E6FC}"/>
              </a:ext>
            </a:extLst>
          </p:cNvPr>
          <p:cNvSpPr>
            <a:spLocks noGrp="1"/>
          </p:cNvSpPr>
          <p:nvPr>
            <p:ph type="body" sz="quarter" idx="16" hasCustomPrompt="1"/>
          </p:nvPr>
        </p:nvSpPr>
        <p:spPr>
          <a:xfrm>
            <a:off x="6420495" y="1328734"/>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35" name="Text Placeholder 17">
            <a:extLst>
              <a:ext uri="{FF2B5EF4-FFF2-40B4-BE49-F238E27FC236}">
                <a16:creationId xmlns:a16="http://schemas.microsoft.com/office/drawing/2014/main" id="{11F92C0B-314B-1D4F-96FF-2837F718CF3C}"/>
              </a:ext>
            </a:extLst>
          </p:cNvPr>
          <p:cNvSpPr>
            <a:spLocks noGrp="1"/>
          </p:cNvSpPr>
          <p:nvPr>
            <p:ph type="body" sz="quarter" idx="18" hasCustomPrompt="1"/>
          </p:nvPr>
        </p:nvSpPr>
        <p:spPr>
          <a:xfrm>
            <a:off x="6420495" y="2346524"/>
            <a:ext cx="5029134" cy="851567"/>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grpSp>
        <p:nvGrpSpPr>
          <p:cNvPr id="10" name="Group 9">
            <a:extLst>
              <a:ext uri="{FF2B5EF4-FFF2-40B4-BE49-F238E27FC236}">
                <a16:creationId xmlns:a16="http://schemas.microsoft.com/office/drawing/2014/main" id="{9078939E-53A7-7C46-A3FB-F41C3E275034}"/>
              </a:ext>
            </a:extLst>
          </p:cNvPr>
          <p:cNvGrpSpPr/>
          <p:nvPr userDrawn="1"/>
        </p:nvGrpSpPr>
        <p:grpSpPr>
          <a:xfrm>
            <a:off x="0" y="6194352"/>
            <a:ext cx="1847358" cy="678338"/>
            <a:chOff x="0" y="6194352"/>
            <a:chExt cx="1847358" cy="678338"/>
          </a:xfrm>
        </p:grpSpPr>
        <p:pic>
          <p:nvPicPr>
            <p:cNvPr id="12" name="Picture 11" descr="Icon&#10;&#10;Description automatically generated">
              <a:extLst>
                <a:ext uri="{FF2B5EF4-FFF2-40B4-BE49-F238E27FC236}">
                  <a16:creationId xmlns:a16="http://schemas.microsoft.com/office/drawing/2014/main" id="{B479D729-D1DB-E946-AF20-87B3F2F50129}"/>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3" name="Picture 12" descr="A picture containing text, sign, tableware, plate&#10;&#10;Description automatically generated">
              <a:extLst>
                <a:ext uri="{FF2B5EF4-FFF2-40B4-BE49-F238E27FC236}">
                  <a16:creationId xmlns:a16="http://schemas.microsoft.com/office/drawing/2014/main" id="{F24F8544-7979-414F-8FEE-DBFFA852BA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6" name="Picture 15" descr="Shape, arrow&#10;&#10;Description automatically generated">
              <a:extLst>
                <a:ext uri="{FF2B5EF4-FFF2-40B4-BE49-F238E27FC236}">
                  <a16:creationId xmlns:a16="http://schemas.microsoft.com/office/drawing/2014/main" id="{0820B313-390C-C84F-8FE3-BD7DB1AD9FB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63063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Photo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A4B8"/>
              </a:solidFill>
            </a:endParaRPr>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2DF4D1E5-2D47-6348-99C8-109BA22F6F73}"/>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E08A2C95-1C3E-214F-85EE-69CA5277032F}"/>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B618ED1F-AF4D-CE44-BE2B-89F590B006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195D53AA-68A6-1745-8462-2D083908035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0046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Icons">
    <p:spTree>
      <p:nvGrpSpPr>
        <p:cNvPr id="1" name=""/>
        <p:cNvGrpSpPr/>
        <p:nvPr/>
      </p:nvGrpSpPr>
      <p:grpSpPr>
        <a:xfrm>
          <a:off x="0" y="0"/>
          <a:ext cx="0" cy="0"/>
          <a:chOff x="0" y="0"/>
          <a:chExt cx="0" cy="0"/>
        </a:xfrm>
      </p:grpSpPr>
      <p:sp>
        <p:nvSpPr>
          <p:cNvPr id="5" name="Rectangle 4"/>
          <p:cNvSpPr/>
          <p:nvPr userDrawn="1"/>
        </p:nvSpPr>
        <p:spPr>
          <a:xfrm>
            <a:off x="0" y="-1"/>
            <a:ext cx="12192000" cy="6858001"/>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userDrawn="1"/>
        </p:nvSpPr>
        <p:spPr>
          <a:xfrm>
            <a:off x="586901" y="491138"/>
            <a:ext cx="4144748" cy="4955203"/>
          </a:xfrm>
          <a:prstGeom prst="rect">
            <a:avLst/>
          </a:prstGeom>
        </p:spPr>
        <p:txBody>
          <a:bodyPr wrap="square">
            <a:spAutoFit/>
          </a:bodyPr>
          <a:lstStyle/>
          <a:p>
            <a:pPr marL="0" lvl="0" indent="0" algn="l" rtl="0">
              <a:spcBef>
                <a:spcPts val="0"/>
              </a:spcBef>
              <a:spcAft>
                <a:spcPts val="0"/>
              </a:spcAft>
              <a:buClr>
                <a:schemeClr val="dk1"/>
              </a:buClr>
              <a:buSzPts val="1100"/>
              <a:buFont typeface="Arial"/>
              <a:buNone/>
            </a:pPr>
            <a:r>
              <a:rPr lang="en-IE" sz="3600" dirty="0">
                <a:solidFill>
                  <a:schemeClr val="bg1"/>
                </a:solidFill>
                <a:latin typeface="+mn-lt"/>
                <a:ea typeface="Quattrocento Sans"/>
                <a:cs typeface="Quattrocento Sans"/>
                <a:sym typeface="Quattrocento Sans"/>
              </a:rPr>
              <a:t>ICONS</a:t>
            </a:r>
            <a:r>
              <a:rPr lang="en-IE" sz="3600" baseline="0" dirty="0">
                <a:solidFill>
                  <a:schemeClr val="bg1"/>
                </a:solidFill>
                <a:latin typeface="+mn-lt"/>
                <a:ea typeface="Quattrocento Sans"/>
                <a:cs typeface="Quattrocento Sans"/>
                <a:sym typeface="Quattrocento Sans"/>
              </a:rPr>
              <a:t> WHICH CAN BE USED WITHIN THE </a:t>
            </a:r>
            <a:r>
              <a:rPr lang="en-IE" sz="3600" b="1" baseline="0" dirty="0">
                <a:solidFill>
                  <a:schemeClr val="bg1"/>
                </a:solidFill>
                <a:latin typeface="+mn-lt"/>
                <a:ea typeface="Quattrocento Sans"/>
                <a:cs typeface="Quattrocento Sans"/>
                <a:sym typeface="Quattrocento Sans"/>
              </a:rPr>
              <a:t>Students as Digital Civic Engagers</a:t>
            </a:r>
          </a:p>
          <a:p>
            <a:pPr marL="0" lvl="0" indent="0" algn="l" rtl="0">
              <a:spcBef>
                <a:spcPts val="0"/>
              </a:spcBef>
              <a:spcAft>
                <a:spcPts val="0"/>
              </a:spcAft>
              <a:buClr>
                <a:schemeClr val="dk1"/>
              </a:buClr>
              <a:buSzPts val="1100"/>
              <a:buFont typeface="Arial"/>
              <a:buNone/>
            </a:pPr>
            <a:r>
              <a:rPr lang="en-IE" sz="3600" baseline="0" dirty="0">
                <a:solidFill>
                  <a:schemeClr val="bg1"/>
                </a:solidFill>
                <a:latin typeface="+mn-lt"/>
                <a:ea typeface="Quattrocento Sans"/>
                <a:cs typeface="Quattrocento Sans"/>
                <a:sym typeface="Quattrocento Sans"/>
              </a:rPr>
              <a:t>POWERPOINT</a:t>
            </a:r>
          </a:p>
          <a:p>
            <a:pPr marL="0" lvl="0" indent="0" algn="l" rtl="0">
              <a:spcBef>
                <a:spcPts val="0"/>
              </a:spcBef>
              <a:spcAft>
                <a:spcPts val="0"/>
              </a:spcAft>
              <a:buClr>
                <a:schemeClr val="dk1"/>
              </a:buClr>
              <a:buSzPts val="1100"/>
              <a:buFont typeface="Arial"/>
              <a:buNone/>
            </a:pPr>
            <a:endParaRPr lang="en-IE" sz="160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IE" sz="2400" i="1" dirty="0">
                <a:solidFill>
                  <a:schemeClr val="bg1"/>
                </a:solidFill>
                <a:latin typeface="+mn-lt"/>
                <a:ea typeface="Quattrocento Sans"/>
                <a:cs typeface="Quattrocento Sans"/>
                <a:sym typeface="Quattrocento Sans"/>
              </a:rPr>
              <a:t>Resize them without losing quality.</a:t>
            </a:r>
            <a:r>
              <a:rPr lang="en-IE" sz="2400" i="1" baseline="0" dirty="0">
                <a:solidFill>
                  <a:schemeClr val="bg1"/>
                </a:solidFill>
                <a:latin typeface="+mn-lt"/>
                <a:ea typeface="Quattrocento Sans"/>
                <a:cs typeface="Quattrocento Sans"/>
                <a:sym typeface="Quattrocento Sans"/>
              </a:rPr>
              <a:t> </a:t>
            </a:r>
            <a:r>
              <a:rPr lang="en-IE" sz="2400" i="1" dirty="0">
                <a:solidFill>
                  <a:schemeClr val="bg1"/>
                </a:solidFill>
                <a:latin typeface="+mn-lt"/>
                <a:ea typeface="Quattrocento Sans"/>
                <a:cs typeface="Quattrocento Sans"/>
                <a:sym typeface="Quattrocento Sans"/>
              </a:rPr>
              <a:t> Change line colour, width and style.</a:t>
            </a:r>
            <a:r>
              <a:rPr lang="en-IE" sz="2400" i="1" baseline="0" dirty="0">
                <a:solidFill>
                  <a:schemeClr val="bg1"/>
                </a:solidFill>
                <a:latin typeface="+mn-lt"/>
                <a:ea typeface="Quattrocento Sans"/>
                <a:cs typeface="Quattrocento Sans"/>
                <a:sym typeface="Quattrocento Sans"/>
              </a:rPr>
              <a:t>  </a:t>
            </a:r>
          </a:p>
          <a:p>
            <a:pPr marL="52388" lvl="0" indent="0" algn="l" rtl="0">
              <a:spcBef>
                <a:spcPts val="0"/>
              </a:spcBef>
              <a:spcAft>
                <a:spcPts val="0"/>
              </a:spcAft>
              <a:buClr>
                <a:schemeClr val="dk1"/>
              </a:buClr>
              <a:buSzPts val="900"/>
              <a:buFont typeface="Quattrocento Sans"/>
              <a:buNone/>
              <a:tabLst/>
            </a:pPr>
            <a:endParaRPr lang="en-IE" sz="2400" i="1" baseline="0" dirty="0">
              <a:solidFill>
                <a:schemeClr val="bg1"/>
              </a:solidFill>
              <a:latin typeface="+mn-lt"/>
              <a:ea typeface="Quattrocento Sans"/>
              <a:cs typeface="Quattrocento Sans"/>
              <a:sym typeface="Quattrocento Sans"/>
            </a:endParaRPr>
          </a:p>
          <a:p>
            <a:pPr marL="52388" lvl="0" indent="0" algn="l" rtl="0">
              <a:spcBef>
                <a:spcPts val="0"/>
              </a:spcBef>
              <a:spcAft>
                <a:spcPts val="0"/>
              </a:spcAft>
              <a:buClr>
                <a:schemeClr val="dk1"/>
              </a:buClr>
              <a:buSzPts val="900"/>
              <a:buFont typeface="Quattrocento Sans"/>
              <a:buNone/>
              <a:tabLst/>
            </a:pPr>
            <a:r>
              <a:rPr lang="en" sz="2400" dirty="0">
                <a:solidFill>
                  <a:schemeClr val="bg1"/>
                </a:solidFill>
                <a:latin typeface="+mn-lt"/>
                <a:ea typeface="Quattrocento Sans"/>
                <a:cs typeface="Quattrocento Sans"/>
                <a:sym typeface="Quattrocento Sans"/>
              </a:rPr>
              <a:t>Isn’t that nice? :)</a:t>
            </a:r>
          </a:p>
        </p:txBody>
      </p:sp>
      <p:sp>
        <p:nvSpPr>
          <p:cNvPr id="7" name="Rectangle 6"/>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8" name="Straight Connector 7"/>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5145818" y="0"/>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438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 Photo Slide - Orang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B740006-F160-C44D-89FA-19A0B2F5D62F}"/>
              </a:ext>
            </a:extLst>
          </p:cNvPr>
          <p:cNvSpPr/>
          <p:nvPr userDrawn="1"/>
        </p:nvSpPr>
        <p:spPr>
          <a:xfrm>
            <a:off x="241300" y="0"/>
            <a:ext cx="6151000" cy="59239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7">
            <a:extLst>
              <a:ext uri="{FF2B5EF4-FFF2-40B4-BE49-F238E27FC236}">
                <a16:creationId xmlns:a16="http://schemas.microsoft.com/office/drawing/2014/main" id="{BAB2E43A-01A9-034A-94FD-65F98C9802AB}"/>
              </a:ext>
            </a:extLst>
          </p:cNvPr>
          <p:cNvSpPr>
            <a:spLocks noGrp="1"/>
          </p:cNvSpPr>
          <p:nvPr>
            <p:ph type="body" sz="quarter" idx="18" hasCustomPrompt="1"/>
          </p:nvPr>
        </p:nvSpPr>
        <p:spPr>
          <a:xfrm>
            <a:off x="734715" y="1757011"/>
            <a:ext cx="4983180"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670CC3DF-08FC-104A-96EE-39401CA6BF0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950BB21B-863E-E545-BC10-366FC83CCA53}"/>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sp>
        <p:nvSpPr>
          <p:cNvPr id="13" name="Picture Placeholder 17">
            <a:extLst>
              <a:ext uri="{FF2B5EF4-FFF2-40B4-BE49-F238E27FC236}">
                <a16:creationId xmlns:a16="http://schemas.microsoft.com/office/drawing/2014/main" id="{67F66838-2DC1-A242-BFEE-D223249239DA}"/>
              </a:ext>
            </a:extLst>
          </p:cNvPr>
          <p:cNvSpPr>
            <a:spLocks noGrp="1"/>
          </p:cNvSpPr>
          <p:nvPr>
            <p:ph type="pic" sz="quarter" idx="10"/>
          </p:nvPr>
        </p:nvSpPr>
        <p:spPr>
          <a:xfrm>
            <a:off x="6392300" y="228600"/>
            <a:ext cx="5564883" cy="5447571"/>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grpSp>
        <p:nvGrpSpPr>
          <p:cNvPr id="12" name="Group 11">
            <a:extLst>
              <a:ext uri="{FF2B5EF4-FFF2-40B4-BE49-F238E27FC236}">
                <a16:creationId xmlns:a16="http://schemas.microsoft.com/office/drawing/2014/main" id="{16894C2A-BA2E-E046-BFD5-CAF25C81657E}"/>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B42D5810-14E0-3848-9004-C1D9714F241A}"/>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402D2FBA-F3AD-3C45-A2AE-7F67357A6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530C8566-260F-DA49-A19B-DC1844BE23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9207915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Meet Our Team">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7BE0517-C9C1-5E4E-BC03-C7E36B3D33D3}"/>
              </a:ext>
            </a:extLst>
          </p:cNvPr>
          <p:cNvSpPr/>
          <p:nvPr userDrawn="1"/>
        </p:nvSpPr>
        <p:spPr>
          <a:xfrm>
            <a:off x="241300" y="228600"/>
            <a:ext cx="11696700" cy="2717800"/>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80054DF-81C6-D345-BE64-D6FEB13B6C91}"/>
              </a:ext>
            </a:extLst>
          </p:cNvPr>
          <p:cNvSpPr/>
          <p:nvPr userDrawn="1"/>
        </p:nvSpPr>
        <p:spPr>
          <a:xfrm>
            <a:off x="5571778" y="1314450"/>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30" name="Picture Placeholder 23">
            <a:extLst>
              <a:ext uri="{FF2B5EF4-FFF2-40B4-BE49-F238E27FC236}">
                <a16:creationId xmlns:a16="http://schemas.microsoft.com/office/drawing/2014/main" id="{F70575B2-ECB2-3B4B-8C90-3CB13894D8CB}"/>
              </a:ext>
            </a:extLst>
          </p:cNvPr>
          <p:cNvSpPr>
            <a:spLocks noGrp="1"/>
          </p:cNvSpPr>
          <p:nvPr>
            <p:ph type="pic" sz="quarter" idx="10"/>
          </p:nvPr>
        </p:nvSpPr>
        <p:spPr>
          <a:xfrm>
            <a:off x="1179684" y="2043172"/>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1" name="Picture Placeholder 23">
            <a:extLst>
              <a:ext uri="{FF2B5EF4-FFF2-40B4-BE49-F238E27FC236}">
                <a16:creationId xmlns:a16="http://schemas.microsoft.com/office/drawing/2014/main" id="{597B8BAB-AD5C-574C-8BBB-7F077692D340}"/>
              </a:ext>
            </a:extLst>
          </p:cNvPr>
          <p:cNvSpPr>
            <a:spLocks noGrp="1"/>
          </p:cNvSpPr>
          <p:nvPr>
            <p:ph type="pic" sz="quarter" idx="11"/>
          </p:nvPr>
        </p:nvSpPr>
        <p:spPr>
          <a:xfrm>
            <a:off x="3867471" y="2052565"/>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2" name="Picture Placeholder 23">
            <a:extLst>
              <a:ext uri="{FF2B5EF4-FFF2-40B4-BE49-F238E27FC236}">
                <a16:creationId xmlns:a16="http://schemas.microsoft.com/office/drawing/2014/main" id="{8CBF548A-8484-5248-B085-F53D405FB036}"/>
              </a:ext>
            </a:extLst>
          </p:cNvPr>
          <p:cNvSpPr>
            <a:spLocks noGrp="1"/>
          </p:cNvSpPr>
          <p:nvPr>
            <p:ph type="pic" sz="quarter" idx="12"/>
          </p:nvPr>
        </p:nvSpPr>
        <p:spPr>
          <a:xfrm>
            <a:off x="6543647" y="2048263"/>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33" name="Picture Placeholder 23">
            <a:extLst>
              <a:ext uri="{FF2B5EF4-FFF2-40B4-BE49-F238E27FC236}">
                <a16:creationId xmlns:a16="http://schemas.microsoft.com/office/drawing/2014/main" id="{39A13ABC-6CD4-9246-A71F-B0D3E19169DA}"/>
              </a:ext>
            </a:extLst>
          </p:cNvPr>
          <p:cNvSpPr>
            <a:spLocks noGrp="1"/>
          </p:cNvSpPr>
          <p:nvPr>
            <p:ph type="pic" sz="quarter" idx="13"/>
          </p:nvPr>
        </p:nvSpPr>
        <p:spPr>
          <a:xfrm>
            <a:off x="9231434" y="2057654"/>
            <a:ext cx="1723877" cy="1723877"/>
          </a:xfrm>
          <a:prstGeom prst="ellipse">
            <a:avLst/>
          </a:prstGeom>
          <a:solidFill>
            <a:schemeClr val="bg1"/>
          </a:solidFill>
        </p:spPr>
        <p:txBody>
          <a:bodyPr/>
          <a:lstStyle>
            <a:lvl1pPr>
              <a:buNone/>
              <a:defRPr sz="1400">
                <a:solidFill>
                  <a:srgbClr val="7F7F7F"/>
                </a:solidFill>
              </a:defRPr>
            </a:lvl1pPr>
          </a:lstStyle>
          <a:p>
            <a:endParaRPr lang="en-US" dirty="0"/>
          </a:p>
          <a:p>
            <a:endParaRPr lang="en-US" dirty="0"/>
          </a:p>
          <a:p>
            <a:r>
              <a:rPr lang="en-US" dirty="0"/>
              <a:t>  Click to add   photo</a:t>
            </a:r>
          </a:p>
        </p:txBody>
      </p:sp>
      <p:sp>
        <p:nvSpPr>
          <p:cNvPr id="42" name="Text Placeholder 17">
            <a:extLst>
              <a:ext uri="{FF2B5EF4-FFF2-40B4-BE49-F238E27FC236}">
                <a16:creationId xmlns:a16="http://schemas.microsoft.com/office/drawing/2014/main" id="{87A5D6E2-FCB8-A749-81EA-BC7F9A176ABB}"/>
              </a:ext>
            </a:extLst>
          </p:cNvPr>
          <p:cNvSpPr>
            <a:spLocks noGrp="1"/>
          </p:cNvSpPr>
          <p:nvPr>
            <p:ph type="body" sz="quarter" idx="18" hasCustomPrompt="1"/>
          </p:nvPr>
        </p:nvSpPr>
        <p:spPr>
          <a:xfrm>
            <a:off x="864405" y="4462702"/>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3" name="Text Placeholder 23">
            <a:extLst>
              <a:ext uri="{FF2B5EF4-FFF2-40B4-BE49-F238E27FC236}">
                <a16:creationId xmlns:a16="http://schemas.microsoft.com/office/drawing/2014/main" id="{AB58A5CB-AB27-844F-B28D-2E3D2232E353}"/>
              </a:ext>
            </a:extLst>
          </p:cNvPr>
          <p:cNvSpPr>
            <a:spLocks noGrp="1"/>
          </p:cNvSpPr>
          <p:nvPr>
            <p:ph type="body" sz="quarter" idx="16" hasCustomPrompt="1"/>
          </p:nvPr>
        </p:nvSpPr>
        <p:spPr>
          <a:xfrm>
            <a:off x="864404" y="3931189"/>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4" name="Text Placeholder 17">
            <a:extLst>
              <a:ext uri="{FF2B5EF4-FFF2-40B4-BE49-F238E27FC236}">
                <a16:creationId xmlns:a16="http://schemas.microsoft.com/office/drawing/2014/main" id="{4B2C2646-153F-D446-A6C4-E96058A5C0FE}"/>
              </a:ext>
            </a:extLst>
          </p:cNvPr>
          <p:cNvSpPr>
            <a:spLocks noGrp="1"/>
          </p:cNvSpPr>
          <p:nvPr>
            <p:ph type="body" sz="quarter" idx="19" hasCustomPrompt="1"/>
          </p:nvPr>
        </p:nvSpPr>
        <p:spPr>
          <a:xfrm>
            <a:off x="3603613" y="4480397"/>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5" name="Text Placeholder 23">
            <a:extLst>
              <a:ext uri="{FF2B5EF4-FFF2-40B4-BE49-F238E27FC236}">
                <a16:creationId xmlns:a16="http://schemas.microsoft.com/office/drawing/2014/main" id="{35687AA8-029A-4A4F-B7FF-65AD20471261}"/>
              </a:ext>
            </a:extLst>
          </p:cNvPr>
          <p:cNvSpPr>
            <a:spLocks noGrp="1"/>
          </p:cNvSpPr>
          <p:nvPr>
            <p:ph type="body" sz="quarter" idx="20" hasCustomPrompt="1"/>
          </p:nvPr>
        </p:nvSpPr>
        <p:spPr>
          <a:xfrm>
            <a:off x="3603612" y="3948884"/>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6" name="Text Placeholder 17">
            <a:extLst>
              <a:ext uri="{FF2B5EF4-FFF2-40B4-BE49-F238E27FC236}">
                <a16:creationId xmlns:a16="http://schemas.microsoft.com/office/drawing/2014/main" id="{60085004-ECA1-184B-A4C3-081718D98C21}"/>
              </a:ext>
            </a:extLst>
          </p:cNvPr>
          <p:cNvSpPr>
            <a:spLocks noGrp="1"/>
          </p:cNvSpPr>
          <p:nvPr>
            <p:ph type="body" sz="quarter" idx="21" hasCustomPrompt="1"/>
          </p:nvPr>
        </p:nvSpPr>
        <p:spPr>
          <a:xfrm>
            <a:off x="6298550" y="4450949"/>
            <a:ext cx="2289837" cy="1237497"/>
          </a:xfrm>
        </p:spPr>
        <p:txBody>
          <a:bodyPr/>
          <a:lstStyle>
            <a:lvl1pPr algn="ctr">
              <a:buNone/>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47" name="Text Placeholder 23">
            <a:extLst>
              <a:ext uri="{FF2B5EF4-FFF2-40B4-BE49-F238E27FC236}">
                <a16:creationId xmlns:a16="http://schemas.microsoft.com/office/drawing/2014/main" id="{8A39FB91-3EAB-8D46-823F-121EE6218956}"/>
              </a:ext>
            </a:extLst>
          </p:cNvPr>
          <p:cNvSpPr>
            <a:spLocks noGrp="1"/>
          </p:cNvSpPr>
          <p:nvPr>
            <p:ph type="body" sz="quarter" idx="22" hasCustomPrompt="1"/>
          </p:nvPr>
        </p:nvSpPr>
        <p:spPr>
          <a:xfrm>
            <a:off x="6298549" y="3919436"/>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48" name="Text Placeholder 17">
            <a:extLst>
              <a:ext uri="{FF2B5EF4-FFF2-40B4-BE49-F238E27FC236}">
                <a16:creationId xmlns:a16="http://schemas.microsoft.com/office/drawing/2014/main" id="{732096D6-82F4-EF4D-B0DE-F90EE786C97A}"/>
              </a:ext>
            </a:extLst>
          </p:cNvPr>
          <p:cNvSpPr>
            <a:spLocks noGrp="1"/>
          </p:cNvSpPr>
          <p:nvPr>
            <p:ph type="body" sz="quarter" idx="23" hasCustomPrompt="1"/>
          </p:nvPr>
        </p:nvSpPr>
        <p:spPr>
          <a:xfrm>
            <a:off x="9037758" y="4468644"/>
            <a:ext cx="2289837" cy="1237497"/>
          </a:xfrm>
        </p:spPr>
        <p:txBody>
          <a:bodyPr/>
          <a:lstStyle>
            <a:lvl1pPr marL="228600" marR="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dirty="0"/>
              <a:t>Title</a:t>
            </a:r>
            <a:endParaRPr lang="en-US" dirty="0"/>
          </a:p>
          <a:p>
            <a:pPr lvl="0"/>
            <a:endParaRPr lang="en-US" dirty="0"/>
          </a:p>
        </p:txBody>
      </p:sp>
      <p:sp>
        <p:nvSpPr>
          <p:cNvPr id="49" name="Text Placeholder 23">
            <a:extLst>
              <a:ext uri="{FF2B5EF4-FFF2-40B4-BE49-F238E27FC236}">
                <a16:creationId xmlns:a16="http://schemas.microsoft.com/office/drawing/2014/main" id="{1159E417-4740-EB49-8F54-BE28E9673052}"/>
              </a:ext>
            </a:extLst>
          </p:cNvPr>
          <p:cNvSpPr>
            <a:spLocks noGrp="1"/>
          </p:cNvSpPr>
          <p:nvPr>
            <p:ph type="body" sz="quarter" idx="24" hasCustomPrompt="1"/>
          </p:nvPr>
        </p:nvSpPr>
        <p:spPr>
          <a:xfrm>
            <a:off x="9037757" y="3937131"/>
            <a:ext cx="2289838" cy="344705"/>
          </a:xfrm>
        </p:spPr>
        <p:txBody>
          <a:bodyPr>
            <a:normAutofit/>
          </a:bodyPr>
          <a:lstStyle>
            <a:lvl1pPr marL="0" indent="0" algn="ctr">
              <a:buNone/>
              <a:defRPr sz="2000" b="0" i="0">
                <a:solidFill>
                  <a:srgbClr val="F16A4C"/>
                </a:solidFill>
                <a:latin typeface="+mn-lt"/>
              </a:defRPr>
            </a:lvl1pPr>
          </a:lstStyle>
          <a:p>
            <a:pPr lvl="0"/>
            <a:r>
              <a:rPr lang="en-US" dirty="0"/>
              <a:t>Name</a:t>
            </a:r>
          </a:p>
        </p:txBody>
      </p:sp>
      <p:sp>
        <p:nvSpPr>
          <p:cNvPr id="51" name="Text Placeholder 23">
            <a:extLst>
              <a:ext uri="{FF2B5EF4-FFF2-40B4-BE49-F238E27FC236}">
                <a16:creationId xmlns:a16="http://schemas.microsoft.com/office/drawing/2014/main" id="{34C31F06-6858-834A-95DF-B38410393984}"/>
              </a:ext>
            </a:extLst>
          </p:cNvPr>
          <p:cNvSpPr>
            <a:spLocks noGrp="1"/>
          </p:cNvSpPr>
          <p:nvPr>
            <p:ph type="body" sz="quarter" idx="25" hasCustomPrompt="1"/>
          </p:nvPr>
        </p:nvSpPr>
        <p:spPr>
          <a:xfrm>
            <a:off x="254000" y="590455"/>
            <a:ext cx="11696700" cy="582221"/>
          </a:xfrm>
        </p:spPr>
        <p:txBody>
          <a:bodyPr>
            <a:normAutofit/>
          </a:bodyPr>
          <a:lstStyle>
            <a:lvl1pPr marL="0" indent="0" algn="ctr">
              <a:buNone/>
              <a:defRPr sz="3600" b="0" i="0">
                <a:solidFill>
                  <a:schemeClr val="bg1"/>
                </a:solidFill>
                <a:latin typeface="Calibri" panose="020F0502020204030204" pitchFamily="34" charset="0"/>
                <a:cs typeface="Calibri" panose="020F0502020204030204" pitchFamily="34" charset="0"/>
              </a:defRPr>
            </a:lvl1pPr>
          </a:lstStyle>
          <a:p>
            <a:pPr lvl="0"/>
            <a:r>
              <a:rPr lang="en-US" dirty="0"/>
              <a:t>Meet Our Team</a:t>
            </a:r>
          </a:p>
        </p:txBody>
      </p:sp>
    </p:spTree>
    <p:extLst>
      <p:ext uri="{BB962C8B-B14F-4D97-AF65-F5344CB8AC3E}">
        <p14:creationId xmlns:p14="http://schemas.microsoft.com/office/powerpoint/2010/main" val="996481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ox - Solid Oran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175AD5-38F4-AC46-8AF7-45BB6FF87659}"/>
              </a:ext>
            </a:extLst>
          </p:cNvPr>
          <p:cNvSpPr/>
          <p:nvPr userDrawn="1"/>
        </p:nvSpPr>
        <p:spPr>
          <a:xfrm>
            <a:off x="241300" y="228600"/>
            <a:ext cx="11696700" cy="5695317"/>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7" name="Group 16">
            <a:extLst>
              <a:ext uri="{FF2B5EF4-FFF2-40B4-BE49-F238E27FC236}">
                <a16:creationId xmlns:a16="http://schemas.microsoft.com/office/drawing/2014/main" id="{E5910765-0334-D642-A76E-7C47D9A99B53}"/>
              </a:ext>
            </a:extLst>
          </p:cNvPr>
          <p:cNvGrpSpPr/>
          <p:nvPr userDrawn="1"/>
        </p:nvGrpSpPr>
        <p:grpSpPr>
          <a:xfrm>
            <a:off x="0" y="6194352"/>
            <a:ext cx="1847358" cy="678338"/>
            <a:chOff x="0" y="6194352"/>
            <a:chExt cx="1847358" cy="678338"/>
          </a:xfrm>
        </p:grpSpPr>
        <p:pic>
          <p:nvPicPr>
            <p:cNvPr id="18" name="Picture 17" descr="Icon&#10;&#10;Description automatically generated">
              <a:extLst>
                <a:ext uri="{FF2B5EF4-FFF2-40B4-BE49-F238E27FC236}">
                  <a16:creationId xmlns:a16="http://schemas.microsoft.com/office/drawing/2014/main" id="{FBB1BBB2-EB1E-694D-9FA2-D4BC0C0385F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187B90C6-8C6A-784A-B284-0B2EEB53915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AB56D358-1A45-8D4C-B39C-FB8A59C91C3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2847015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x - Solid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0929352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x - Solid Cyan">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8FBE982-3AF6-8F4D-A647-DFBB8E54317E}"/>
              </a:ext>
            </a:extLst>
          </p:cNvPr>
          <p:cNvSpPr/>
          <p:nvPr userDrawn="1"/>
        </p:nvSpPr>
        <p:spPr>
          <a:xfrm>
            <a:off x="241300" y="228600"/>
            <a:ext cx="11696700" cy="5695317"/>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17">
            <a:extLst>
              <a:ext uri="{FF2B5EF4-FFF2-40B4-BE49-F238E27FC236}">
                <a16:creationId xmlns:a16="http://schemas.microsoft.com/office/drawing/2014/main" id="{390004AB-C3EE-2A4F-806E-4DF57FF16DE3}"/>
              </a:ext>
            </a:extLst>
          </p:cNvPr>
          <p:cNvSpPr>
            <a:spLocks noGrp="1"/>
          </p:cNvSpPr>
          <p:nvPr>
            <p:ph type="body" sz="quarter" idx="18" hasCustomPrompt="1"/>
          </p:nvPr>
        </p:nvSpPr>
        <p:spPr>
          <a:xfrm>
            <a:off x="734714" y="1757011"/>
            <a:ext cx="10808102" cy="3867704"/>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6A928543-2BE2-054D-AA4F-C7296F2E7D3E}"/>
              </a:ext>
            </a:extLst>
          </p:cNvPr>
          <p:cNvSpPr/>
          <p:nvPr userDrawn="1"/>
        </p:nvSpPr>
        <p:spPr>
          <a:xfrm>
            <a:off x="818862" y="1340326"/>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C1BA3755-F824-FF4E-B9F1-7E513F69B2A0}"/>
              </a:ext>
            </a:extLst>
          </p:cNvPr>
          <p:cNvSpPr>
            <a:spLocks noGrp="1"/>
          </p:cNvSpPr>
          <p:nvPr>
            <p:ph type="body" sz="quarter" idx="16" hasCustomPrompt="1"/>
          </p:nvPr>
        </p:nvSpPr>
        <p:spPr>
          <a:xfrm>
            <a:off x="734714" y="642972"/>
            <a:ext cx="10808102"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24" name="Group 23">
            <a:extLst>
              <a:ext uri="{FF2B5EF4-FFF2-40B4-BE49-F238E27FC236}">
                <a16:creationId xmlns:a16="http://schemas.microsoft.com/office/drawing/2014/main" id="{5FC27023-65AA-C04F-9B95-950F2509303E}"/>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48C0371B-3AB4-8543-AAD8-75C3381C5ACB}"/>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F93B520D-1797-9444-870A-5F1B2DF7AFB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7" name="Picture 26" descr="Shape, arrow&#10;&#10;Description automatically generated">
              <a:extLst>
                <a:ext uri="{FF2B5EF4-FFF2-40B4-BE49-F238E27FC236}">
                  <a16:creationId xmlns:a16="http://schemas.microsoft.com/office/drawing/2014/main" id="{71B33C6C-8605-BD4F-ABA1-F013DDFEBFB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05316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MASTER slide">
    <p:spTree>
      <p:nvGrpSpPr>
        <p:cNvPr id="1" name=""/>
        <p:cNvGrpSpPr/>
        <p:nvPr/>
      </p:nvGrpSpPr>
      <p:grpSpPr>
        <a:xfrm>
          <a:off x="0" y="0"/>
          <a:ext cx="0" cy="0"/>
          <a:chOff x="0" y="0"/>
          <a:chExt cx="0" cy="0"/>
        </a:xfrm>
      </p:grpSpPr>
      <p:sp>
        <p:nvSpPr>
          <p:cNvPr id="9" name="Text Placeholder 17">
            <a:extLst>
              <a:ext uri="{FF2B5EF4-FFF2-40B4-BE49-F238E27FC236}">
                <a16:creationId xmlns:a16="http://schemas.microsoft.com/office/drawing/2014/main" id="{D659DBA4-11D3-454A-86FC-4757741D0081}"/>
              </a:ext>
            </a:extLst>
          </p:cNvPr>
          <p:cNvSpPr>
            <a:spLocks noGrp="1"/>
          </p:cNvSpPr>
          <p:nvPr>
            <p:ph type="body" sz="quarter" idx="18" hasCustomPrompt="1"/>
          </p:nvPr>
        </p:nvSpPr>
        <p:spPr>
          <a:xfrm>
            <a:off x="734714" y="1757011"/>
            <a:ext cx="10594346" cy="386770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 name="Rectangle 9">
            <a:extLst>
              <a:ext uri="{FF2B5EF4-FFF2-40B4-BE49-F238E27FC236}">
                <a16:creationId xmlns:a16="http://schemas.microsoft.com/office/drawing/2014/main" id="{0D06C5BC-7DA1-284B-92AA-35E0A7B11036}"/>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1" name="Text Placeholder 23">
            <a:extLst>
              <a:ext uri="{FF2B5EF4-FFF2-40B4-BE49-F238E27FC236}">
                <a16:creationId xmlns:a16="http://schemas.microsoft.com/office/drawing/2014/main" id="{1D98BC0B-2770-5D4E-9AC3-A1CD2CA60CE4}"/>
              </a:ext>
            </a:extLst>
          </p:cNvPr>
          <p:cNvSpPr>
            <a:spLocks noGrp="1"/>
          </p:cNvSpPr>
          <p:nvPr>
            <p:ph type="body" sz="quarter" idx="16" hasCustomPrompt="1"/>
          </p:nvPr>
        </p:nvSpPr>
        <p:spPr>
          <a:xfrm>
            <a:off x="734713" y="642972"/>
            <a:ext cx="10594345"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grpSp>
        <p:nvGrpSpPr>
          <p:cNvPr id="15" name="Group 14">
            <a:extLst>
              <a:ext uri="{FF2B5EF4-FFF2-40B4-BE49-F238E27FC236}">
                <a16:creationId xmlns:a16="http://schemas.microsoft.com/office/drawing/2014/main" id="{50A1A219-69A0-6247-987D-A8BCE2F2777D}"/>
              </a:ext>
            </a:extLst>
          </p:cNvPr>
          <p:cNvGrpSpPr/>
          <p:nvPr userDrawn="1"/>
        </p:nvGrpSpPr>
        <p:grpSpPr>
          <a:xfrm>
            <a:off x="0" y="6194352"/>
            <a:ext cx="1847358" cy="678338"/>
            <a:chOff x="0" y="6194352"/>
            <a:chExt cx="1847358" cy="678338"/>
          </a:xfrm>
        </p:grpSpPr>
        <p:pic>
          <p:nvPicPr>
            <p:cNvPr id="16" name="Picture 15" descr="Icon&#10;&#10;Description automatically generated">
              <a:extLst>
                <a:ext uri="{FF2B5EF4-FFF2-40B4-BE49-F238E27FC236}">
                  <a16:creationId xmlns:a16="http://schemas.microsoft.com/office/drawing/2014/main" id="{6C8E22DC-1EC3-3C4C-9732-B982730628A2}"/>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7" name="Picture 16" descr="A picture containing text, sign, tableware, plate&#10;&#10;Description automatically generated">
              <a:extLst>
                <a:ext uri="{FF2B5EF4-FFF2-40B4-BE49-F238E27FC236}">
                  <a16:creationId xmlns:a16="http://schemas.microsoft.com/office/drawing/2014/main" id="{503861DE-CA38-A140-8C50-723F627F2A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18" name="Picture 17" descr="Shape, arrow&#10;&#10;Description automatically generated">
              <a:extLst>
                <a:ext uri="{FF2B5EF4-FFF2-40B4-BE49-F238E27FC236}">
                  <a16:creationId xmlns:a16="http://schemas.microsoft.com/office/drawing/2014/main" id="{7843C6D1-3BAB-AA4D-9625-776F127209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983720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C5B56A7-C850-004E-A218-494C6390142F}"/>
              </a:ext>
            </a:extLst>
          </p:cNvPr>
          <p:cNvSpPr/>
          <p:nvPr userDrawn="1"/>
        </p:nvSpPr>
        <p:spPr>
          <a:xfrm>
            <a:off x="241300" y="228600"/>
            <a:ext cx="11696700" cy="303530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3C33563-74D4-9C45-B16E-EE9771603C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a:off x="3752900" y="1030385"/>
            <a:ext cx="8439100" cy="5375657"/>
          </a:xfrm>
          <a:prstGeom prst="rect">
            <a:avLst/>
          </a:prstGeom>
        </p:spPr>
      </p:pic>
      <p:sp>
        <p:nvSpPr>
          <p:cNvPr id="18" name="Picture Placeholder 17">
            <a:extLst>
              <a:ext uri="{FF2B5EF4-FFF2-40B4-BE49-F238E27FC236}">
                <a16:creationId xmlns:a16="http://schemas.microsoft.com/office/drawing/2014/main" id="{9B270587-869E-A549-98E4-0E2F24D7CBA4}"/>
              </a:ext>
            </a:extLst>
          </p:cNvPr>
          <p:cNvSpPr>
            <a:spLocks noGrp="1"/>
          </p:cNvSpPr>
          <p:nvPr>
            <p:ph type="pic" sz="quarter" idx="10"/>
          </p:nvPr>
        </p:nvSpPr>
        <p:spPr>
          <a:xfrm>
            <a:off x="7061200" y="1203325"/>
            <a:ext cx="5130800" cy="391318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21" name="Text Placeholder 17">
            <a:extLst>
              <a:ext uri="{FF2B5EF4-FFF2-40B4-BE49-F238E27FC236}">
                <a16:creationId xmlns:a16="http://schemas.microsoft.com/office/drawing/2014/main" id="{B1FBF693-83D1-B940-B0C1-1DEE220BC285}"/>
              </a:ext>
            </a:extLst>
          </p:cNvPr>
          <p:cNvSpPr>
            <a:spLocks noGrp="1"/>
          </p:cNvSpPr>
          <p:nvPr>
            <p:ph type="body" sz="quarter" idx="18" hasCustomPrompt="1"/>
          </p:nvPr>
        </p:nvSpPr>
        <p:spPr>
          <a:xfrm>
            <a:off x="831350" y="3594101"/>
            <a:ext cx="5029134" cy="22335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2" name="Rectangle 21">
            <a:extLst>
              <a:ext uri="{FF2B5EF4-FFF2-40B4-BE49-F238E27FC236}">
                <a16:creationId xmlns:a16="http://schemas.microsoft.com/office/drawing/2014/main" id="{BE4C5354-097E-9047-BF0C-BF358C2BBAC7}"/>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3" name="Text Placeholder 23">
            <a:extLst>
              <a:ext uri="{FF2B5EF4-FFF2-40B4-BE49-F238E27FC236}">
                <a16:creationId xmlns:a16="http://schemas.microsoft.com/office/drawing/2014/main" id="{3F1B5D6A-BD23-A34A-8A53-F5A2A2FE1CDF}"/>
              </a:ext>
            </a:extLst>
          </p:cNvPr>
          <p:cNvSpPr>
            <a:spLocks noGrp="1"/>
          </p:cNvSpPr>
          <p:nvPr>
            <p:ph type="body" sz="quarter" idx="16" hasCustomPrompt="1"/>
          </p:nvPr>
        </p:nvSpPr>
        <p:spPr>
          <a:xfrm>
            <a:off x="747201" y="805450"/>
            <a:ext cx="5113283" cy="582221"/>
          </a:xfrm>
        </p:spPr>
        <p:txBody>
          <a:bodyPr>
            <a:normAutofit/>
          </a:bodyPr>
          <a:lstStyle>
            <a:lvl1pPr marL="0" indent="0" algn="l">
              <a:buNone/>
              <a:defRPr sz="3600" b="0" i="0">
                <a:solidFill>
                  <a:schemeClr val="bg1"/>
                </a:solidFill>
                <a:latin typeface="+mn-lt"/>
              </a:defRPr>
            </a:lvl1pPr>
          </a:lstStyle>
          <a:p>
            <a:pPr lvl="0"/>
            <a:r>
              <a:rPr lang="en-US" dirty="0"/>
              <a:t>Heading</a:t>
            </a:r>
          </a:p>
        </p:txBody>
      </p:sp>
      <p:grpSp>
        <p:nvGrpSpPr>
          <p:cNvPr id="16" name="Group 15">
            <a:extLst>
              <a:ext uri="{FF2B5EF4-FFF2-40B4-BE49-F238E27FC236}">
                <a16:creationId xmlns:a16="http://schemas.microsoft.com/office/drawing/2014/main" id="{A85330F3-8501-3D40-BA7A-786A2C8F278D}"/>
              </a:ext>
            </a:extLst>
          </p:cNvPr>
          <p:cNvGrpSpPr/>
          <p:nvPr userDrawn="1"/>
        </p:nvGrpSpPr>
        <p:grpSpPr>
          <a:xfrm>
            <a:off x="0" y="6194352"/>
            <a:ext cx="1847358" cy="678338"/>
            <a:chOff x="0" y="6194352"/>
            <a:chExt cx="1847358" cy="678338"/>
          </a:xfrm>
        </p:grpSpPr>
        <p:pic>
          <p:nvPicPr>
            <p:cNvPr id="17" name="Picture 16" descr="Icon&#10;&#10;Description automatically generated">
              <a:extLst>
                <a:ext uri="{FF2B5EF4-FFF2-40B4-BE49-F238E27FC236}">
                  <a16:creationId xmlns:a16="http://schemas.microsoft.com/office/drawing/2014/main" id="{15E58CA0-0BD6-B54E-9C3E-71DF1B93359F}"/>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19" name="Picture 18" descr="A picture containing text, sign, tableware, plate&#10;&#10;Description automatically generated">
              <a:extLst>
                <a:ext uri="{FF2B5EF4-FFF2-40B4-BE49-F238E27FC236}">
                  <a16:creationId xmlns:a16="http://schemas.microsoft.com/office/drawing/2014/main" id="{613379ED-6BA8-F842-9DA4-8F5B75C7A87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0" name="Picture 19" descr="Shape, arrow&#10;&#10;Description automatically generated">
              <a:extLst>
                <a:ext uri="{FF2B5EF4-FFF2-40B4-BE49-F238E27FC236}">
                  <a16:creationId xmlns:a16="http://schemas.microsoft.com/office/drawing/2014/main" id="{33493391-D8C9-0D44-9AD2-DB3B4334146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D8B85E0-90B8-664A-BD1F-A9AD778E0147}"/>
              </a:ext>
            </a:extLst>
          </p:cNvPr>
          <p:cNvSpPr/>
          <p:nvPr userDrawn="1"/>
        </p:nvSpPr>
        <p:spPr>
          <a:xfrm>
            <a:off x="241300" y="228600"/>
            <a:ext cx="11696700" cy="3035300"/>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3B98100-E25F-DD4B-AB20-A31F0F0B548B}"/>
              </a:ext>
            </a:extLst>
          </p:cNvPr>
          <p:cNvSpPr/>
          <p:nvPr userDrawn="1"/>
        </p:nvSpPr>
        <p:spPr>
          <a:xfrm>
            <a:off x="831350" y="1502804"/>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grpSp>
        <p:nvGrpSpPr>
          <p:cNvPr id="3" name="Group 2">
            <a:extLst>
              <a:ext uri="{FF2B5EF4-FFF2-40B4-BE49-F238E27FC236}">
                <a16:creationId xmlns:a16="http://schemas.microsoft.com/office/drawing/2014/main" id="{78B2A2B2-F2DF-8F49-B350-611FE13388E1}"/>
              </a:ext>
            </a:extLst>
          </p:cNvPr>
          <p:cNvGrpSpPr/>
          <p:nvPr userDrawn="1"/>
        </p:nvGrpSpPr>
        <p:grpSpPr>
          <a:xfrm>
            <a:off x="2530564" y="336687"/>
            <a:ext cx="9078210" cy="5854425"/>
            <a:chOff x="3152299" y="635855"/>
            <a:chExt cx="19296834" cy="12444290"/>
          </a:xfrm>
        </p:grpSpPr>
        <p:pic>
          <p:nvPicPr>
            <p:cNvPr id="4" name="Picture 3" descr="iPhone6_mockup_front_white.png">
              <a:extLst>
                <a:ext uri="{FF2B5EF4-FFF2-40B4-BE49-F238E27FC236}">
                  <a16:creationId xmlns:a16="http://schemas.microsoft.com/office/drawing/2014/main" id="{190C133D-22F4-4847-8C19-ACF8FBE171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4493359" y="635855"/>
              <a:ext cx="7955774" cy="12444290"/>
            </a:xfrm>
            <a:prstGeom prst="rect">
              <a:avLst/>
            </a:prstGeom>
          </p:spPr>
        </p:pic>
        <p:sp>
          <p:nvSpPr>
            <p:cNvPr id="5" name="TextBox 4">
              <a:extLst>
                <a:ext uri="{FF2B5EF4-FFF2-40B4-BE49-F238E27FC236}">
                  <a16:creationId xmlns:a16="http://schemas.microsoft.com/office/drawing/2014/main" id="{D21E791A-E387-3F4F-AFE7-F887E52C4AFD}"/>
                </a:ext>
              </a:extLst>
            </p:cNvPr>
            <p:cNvSpPr txBox="1"/>
            <p:nvPr/>
          </p:nvSpPr>
          <p:spPr>
            <a:xfrm>
              <a:off x="3152299" y="9384825"/>
              <a:ext cx="2262158"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One</a:t>
              </a:r>
            </a:p>
          </p:txBody>
        </p:sp>
        <p:sp>
          <p:nvSpPr>
            <p:cNvPr id="6" name="TextBox 5">
              <a:extLst>
                <a:ext uri="{FF2B5EF4-FFF2-40B4-BE49-F238E27FC236}">
                  <a16:creationId xmlns:a16="http://schemas.microsoft.com/office/drawing/2014/main" id="{E7E49ED8-2282-8C44-B0B1-7EA16E4F64F7}"/>
                </a:ext>
              </a:extLst>
            </p:cNvPr>
            <p:cNvSpPr txBox="1"/>
            <p:nvPr/>
          </p:nvSpPr>
          <p:spPr>
            <a:xfrm>
              <a:off x="9842014" y="9384825"/>
              <a:ext cx="2242922" cy="646331"/>
            </a:xfrm>
            <a:prstGeom prst="rect">
              <a:avLst/>
            </a:prstGeom>
            <a:noFill/>
          </p:spPr>
          <p:txBody>
            <a:bodyPr wrap="none" rtlCol="0">
              <a:spAutoFit/>
            </a:bodyPr>
            <a:lstStyle/>
            <a:p>
              <a:r>
                <a:rPr lang="en-US" dirty="0">
                  <a:solidFill>
                    <a:schemeClr val="tx2"/>
                  </a:solidFill>
                  <a:latin typeface="Montserrat" pitchFamily="2" charset="77"/>
                  <a:ea typeface="Montserrat" charset="0"/>
                  <a:cs typeface="Montserrat" charset="0"/>
                </a:rPr>
                <a:t>Title Two</a:t>
              </a:r>
            </a:p>
          </p:txBody>
        </p:sp>
      </p:grpSp>
      <p:sp>
        <p:nvSpPr>
          <p:cNvPr id="12" name="Picture Placeholder 17">
            <a:extLst>
              <a:ext uri="{FF2B5EF4-FFF2-40B4-BE49-F238E27FC236}">
                <a16:creationId xmlns:a16="http://schemas.microsoft.com/office/drawing/2014/main" id="{DDF094EB-EB5D-7A4F-9743-1045AC7D2DDE}"/>
              </a:ext>
            </a:extLst>
          </p:cNvPr>
          <p:cNvSpPr>
            <a:spLocks noGrp="1"/>
          </p:cNvSpPr>
          <p:nvPr>
            <p:ph type="pic" sz="quarter" idx="10"/>
          </p:nvPr>
        </p:nvSpPr>
        <p:spPr>
          <a:xfrm>
            <a:off x="8602116" y="1265033"/>
            <a:ext cx="2266512" cy="3978298"/>
          </a:xfrm>
          <a:solidFill>
            <a:schemeClr val="bg1"/>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3" name="Text Placeholder 17">
            <a:extLst>
              <a:ext uri="{FF2B5EF4-FFF2-40B4-BE49-F238E27FC236}">
                <a16:creationId xmlns:a16="http://schemas.microsoft.com/office/drawing/2014/main" id="{44BBFAB6-D383-334C-9E99-388F133C90DA}"/>
              </a:ext>
            </a:extLst>
          </p:cNvPr>
          <p:cNvSpPr>
            <a:spLocks noGrp="1"/>
          </p:cNvSpPr>
          <p:nvPr>
            <p:ph type="body" sz="quarter" idx="18" hasCustomPrompt="1"/>
          </p:nvPr>
        </p:nvSpPr>
        <p:spPr>
          <a:xfrm>
            <a:off x="734715" y="3594101"/>
            <a:ext cx="4983180" cy="2030614"/>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5" name="Text Placeholder 23">
            <a:extLst>
              <a:ext uri="{FF2B5EF4-FFF2-40B4-BE49-F238E27FC236}">
                <a16:creationId xmlns:a16="http://schemas.microsoft.com/office/drawing/2014/main" id="{47C562BD-9CD8-BD45-8B53-0DEC698873B7}"/>
              </a:ext>
            </a:extLst>
          </p:cNvPr>
          <p:cNvSpPr>
            <a:spLocks noGrp="1"/>
          </p:cNvSpPr>
          <p:nvPr>
            <p:ph type="body" sz="quarter" idx="16" hasCustomPrompt="1"/>
          </p:nvPr>
        </p:nvSpPr>
        <p:spPr>
          <a:xfrm>
            <a:off x="734714" y="642972"/>
            <a:ext cx="5085159" cy="582221"/>
          </a:xfrm>
        </p:spPr>
        <p:txBody>
          <a:bodyPr>
            <a:normAutofit/>
          </a:bodyPr>
          <a:lstStyle>
            <a:lvl1pPr marL="0" indent="0" algn="l">
              <a:buNone/>
              <a:defRPr sz="3600" b="0" i="0">
                <a:solidFill>
                  <a:schemeClr val="bg1"/>
                </a:solidFill>
                <a:latin typeface="+mn-lt"/>
              </a:defRPr>
            </a:lvl1pPr>
          </a:lstStyle>
          <a:p>
            <a:pPr lvl="0"/>
            <a:r>
              <a:rPr lang="en-US" dirty="0"/>
              <a:t>Phone Preview</a:t>
            </a:r>
          </a:p>
        </p:txBody>
      </p:sp>
      <p:grpSp>
        <p:nvGrpSpPr>
          <p:cNvPr id="22" name="Group 21">
            <a:extLst>
              <a:ext uri="{FF2B5EF4-FFF2-40B4-BE49-F238E27FC236}">
                <a16:creationId xmlns:a16="http://schemas.microsoft.com/office/drawing/2014/main" id="{6287C0FE-BE32-C948-967D-484993634C29}"/>
              </a:ext>
            </a:extLst>
          </p:cNvPr>
          <p:cNvGrpSpPr/>
          <p:nvPr userDrawn="1"/>
        </p:nvGrpSpPr>
        <p:grpSpPr>
          <a:xfrm>
            <a:off x="0" y="6194352"/>
            <a:ext cx="1847358" cy="678338"/>
            <a:chOff x="0" y="6194352"/>
            <a:chExt cx="1847358" cy="678338"/>
          </a:xfrm>
        </p:grpSpPr>
        <p:pic>
          <p:nvPicPr>
            <p:cNvPr id="23" name="Picture 22" descr="Icon&#10;&#10;Description automatically generated">
              <a:extLst>
                <a:ext uri="{FF2B5EF4-FFF2-40B4-BE49-F238E27FC236}">
                  <a16:creationId xmlns:a16="http://schemas.microsoft.com/office/drawing/2014/main" id="{26887671-9927-1F4F-ABE6-A35ED2D7E86A}"/>
                </a:ext>
              </a:extLst>
            </p:cNvPr>
            <p:cNvPicPr>
              <a:picLocks noChangeAspect="1"/>
            </p:cNvPicPr>
            <p:nvPr userDrawn="1"/>
          </p:nvPicPr>
          <p:blipFill>
            <a:blip r:embed="rId3"/>
            <a:stretch>
              <a:fillRect/>
            </a:stretch>
          </p:blipFill>
          <p:spPr>
            <a:xfrm flipH="1">
              <a:off x="0" y="6194352"/>
              <a:ext cx="1058868" cy="678338"/>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2954E9F9-85D3-254B-B09C-5312609DCC1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78B4214B-D192-DD4C-B355-96FC8EA5A4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ullet Slide - Blu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F16A4C"/>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F16A4C"/>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2" name="Group 1">
            <a:extLst>
              <a:ext uri="{FF2B5EF4-FFF2-40B4-BE49-F238E27FC236}">
                <a16:creationId xmlns:a16="http://schemas.microsoft.com/office/drawing/2014/main" id="{3F31FC02-BA19-E64D-AC36-9E0B1AA99D8B}"/>
              </a:ext>
            </a:extLst>
          </p:cNvPr>
          <p:cNvGrpSpPr/>
          <p:nvPr userDrawn="1"/>
        </p:nvGrpSpPr>
        <p:grpSpPr>
          <a:xfrm flipV="1">
            <a:off x="3605" y="4417659"/>
            <a:ext cx="1072793" cy="2454937"/>
            <a:chOff x="277783" y="380171"/>
            <a:chExt cx="1072793" cy="2454937"/>
          </a:xfrm>
        </p:grpSpPr>
        <p:grpSp>
          <p:nvGrpSpPr>
            <p:cNvPr id="10" name="Group 9">
              <a:extLst>
                <a:ext uri="{FF2B5EF4-FFF2-40B4-BE49-F238E27FC236}">
                  <a16:creationId xmlns:a16="http://schemas.microsoft.com/office/drawing/2014/main" id="{1D76B4D1-6A91-1A4A-98BD-18DE98739EC1}"/>
                </a:ext>
              </a:extLst>
            </p:cNvPr>
            <p:cNvGrpSpPr/>
            <p:nvPr userDrawn="1"/>
          </p:nvGrpSpPr>
          <p:grpSpPr>
            <a:xfrm rot="16200000">
              <a:off x="-203633" y="861587"/>
              <a:ext cx="2035625" cy="1072793"/>
              <a:chOff x="10793801" y="6184140"/>
              <a:chExt cx="1287147" cy="678338"/>
            </a:xfrm>
          </p:grpSpPr>
          <p:pic>
            <p:nvPicPr>
              <p:cNvPr id="11" name="Picture 10" descr="Icon&#10;&#10;Description automatically generated">
                <a:extLst>
                  <a:ext uri="{FF2B5EF4-FFF2-40B4-BE49-F238E27FC236}">
                    <a16:creationId xmlns:a16="http://schemas.microsoft.com/office/drawing/2014/main" id="{DC46EDD5-F182-2B4A-8474-B96B79E062E8}"/>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3643CF4B-FB8D-C24C-A186-C0B60EAF9FBE}"/>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5" name="Picture 14" descr="Shape, arrow&#10;&#10;Description automatically generated">
              <a:extLst>
                <a:ext uri="{FF2B5EF4-FFF2-40B4-BE49-F238E27FC236}">
                  <a16:creationId xmlns:a16="http://schemas.microsoft.com/office/drawing/2014/main" id="{FF848B53-DF02-124B-AFAC-E5E6023F64F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39473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 Slide - Green">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00A4B8"/>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00A4B8"/>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2CB961A3-36D6-CD47-A316-175821411162}"/>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6165FBBF-E965-E44E-BA7B-8AB685C92F9B}"/>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AD929E4-B633-C848-9940-2D9E0A573297}"/>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8FBE5919-2F49-1441-AF1E-42CC58D4DDE1}"/>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1D0E94DA-4BB5-B648-9209-A32D9C4ECF1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108978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 1">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3023AC8-3BEC-2F41-99B7-A7980BB54772}"/>
              </a:ext>
            </a:extLst>
          </p:cNvPr>
          <p:cNvSpPr>
            <a:spLocks noGrp="1"/>
          </p:cNvSpPr>
          <p:nvPr>
            <p:ph type="pic" sz="quarter" idx="17"/>
          </p:nvPr>
        </p:nvSpPr>
        <p:spPr>
          <a:xfrm>
            <a:off x="3" y="0"/>
            <a:ext cx="12191999" cy="6858000"/>
          </a:xfrm>
          <a:custGeom>
            <a:avLst/>
            <a:gdLst>
              <a:gd name="connsiteX0" fmla="*/ 8442739 w 12191999"/>
              <a:gd name="connsiteY0" fmla="*/ 0 h 6858000"/>
              <a:gd name="connsiteX1" fmla="*/ 12191999 w 12191999"/>
              <a:gd name="connsiteY1" fmla="*/ 0 h 6858000"/>
              <a:gd name="connsiteX2" fmla="*/ 12191999 w 12191999"/>
              <a:gd name="connsiteY2" fmla="*/ 6858000 h 6858000"/>
              <a:gd name="connsiteX3" fmla="*/ 8442739 w 12191999"/>
              <a:gd name="connsiteY3" fmla="*/ 6858000 h 6858000"/>
              <a:gd name="connsiteX4" fmla="*/ 8442739 w 12191999"/>
              <a:gd name="connsiteY4" fmla="*/ 4492210 h 6858000"/>
              <a:gd name="connsiteX5" fmla="*/ 8735325 w 12191999"/>
              <a:gd name="connsiteY5" fmla="*/ 4492210 h 6858000"/>
              <a:gd name="connsiteX6" fmla="*/ 8735325 w 12191999"/>
              <a:gd name="connsiteY6" fmla="*/ 3794857 h 6858000"/>
              <a:gd name="connsiteX7" fmla="*/ 8442739 w 12191999"/>
              <a:gd name="connsiteY7" fmla="*/ 3794857 h 6858000"/>
              <a:gd name="connsiteX8" fmla="*/ 8442739 w 12191999"/>
              <a:gd name="connsiteY8" fmla="*/ 3702758 h 6858000"/>
              <a:gd name="connsiteX9" fmla="*/ 8735325 w 12191999"/>
              <a:gd name="connsiteY9" fmla="*/ 3702758 h 6858000"/>
              <a:gd name="connsiteX10" fmla="*/ 8735325 w 12191999"/>
              <a:gd name="connsiteY10" fmla="*/ 3005405 h 6858000"/>
              <a:gd name="connsiteX11" fmla="*/ 8442739 w 12191999"/>
              <a:gd name="connsiteY11" fmla="*/ 3005405 h 6858000"/>
              <a:gd name="connsiteX12" fmla="*/ 0 w 12191999"/>
              <a:gd name="connsiteY12" fmla="*/ 0 h 6858000"/>
              <a:gd name="connsiteX13" fmla="*/ 3749260 w 12191999"/>
              <a:gd name="connsiteY13" fmla="*/ 0 h 6858000"/>
              <a:gd name="connsiteX14" fmla="*/ 3749260 w 12191999"/>
              <a:gd name="connsiteY14" fmla="*/ 3005405 h 6858000"/>
              <a:gd name="connsiteX15" fmla="*/ 3456674 w 12191999"/>
              <a:gd name="connsiteY15" fmla="*/ 3005405 h 6858000"/>
              <a:gd name="connsiteX16" fmla="*/ 3456674 w 12191999"/>
              <a:gd name="connsiteY16" fmla="*/ 3702758 h 6858000"/>
              <a:gd name="connsiteX17" fmla="*/ 3749260 w 12191999"/>
              <a:gd name="connsiteY17" fmla="*/ 3702758 h 6858000"/>
              <a:gd name="connsiteX18" fmla="*/ 3749260 w 12191999"/>
              <a:gd name="connsiteY18" fmla="*/ 3794857 h 6858000"/>
              <a:gd name="connsiteX19" fmla="*/ 3456674 w 12191999"/>
              <a:gd name="connsiteY19" fmla="*/ 3794857 h 6858000"/>
              <a:gd name="connsiteX20" fmla="*/ 3456674 w 12191999"/>
              <a:gd name="connsiteY20" fmla="*/ 4492210 h 6858000"/>
              <a:gd name="connsiteX21" fmla="*/ 3749260 w 12191999"/>
              <a:gd name="connsiteY21" fmla="*/ 4492210 h 6858000"/>
              <a:gd name="connsiteX22" fmla="*/ 3749260 w 12191999"/>
              <a:gd name="connsiteY22" fmla="*/ 6858000 h 6858000"/>
              <a:gd name="connsiteX23" fmla="*/ 0 w 12191999"/>
              <a:gd name="connsiteY2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6858000">
                <a:moveTo>
                  <a:pt x="8442739" y="0"/>
                </a:moveTo>
                <a:lnTo>
                  <a:pt x="12191999" y="0"/>
                </a:lnTo>
                <a:lnTo>
                  <a:pt x="12191999" y="6858000"/>
                </a:lnTo>
                <a:lnTo>
                  <a:pt x="8442739" y="6858000"/>
                </a:lnTo>
                <a:lnTo>
                  <a:pt x="8442739" y="4492210"/>
                </a:lnTo>
                <a:lnTo>
                  <a:pt x="8735325" y="4492210"/>
                </a:lnTo>
                <a:lnTo>
                  <a:pt x="8735325" y="3794857"/>
                </a:lnTo>
                <a:lnTo>
                  <a:pt x="8442739" y="3794857"/>
                </a:lnTo>
                <a:lnTo>
                  <a:pt x="8442739" y="3702758"/>
                </a:lnTo>
                <a:lnTo>
                  <a:pt x="8735325" y="3702758"/>
                </a:lnTo>
                <a:lnTo>
                  <a:pt x="8735325" y="3005405"/>
                </a:lnTo>
                <a:lnTo>
                  <a:pt x="8442739" y="3005405"/>
                </a:lnTo>
                <a:close/>
                <a:moveTo>
                  <a:pt x="0" y="0"/>
                </a:moveTo>
                <a:lnTo>
                  <a:pt x="3749260" y="0"/>
                </a:lnTo>
                <a:lnTo>
                  <a:pt x="3749260" y="3005405"/>
                </a:lnTo>
                <a:lnTo>
                  <a:pt x="3456674" y="3005405"/>
                </a:lnTo>
                <a:lnTo>
                  <a:pt x="3456674" y="3702758"/>
                </a:lnTo>
                <a:lnTo>
                  <a:pt x="3749260" y="3702758"/>
                </a:lnTo>
                <a:lnTo>
                  <a:pt x="3749260" y="3794857"/>
                </a:lnTo>
                <a:lnTo>
                  <a:pt x="3456674" y="3794857"/>
                </a:lnTo>
                <a:lnTo>
                  <a:pt x="3456674" y="4492210"/>
                </a:lnTo>
                <a:lnTo>
                  <a:pt x="3749260" y="4492210"/>
                </a:lnTo>
                <a:lnTo>
                  <a:pt x="3749260" y="6858000"/>
                </a:lnTo>
                <a:lnTo>
                  <a:pt x="0" y="6858000"/>
                </a:lnTo>
                <a:close/>
              </a:path>
            </a:pathLst>
          </a:custGeom>
        </p:spPr>
        <p:txBody>
          <a:bodyPr wrap="square">
            <a:noAutofit/>
          </a:bodyPr>
          <a:lstStyle>
            <a:lvl1pPr marL="0" indent="0">
              <a:buNone/>
              <a:defRPr sz="1800">
                <a:solidFill>
                  <a:schemeClr val="bg1">
                    <a:lumMod val="50000"/>
                  </a:schemeClr>
                </a:solidFill>
              </a:defRPr>
            </a:lvl1pPr>
          </a:lstStyle>
          <a:p>
            <a:endParaRPr lang="en-US" dirty="0"/>
          </a:p>
        </p:txBody>
      </p:sp>
      <p:sp>
        <p:nvSpPr>
          <p:cNvPr id="7" name="Rectangle 6">
            <a:extLst>
              <a:ext uri="{FF2B5EF4-FFF2-40B4-BE49-F238E27FC236}">
                <a16:creationId xmlns:a16="http://schemas.microsoft.com/office/drawing/2014/main" id="{6FBAA0F1-195B-D445-A485-B54130858554}"/>
              </a:ext>
            </a:extLst>
          </p:cNvPr>
          <p:cNvSpPr/>
          <p:nvPr userDrawn="1"/>
        </p:nvSpPr>
        <p:spPr>
          <a:xfrm flipV="1">
            <a:off x="3749261" y="0"/>
            <a:ext cx="4693480" cy="6858000"/>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8" name="Picture 7" descr="Logo, company name&#10;&#10;Description automatically generated">
            <a:extLst>
              <a:ext uri="{FF2B5EF4-FFF2-40B4-BE49-F238E27FC236}">
                <a16:creationId xmlns:a16="http://schemas.microsoft.com/office/drawing/2014/main" id="{2EFD00F1-BD85-E84C-95A1-7205A55F52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49261" y="0"/>
            <a:ext cx="4693480" cy="3005405"/>
          </a:xfrm>
          <a:prstGeom prst="rect">
            <a:avLst/>
          </a:prstGeom>
        </p:spPr>
      </p:pic>
      <p:sp>
        <p:nvSpPr>
          <p:cNvPr id="9" name="Text Placeholder 23">
            <a:extLst>
              <a:ext uri="{FF2B5EF4-FFF2-40B4-BE49-F238E27FC236}">
                <a16:creationId xmlns:a16="http://schemas.microsoft.com/office/drawing/2014/main" id="{5CFA7E23-3571-2C4B-80B7-79879CE1C208}"/>
              </a:ext>
            </a:extLst>
          </p:cNvPr>
          <p:cNvSpPr>
            <a:spLocks noGrp="1"/>
          </p:cNvSpPr>
          <p:nvPr>
            <p:ph type="body" sz="quarter" idx="15" hasCustomPrompt="1"/>
          </p:nvPr>
        </p:nvSpPr>
        <p:spPr>
          <a:xfrm>
            <a:off x="3456676" y="3794857"/>
            <a:ext cx="5278651" cy="697353"/>
          </a:xfrm>
          <a:solidFill>
            <a:srgbClr val="FDC562"/>
          </a:solidFill>
        </p:spPr>
        <p:txBody>
          <a:bodyPr anchor="ctr">
            <a:noAutofit/>
          </a:bodyPr>
          <a:lstStyle>
            <a:lvl1pPr marL="0" indent="0" algn="ctr">
              <a:buNone/>
              <a:defRPr sz="5400" b="1" baseline="0">
                <a:solidFill>
                  <a:schemeClr val="bg1"/>
                </a:solidFill>
                <a:latin typeface="+mn-lt"/>
              </a:defRPr>
            </a:lvl1pPr>
          </a:lstStyle>
          <a:p>
            <a:pPr lvl="0"/>
            <a:r>
              <a:rPr lang="en-US" dirty="0"/>
              <a:t>POWERPIONT</a:t>
            </a:r>
          </a:p>
        </p:txBody>
      </p:sp>
      <p:sp>
        <p:nvSpPr>
          <p:cNvPr id="15" name="Text Placeholder 23">
            <a:extLst>
              <a:ext uri="{FF2B5EF4-FFF2-40B4-BE49-F238E27FC236}">
                <a16:creationId xmlns:a16="http://schemas.microsoft.com/office/drawing/2014/main" id="{8713692F-788B-E24D-A53D-666A91F7DDF1}"/>
              </a:ext>
            </a:extLst>
          </p:cNvPr>
          <p:cNvSpPr>
            <a:spLocks noGrp="1"/>
          </p:cNvSpPr>
          <p:nvPr>
            <p:ph type="body" sz="quarter" idx="16" hasCustomPrompt="1"/>
          </p:nvPr>
        </p:nvSpPr>
        <p:spPr>
          <a:xfrm>
            <a:off x="3456676" y="3005405"/>
            <a:ext cx="5278651" cy="697353"/>
          </a:xfrm>
          <a:solidFill>
            <a:srgbClr val="FDC562"/>
          </a:solidFill>
        </p:spPr>
        <p:txBody>
          <a:bodyPr anchor="ctr">
            <a:normAutofit/>
          </a:bodyPr>
          <a:lstStyle>
            <a:lvl1pPr marL="0" indent="0" algn="ctr">
              <a:buNone/>
              <a:defRPr sz="3600" b="0" i="0">
                <a:solidFill>
                  <a:schemeClr val="bg1"/>
                </a:solidFill>
                <a:latin typeface="+mn-lt"/>
              </a:defRPr>
            </a:lvl1pPr>
          </a:lstStyle>
          <a:p>
            <a:pPr lvl="0"/>
            <a:r>
              <a:rPr lang="en-US" dirty="0"/>
              <a:t>Cover Design 1</a:t>
            </a:r>
          </a:p>
        </p:txBody>
      </p:sp>
      <p:pic>
        <p:nvPicPr>
          <p:cNvPr id="20" name="Picture 19" descr="Icon&#10;&#10;Description automatically generated">
            <a:extLst>
              <a:ext uri="{FF2B5EF4-FFF2-40B4-BE49-F238E27FC236}">
                <a16:creationId xmlns:a16="http://schemas.microsoft.com/office/drawing/2014/main" id="{8E90E357-AB82-4145-8318-176F2E8FA58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3749261" y="5029200"/>
            <a:ext cx="2432322" cy="1828800"/>
          </a:xfrm>
          <a:prstGeom prst="rect">
            <a:avLst/>
          </a:prstGeom>
        </p:spPr>
      </p:pic>
      <p:pic>
        <p:nvPicPr>
          <p:cNvPr id="21" name="Picture 20">
            <a:extLst>
              <a:ext uri="{FF2B5EF4-FFF2-40B4-BE49-F238E27FC236}">
                <a16:creationId xmlns:a16="http://schemas.microsoft.com/office/drawing/2014/main" id="{4777C5BD-C557-5D4F-9B1A-ED5E8250C224}"/>
              </a:ext>
            </a:extLst>
          </p:cNvPr>
          <p:cNvPicPr>
            <a:picLocks noChangeAspect="1"/>
          </p:cNvPicPr>
          <p:nvPr userDrawn="1"/>
        </p:nvPicPr>
        <p:blipFill>
          <a:blip r:embed="rId4"/>
          <a:stretch>
            <a:fillRect/>
          </a:stretch>
        </p:blipFill>
        <p:spPr>
          <a:xfrm>
            <a:off x="5048251" y="6299200"/>
            <a:ext cx="2095500" cy="558800"/>
          </a:xfrm>
          <a:prstGeom prst="rect">
            <a:avLst/>
          </a:prstGeom>
        </p:spPr>
      </p:pic>
    </p:spTree>
    <p:extLst>
      <p:ext uri="{BB962C8B-B14F-4D97-AF65-F5344CB8AC3E}">
        <p14:creationId xmlns:p14="http://schemas.microsoft.com/office/powerpoint/2010/main" val="40978674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 Slide - Lime">
    <p:spTree>
      <p:nvGrpSpPr>
        <p:cNvPr id="1" name=""/>
        <p:cNvGrpSpPr/>
        <p:nvPr/>
      </p:nvGrpSpPr>
      <p:grpSpPr>
        <a:xfrm>
          <a:off x="0" y="0"/>
          <a:ext cx="0" cy="0"/>
          <a:chOff x="0" y="0"/>
          <a:chExt cx="0" cy="0"/>
        </a:xfrm>
      </p:grpSpPr>
      <p:sp>
        <p:nvSpPr>
          <p:cNvPr id="14" name="Text Placeholder 25">
            <a:extLst>
              <a:ext uri="{FF2B5EF4-FFF2-40B4-BE49-F238E27FC236}">
                <a16:creationId xmlns:a16="http://schemas.microsoft.com/office/drawing/2014/main" id="{325A458D-4CD1-F749-A7CA-2DB4DA3E263F}"/>
              </a:ext>
            </a:extLst>
          </p:cNvPr>
          <p:cNvSpPr>
            <a:spLocks noGrp="1"/>
          </p:cNvSpPr>
          <p:nvPr>
            <p:ph type="body" sz="quarter" idx="20" hasCustomPrompt="1"/>
          </p:nvPr>
        </p:nvSpPr>
        <p:spPr>
          <a:xfrm>
            <a:off x="6353299" y="2066544"/>
            <a:ext cx="5132263" cy="3722513"/>
          </a:xfrm>
        </p:spPr>
        <p:txBody>
          <a:bodyPr>
            <a:noAutofit/>
          </a:bodyPr>
          <a:lstStyle>
            <a:lvl1pPr marL="0" indent="0" algn="l">
              <a:buClr>
                <a:srgbClr val="EA1D76"/>
              </a:buClr>
              <a:buFont typeface="Arial" charset="0"/>
              <a:buNone/>
              <a:defRPr sz="240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6" name="Text Placeholder 23">
            <a:extLst>
              <a:ext uri="{FF2B5EF4-FFF2-40B4-BE49-F238E27FC236}">
                <a16:creationId xmlns:a16="http://schemas.microsoft.com/office/drawing/2014/main" id="{D89B6699-41C2-A647-B805-477AD8D41EEC}"/>
              </a:ext>
            </a:extLst>
          </p:cNvPr>
          <p:cNvSpPr>
            <a:spLocks noGrp="1"/>
          </p:cNvSpPr>
          <p:nvPr>
            <p:ph type="body" sz="quarter" idx="22" hasCustomPrompt="1"/>
          </p:nvPr>
        </p:nvSpPr>
        <p:spPr>
          <a:xfrm>
            <a:off x="6326940" y="708094"/>
            <a:ext cx="5158622" cy="857158"/>
          </a:xfrm>
          <a:noFill/>
        </p:spPr>
        <p:txBody>
          <a:bodyPr anchor="t">
            <a:normAutofit/>
          </a:bodyPr>
          <a:lstStyle>
            <a:lvl1pPr marL="0" indent="0" algn="l">
              <a:buNone/>
              <a:defRPr sz="3600" i="0">
                <a:solidFill>
                  <a:srgbClr val="7DCCC6"/>
                </a:solidFill>
                <a:latin typeface="+mn-lt"/>
              </a:defRPr>
            </a:lvl1pPr>
          </a:lstStyle>
          <a:p>
            <a:pPr lvl="0"/>
            <a:r>
              <a:rPr lang="en-US" dirty="0"/>
              <a:t>TITLE</a:t>
            </a:r>
          </a:p>
        </p:txBody>
      </p:sp>
      <p:cxnSp>
        <p:nvCxnSpPr>
          <p:cNvPr id="17" name="Straight Connector 16">
            <a:extLst>
              <a:ext uri="{FF2B5EF4-FFF2-40B4-BE49-F238E27FC236}">
                <a16:creationId xmlns:a16="http://schemas.microsoft.com/office/drawing/2014/main" id="{46E7E2D0-5766-184D-B066-151C0BDA9313}"/>
              </a:ext>
            </a:extLst>
          </p:cNvPr>
          <p:cNvCxnSpPr>
            <a:cxnSpLocks/>
          </p:cNvCxnSpPr>
          <p:nvPr userDrawn="1"/>
        </p:nvCxnSpPr>
        <p:spPr>
          <a:xfrm>
            <a:off x="5346936" y="-25722"/>
            <a:ext cx="0" cy="6853558"/>
          </a:xfrm>
          <a:prstGeom prst="line">
            <a:avLst/>
          </a:prstGeom>
          <a:ln w="12700">
            <a:solidFill>
              <a:srgbClr val="7DCCC6"/>
            </a:solidFill>
          </a:ln>
        </p:spPr>
        <p:style>
          <a:lnRef idx="1">
            <a:schemeClr val="accent1"/>
          </a:lnRef>
          <a:fillRef idx="0">
            <a:schemeClr val="accent1"/>
          </a:fillRef>
          <a:effectRef idx="0">
            <a:schemeClr val="accent1"/>
          </a:effectRef>
          <a:fontRef idx="minor">
            <a:schemeClr val="tx1"/>
          </a:fontRef>
        </p:style>
      </p:cxnSp>
      <p:sp>
        <p:nvSpPr>
          <p:cNvPr id="23" name="Text Placeholder 23">
            <a:extLst>
              <a:ext uri="{FF2B5EF4-FFF2-40B4-BE49-F238E27FC236}">
                <a16:creationId xmlns:a16="http://schemas.microsoft.com/office/drawing/2014/main" id="{2EEC70AB-BD27-9D40-B51B-A5A6EB572E80}"/>
              </a:ext>
            </a:extLst>
          </p:cNvPr>
          <p:cNvSpPr>
            <a:spLocks noGrp="1"/>
          </p:cNvSpPr>
          <p:nvPr>
            <p:ph type="body" sz="quarter" idx="23" hasCustomPrompt="1"/>
          </p:nvPr>
        </p:nvSpPr>
        <p:spPr>
          <a:xfrm>
            <a:off x="1103474" y="708094"/>
            <a:ext cx="3452394" cy="3433969"/>
          </a:xfrm>
          <a:noFill/>
        </p:spPr>
        <p:txBody>
          <a:bodyPr anchor="t">
            <a:normAutofit/>
          </a:bodyPr>
          <a:lstStyle>
            <a:lvl1pPr marL="0" indent="0" algn="l">
              <a:buNone/>
              <a:defRPr sz="3600" i="0">
                <a:solidFill>
                  <a:srgbClr val="23385C"/>
                </a:solidFill>
                <a:latin typeface="+mn-lt"/>
              </a:defRPr>
            </a:lvl1pPr>
          </a:lstStyle>
          <a:p>
            <a:pPr lvl="0"/>
            <a:r>
              <a:rPr lang="en-US" dirty="0"/>
              <a:t>BULLET POINT SLIDE</a:t>
            </a:r>
          </a:p>
        </p:txBody>
      </p:sp>
      <p:sp>
        <p:nvSpPr>
          <p:cNvPr id="30" name="Oval 29">
            <a:extLst>
              <a:ext uri="{FF2B5EF4-FFF2-40B4-BE49-F238E27FC236}">
                <a16:creationId xmlns:a16="http://schemas.microsoft.com/office/drawing/2014/main" id="{280E57C5-9F44-1743-A089-B6D51064BBCD}"/>
              </a:ext>
            </a:extLst>
          </p:cNvPr>
          <p:cNvSpPr/>
          <p:nvPr userDrawn="1"/>
        </p:nvSpPr>
        <p:spPr>
          <a:xfrm>
            <a:off x="4783395" y="415207"/>
            <a:ext cx="1154422" cy="115442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4" name="Text Placeholder 23">
            <a:extLst>
              <a:ext uri="{FF2B5EF4-FFF2-40B4-BE49-F238E27FC236}">
                <a16:creationId xmlns:a16="http://schemas.microsoft.com/office/drawing/2014/main" id="{D774BE65-A9FD-8447-B8DC-01E0E3F15686}"/>
              </a:ext>
            </a:extLst>
          </p:cNvPr>
          <p:cNvSpPr>
            <a:spLocks noGrp="1"/>
          </p:cNvSpPr>
          <p:nvPr>
            <p:ph type="body" sz="quarter" idx="24" hasCustomPrompt="1"/>
          </p:nvPr>
        </p:nvSpPr>
        <p:spPr>
          <a:xfrm>
            <a:off x="4783395" y="712471"/>
            <a:ext cx="1154422" cy="857158"/>
          </a:xfrm>
          <a:noFill/>
        </p:spPr>
        <p:txBody>
          <a:bodyPr anchor="t">
            <a:normAutofit/>
          </a:bodyPr>
          <a:lstStyle>
            <a:lvl1pPr marL="0" indent="0" algn="ctr">
              <a:buNone/>
              <a:defRPr sz="3600" i="0">
                <a:solidFill>
                  <a:schemeClr val="bg1"/>
                </a:solidFill>
                <a:latin typeface="+mn-lt"/>
              </a:defRPr>
            </a:lvl1pPr>
          </a:lstStyle>
          <a:p>
            <a:pPr lvl="0"/>
            <a:r>
              <a:rPr lang="en-US" dirty="0"/>
              <a:t>1</a:t>
            </a:r>
          </a:p>
        </p:txBody>
      </p:sp>
      <p:grpSp>
        <p:nvGrpSpPr>
          <p:cNvPr id="10" name="Group 9">
            <a:extLst>
              <a:ext uri="{FF2B5EF4-FFF2-40B4-BE49-F238E27FC236}">
                <a16:creationId xmlns:a16="http://schemas.microsoft.com/office/drawing/2014/main" id="{85AB54D3-E2AB-8546-8A06-75F48A99C7D7}"/>
              </a:ext>
            </a:extLst>
          </p:cNvPr>
          <p:cNvGrpSpPr/>
          <p:nvPr userDrawn="1"/>
        </p:nvGrpSpPr>
        <p:grpSpPr>
          <a:xfrm flipV="1">
            <a:off x="3605" y="4417659"/>
            <a:ext cx="1072793" cy="2454937"/>
            <a:chOff x="277783" y="380171"/>
            <a:chExt cx="1072793" cy="2454937"/>
          </a:xfrm>
        </p:grpSpPr>
        <p:grpSp>
          <p:nvGrpSpPr>
            <p:cNvPr id="11" name="Group 10">
              <a:extLst>
                <a:ext uri="{FF2B5EF4-FFF2-40B4-BE49-F238E27FC236}">
                  <a16:creationId xmlns:a16="http://schemas.microsoft.com/office/drawing/2014/main" id="{E20E4244-4D1C-8442-B81A-23559CB67BB5}"/>
                </a:ext>
              </a:extLst>
            </p:cNvPr>
            <p:cNvGrpSpPr/>
            <p:nvPr userDrawn="1"/>
          </p:nvGrpSpPr>
          <p:grpSpPr>
            <a:xfrm rot="16200000">
              <a:off x="-203633" y="861587"/>
              <a:ext cx="2035625" cy="1072793"/>
              <a:chOff x="10793801" y="6184140"/>
              <a:chExt cx="1287147" cy="678338"/>
            </a:xfrm>
          </p:grpSpPr>
          <p:pic>
            <p:nvPicPr>
              <p:cNvPr id="13" name="Picture 12" descr="Icon&#10;&#10;Description automatically generated">
                <a:extLst>
                  <a:ext uri="{FF2B5EF4-FFF2-40B4-BE49-F238E27FC236}">
                    <a16:creationId xmlns:a16="http://schemas.microsoft.com/office/drawing/2014/main" id="{C5DBF37A-8971-9D44-9B06-FE7342DDDA8E}"/>
                  </a:ext>
                </a:extLst>
              </p:cNvPr>
              <p:cNvPicPr>
                <a:picLocks noChangeAspect="1"/>
              </p:cNvPicPr>
              <p:nvPr userDrawn="1"/>
            </p:nvPicPr>
            <p:blipFill>
              <a:blip r:embed="rId2"/>
              <a:stretch>
                <a:fillRect/>
              </a:stretch>
            </p:blipFill>
            <p:spPr>
              <a:xfrm rot="10800000" flipH="1">
                <a:off x="11022080" y="6184140"/>
                <a:ext cx="1058868" cy="678338"/>
              </a:xfrm>
              <a:prstGeom prst="rect">
                <a:avLst/>
              </a:prstGeom>
            </p:spPr>
          </p:pic>
          <p:pic>
            <p:nvPicPr>
              <p:cNvPr id="15" name="Picture 14" descr="A picture containing text, sign, tableware, plate&#10;&#10;Description automatically generated">
                <a:extLst>
                  <a:ext uri="{FF2B5EF4-FFF2-40B4-BE49-F238E27FC236}">
                    <a16:creationId xmlns:a16="http://schemas.microsoft.com/office/drawing/2014/main" id="{147581F9-CB03-3244-991B-A40D465D80E4}"/>
                  </a:ext>
                </a:extLst>
              </p:cNvPr>
              <p:cNvPicPr>
                <a:picLocks noChangeAspect="1"/>
              </p:cNvPicPr>
              <p:nvPr userDrawn="1"/>
            </p:nvPicPr>
            <p:blipFill>
              <a:blip r:embed="rId3"/>
              <a:stretch>
                <a:fillRect/>
              </a:stretch>
            </p:blipFill>
            <p:spPr>
              <a:xfrm rot="10800000" flipV="1">
                <a:off x="10793801" y="6243157"/>
                <a:ext cx="1080400" cy="315277"/>
              </a:xfrm>
              <a:prstGeom prst="rect">
                <a:avLst/>
              </a:prstGeom>
            </p:spPr>
          </p:pic>
        </p:grpSp>
        <p:pic>
          <p:nvPicPr>
            <p:cNvPr id="12" name="Picture 11" descr="Shape, arrow&#10;&#10;Description automatically generated">
              <a:extLst>
                <a:ext uri="{FF2B5EF4-FFF2-40B4-BE49-F238E27FC236}">
                  <a16:creationId xmlns:a16="http://schemas.microsoft.com/office/drawing/2014/main" id="{7EA91FD7-430E-774F-97C0-352D9DDD67C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rot="16200000">
              <a:off x="714901" y="2283657"/>
              <a:ext cx="670185" cy="432718"/>
            </a:xfrm>
            <a:prstGeom prst="rect">
              <a:avLst/>
            </a:prstGeom>
          </p:spPr>
        </p:pic>
      </p:grpSp>
    </p:spTree>
    <p:extLst>
      <p:ext uri="{BB962C8B-B14F-4D97-AF65-F5344CB8AC3E}">
        <p14:creationId xmlns:p14="http://schemas.microsoft.com/office/powerpoint/2010/main" val="906445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ur Journey 1">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DFEFB84-F567-D648-B64F-EE8CC90AA5FD}"/>
              </a:ext>
            </a:extLst>
          </p:cNvPr>
          <p:cNvSpPr txBox="1"/>
          <p:nvPr userDrawn="1"/>
        </p:nvSpPr>
        <p:spPr>
          <a:xfrm>
            <a:off x="4396800" y="809464"/>
            <a:ext cx="3398400" cy="507831"/>
          </a:xfrm>
          <a:prstGeom prst="rect">
            <a:avLst/>
          </a:prstGeom>
          <a:noFill/>
          <a:ln>
            <a:noFill/>
          </a:ln>
        </p:spPr>
        <p:txBody>
          <a:bodyPr wrap="square" rtlCol="0">
            <a:spAutoFit/>
          </a:bodyPr>
          <a:lstStyle/>
          <a:p>
            <a:pPr algn="ctr"/>
            <a:r>
              <a:rPr lang="en-US" sz="2700" spc="150" dirty="0">
                <a:solidFill>
                  <a:schemeClr val="tx2"/>
                </a:solidFill>
                <a:latin typeface="Montserrat Medium" pitchFamily="2" charset="77"/>
                <a:ea typeface="Roboto" panose="02000000000000000000" pitchFamily="2" charset="0"/>
                <a:cs typeface="Poppins Medium" pitchFamily="2" charset="77"/>
              </a:rPr>
              <a:t>OUR TIMELINE</a:t>
            </a:r>
          </a:p>
        </p:txBody>
      </p:sp>
      <p:cxnSp>
        <p:nvCxnSpPr>
          <p:cNvPr id="10" name="Straight Connector 9">
            <a:extLst>
              <a:ext uri="{FF2B5EF4-FFF2-40B4-BE49-F238E27FC236}">
                <a16:creationId xmlns:a16="http://schemas.microsoft.com/office/drawing/2014/main" id="{4C620474-398A-C642-97C5-6FFB0DF43052}"/>
              </a:ext>
            </a:extLst>
          </p:cNvPr>
          <p:cNvCxnSpPr>
            <a:cxnSpLocks/>
          </p:cNvCxnSpPr>
          <p:nvPr/>
        </p:nvCxnSpPr>
        <p:spPr>
          <a:xfrm>
            <a:off x="2718910" y="3448776"/>
            <a:ext cx="947150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B6E4A766-FED1-894B-A889-823A4FF75411}"/>
              </a:ext>
            </a:extLst>
          </p:cNvPr>
          <p:cNvSpPr/>
          <p:nvPr/>
        </p:nvSpPr>
        <p:spPr>
          <a:xfrm>
            <a:off x="2102383" y="2832249"/>
            <a:ext cx="1233055" cy="123305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C08C6878-4402-894E-8E64-73E151411DC6}"/>
              </a:ext>
            </a:extLst>
          </p:cNvPr>
          <p:cNvSpPr/>
          <p:nvPr/>
        </p:nvSpPr>
        <p:spPr>
          <a:xfrm>
            <a:off x="5969765" y="3362570"/>
            <a:ext cx="172412" cy="17241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Oval 12">
            <a:extLst>
              <a:ext uri="{FF2B5EF4-FFF2-40B4-BE49-F238E27FC236}">
                <a16:creationId xmlns:a16="http://schemas.microsoft.com/office/drawing/2014/main" id="{BBB83E75-E0C9-714E-9E45-509D3F33090F}"/>
              </a:ext>
            </a:extLst>
          </p:cNvPr>
          <p:cNvSpPr/>
          <p:nvPr/>
        </p:nvSpPr>
        <p:spPr>
          <a:xfrm>
            <a:off x="9383674" y="3362570"/>
            <a:ext cx="172412" cy="17241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Rectangle 20">
            <a:extLst>
              <a:ext uri="{FF2B5EF4-FFF2-40B4-BE49-F238E27FC236}">
                <a16:creationId xmlns:a16="http://schemas.microsoft.com/office/drawing/2014/main" id="{BE62D4D3-21EB-0349-B504-782647ECA544}"/>
              </a:ext>
            </a:extLst>
          </p:cNvPr>
          <p:cNvSpPr/>
          <p:nvPr/>
        </p:nvSpPr>
        <p:spPr>
          <a:xfrm>
            <a:off x="4956904" y="3803693"/>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19" name="Rectangle 18">
            <a:extLst>
              <a:ext uri="{FF2B5EF4-FFF2-40B4-BE49-F238E27FC236}">
                <a16:creationId xmlns:a16="http://schemas.microsoft.com/office/drawing/2014/main" id="{2E52E7C6-64EF-FA4A-987B-05E44539FB1E}"/>
              </a:ext>
            </a:extLst>
          </p:cNvPr>
          <p:cNvSpPr/>
          <p:nvPr/>
        </p:nvSpPr>
        <p:spPr>
          <a:xfrm>
            <a:off x="8370812"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7" name="Rectangle 26">
            <a:extLst>
              <a:ext uri="{FF2B5EF4-FFF2-40B4-BE49-F238E27FC236}">
                <a16:creationId xmlns:a16="http://schemas.microsoft.com/office/drawing/2014/main" id="{526AA091-4676-F84E-93FF-824FF1A4B10B}"/>
              </a:ext>
            </a:extLst>
          </p:cNvPr>
          <p:cNvSpPr/>
          <p:nvPr userDrawn="1"/>
        </p:nvSpPr>
        <p:spPr>
          <a:xfrm>
            <a:off x="548344" y="114165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28" name="Text Placeholder 23">
            <a:extLst>
              <a:ext uri="{FF2B5EF4-FFF2-40B4-BE49-F238E27FC236}">
                <a16:creationId xmlns:a16="http://schemas.microsoft.com/office/drawing/2014/main" id="{E74BB04E-437D-4E46-9A57-B72EEF075E66}"/>
              </a:ext>
            </a:extLst>
          </p:cNvPr>
          <p:cNvSpPr>
            <a:spLocks noGrp="1"/>
          </p:cNvSpPr>
          <p:nvPr userDrawn="1">
            <p:ph type="body" sz="quarter" idx="16" hasCustomPrompt="1"/>
          </p:nvPr>
        </p:nvSpPr>
        <p:spPr>
          <a:xfrm>
            <a:off x="464195" y="444299"/>
            <a:ext cx="5113283" cy="582221"/>
          </a:xfrm>
        </p:spPr>
        <p:txBody>
          <a:bodyPr>
            <a:normAutofit/>
          </a:bodyPr>
          <a:lstStyle>
            <a:lvl1pPr marL="0" indent="0" algn="l">
              <a:buNone/>
              <a:defRPr sz="3600" b="0" i="0">
                <a:solidFill>
                  <a:srgbClr val="23385C"/>
                </a:solidFill>
                <a:latin typeface="+mn-lt"/>
              </a:defRPr>
            </a:lvl1pPr>
          </a:lstStyle>
          <a:p>
            <a:pPr lvl="0"/>
            <a:r>
              <a:rPr lang="en-US" dirty="0"/>
              <a:t>Our Journey</a:t>
            </a:r>
          </a:p>
        </p:txBody>
      </p:sp>
      <p:sp>
        <p:nvSpPr>
          <p:cNvPr id="31" name="Text Placeholder 17">
            <a:extLst>
              <a:ext uri="{FF2B5EF4-FFF2-40B4-BE49-F238E27FC236}">
                <a16:creationId xmlns:a16="http://schemas.microsoft.com/office/drawing/2014/main" id="{CCD767BA-B79C-2543-AA9A-86E634722F0F}"/>
              </a:ext>
            </a:extLst>
          </p:cNvPr>
          <p:cNvSpPr>
            <a:spLocks noGrp="1"/>
          </p:cNvSpPr>
          <p:nvPr userDrawn="1">
            <p:ph type="body" sz="quarter" idx="19" hasCustomPrompt="1"/>
          </p:nvPr>
        </p:nvSpPr>
        <p:spPr>
          <a:xfrm>
            <a:off x="4785825" y="422073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2" name="Text Placeholder 17">
            <a:extLst>
              <a:ext uri="{FF2B5EF4-FFF2-40B4-BE49-F238E27FC236}">
                <a16:creationId xmlns:a16="http://schemas.microsoft.com/office/drawing/2014/main" id="{3BC6FB8B-D15D-3340-8F2D-D5BC2FD4D66F}"/>
              </a:ext>
            </a:extLst>
          </p:cNvPr>
          <p:cNvSpPr>
            <a:spLocks noGrp="1"/>
          </p:cNvSpPr>
          <p:nvPr userDrawn="1">
            <p:ph type="body" sz="quarter" idx="20" hasCustomPrompt="1"/>
          </p:nvPr>
        </p:nvSpPr>
        <p:spPr>
          <a:xfrm>
            <a:off x="8216766" y="1608539"/>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19348E07-20A7-F740-8715-43EB023172A2}"/>
              </a:ext>
            </a:extLst>
          </p:cNvPr>
          <p:cNvSpPr>
            <a:spLocks noGrp="1"/>
          </p:cNvSpPr>
          <p:nvPr userDrawn="1">
            <p:ph type="body" sz="quarter" idx="21" hasCustomPrompt="1"/>
          </p:nvPr>
        </p:nvSpPr>
        <p:spPr>
          <a:xfrm>
            <a:off x="2102383"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START</a:t>
            </a:r>
            <a:endParaRPr lang="en-US" dirty="0"/>
          </a:p>
        </p:txBody>
      </p:sp>
      <p:sp>
        <p:nvSpPr>
          <p:cNvPr id="36" name="Text Placeholder 17">
            <a:extLst>
              <a:ext uri="{FF2B5EF4-FFF2-40B4-BE49-F238E27FC236}">
                <a16:creationId xmlns:a16="http://schemas.microsoft.com/office/drawing/2014/main" id="{BD72605F-29B1-4242-93F3-3F37AA42DC99}"/>
              </a:ext>
            </a:extLst>
          </p:cNvPr>
          <p:cNvSpPr>
            <a:spLocks noGrp="1"/>
          </p:cNvSpPr>
          <p:nvPr>
            <p:ph type="body" sz="quarter" idx="22" hasCustomPrompt="1"/>
          </p:nvPr>
        </p:nvSpPr>
        <p:spPr>
          <a:xfrm>
            <a:off x="4785825" y="2823339"/>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2016</a:t>
            </a:r>
            <a:endParaRPr lang="en-US" dirty="0"/>
          </a:p>
        </p:txBody>
      </p:sp>
      <p:sp>
        <p:nvSpPr>
          <p:cNvPr id="37" name="Text Placeholder 17">
            <a:extLst>
              <a:ext uri="{FF2B5EF4-FFF2-40B4-BE49-F238E27FC236}">
                <a16:creationId xmlns:a16="http://schemas.microsoft.com/office/drawing/2014/main" id="{A04A4060-643D-BB44-93F7-B288E252205D}"/>
              </a:ext>
            </a:extLst>
          </p:cNvPr>
          <p:cNvSpPr>
            <a:spLocks noGrp="1"/>
          </p:cNvSpPr>
          <p:nvPr>
            <p:ph type="body" sz="quarter" idx="23" hasCustomPrompt="1"/>
          </p:nvPr>
        </p:nvSpPr>
        <p:spPr>
          <a:xfrm>
            <a:off x="8216766" y="3843245"/>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2017</a:t>
            </a:r>
            <a:endParaRPr lang="en-US" dirty="0"/>
          </a:p>
        </p:txBody>
      </p:sp>
      <p:grpSp>
        <p:nvGrpSpPr>
          <p:cNvPr id="24" name="Group 23">
            <a:extLst>
              <a:ext uri="{FF2B5EF4-FFF2-40B4-BE49-F238E27FC236}">
                <a16:creationId xmlns:a16="http://schemas.microsoft.com/office/drawing/2014/main" id="{423E7F98-4FE6-2744-BCE7-4C6424790D6B}"/>
              </a:ext>
            </a:extLst>
          </p:cNvPr>
          <p:cNvGrpSpPr/>
          <p:nvPr userDrawn="1"/>
        </p:nvGrpSpPr>
        <p:grpSpPr>
          <a:xfrm>
            <a:off x="0" y="6194352"/>
            <a:ext cx="1847358" cy="678338"/>
            <a:chOff x="0" y="6194352"/>
            <a:chExt cx="1847358" cy="678338"/>
          </a:xfrm>
        </p:grpSpPr>
        <p:pic>
          <p:nvPicPr>
            <p:cNvPr id="25" name="Picture 24" descr="Icon&#10;&#10;Description automatically generated">
              <a:extLst>
                <a:ext uri="{FF2B5EF4-FFF2-40B4-BE49-F238E27FC236}">
                  <a16:creationId xmlns:a16="http://schemas.microsoft.com/office/drawing/2014/main" id="{956F36F9-C9B1-AB4B-87A9-D877E6235DE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26" name="Picture 25" descr="A picture containing text, sign, tableware, plate&#10;&#10;Description automatically generated">
              <a:extLst>
                <a:ext uri="{FF2B5EF4-FFF2-40B4-BE49-F238E27FC236}">
                  <a16:creationId xmlns:a16="http://schemas.microsoft.com/office/drawing/2014/main" id="{A0C0112C-A949-BE48-9D65-7312EA8EDD5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D5B5F429-8C66-0B47-905F-044D161E8EB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587100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ur Journey 2">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9159BEB2-8918-8740-99A7-553D0D414983}"/>
              </a:ext>
            </a:extLst>
          </p:cNvPr>
          <p:cNvCxnSpPr>
            <a:cxnSpLocks/>
          </p:cNvCxnSpPr>
          <p:nvPr userDrawn="1"/>
        </p:nvCxnSpPr>
        <p:spPr>
          <a:xfrm>
            <a:off x="1588" y="3448776"/>
            <a:ext cx="1218882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7D4A19C4-1947-4349-9457-0ACFFBA4FC07}"/>
              </a:ext>
            </a:extLst>
          </p:cNvPr>
          <p:cNvSpPr/>
          <p:nvPr/>
        </p:nvSpPr>
        <p:spPr>
          <a:xfrm>
            <a:off x="6040275" y="3362570"/>
            <a:ext cx="172412" cy="172412"/>
          </a:xfrm>
          <a:prstGeom prst="ellipse">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87DE787-8DE7-3C4E-8EB8-423F070D8AFF}"/>
              </a:ext>
            </a:extLst>
          </p:cNvPr>
          <p:cNvSpPr/>
          <p:nvPr/>
        </p:nvSpPr>
        <p:spPr>
          <a:xfrm>
            <a:off x="2626366" y="3362571"/>
            <a:ext cx="172412" cy="17241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Rectangle 18">
            <a:extLst>
              <a:ext uri="{FF2B5EF4-FFF2-40B4-BE49-F238E27FC236}">
                <a16:creationId xmlns:a16="http://schemas.microsoft.com/office/drawing/2014/main" id="{1B55B83A-4FE7-254B-BB23-DA5834F3C561}"/>
              </a:ext>
            </a:extLst>
          </p:cNvPr>
          <p:cNvSpPr/>
          <p:nvPr userDrawn="1"/>
        </p:nvSpPr>
        <p:spPr>
          <a:xfrm>
            <a:off x="5027413" y="1818770"/>
            <a:ext cx="2198135" cy="230832"/>
          </a:xfrm>
          <a:prstGeom prst="rect">
            <a:avLst/>
          </a:prstGeom>
        </p:spPr>
        <p:txBody>
          <a:bodyPr wrap="square">
            <a:spAutoFit/>
          </a:bodyPr>
          <a:lstStyle/>
          <a:p>
            <a:pPr algn="ctr"/>
            <a:r>
              <a:rPr lang="en-US" sz="900" dirty="0">
                <a:solidFill>
                  <a:schemeClr val="tx2"/>
                </a:solidFill>
                <a:latin typeface="Montserrat Medium" pitchFamily="2" charset="77"/>
                <a:ea typeface="Roboto" panose="02000000000000000000" pitchFamily="2" charset="0"/>
                <a:cs typeface="Lato Light" panose="020F0502020204030203" pitchFamily="34" charset="0"/>
              </a:rPr>
              <a:t>Your Title</a:t>
            </a:r>
          </a:p>
        </p:txBody>
      </p:sp>
      <p:sp>
        <p:nvSpPr>
          <p:cNvPr id="21" name="Oval 20">
            <a:extLst>
              <a:ext uri="{FF2B5EF4-FFF2-40B4-BE49-F238E27FC236}">
                <a16:creationId xmlns:a16="http://schemas.microsoft.com/office/drawing/2014/main" id="{C249088C-C99A-C54C-8067-8456BF21657E}"/>
              </a:ext>
            </a:extLst>
          </p:cNvPr>
          <p:cNvSpPr/>
          <p:nvPr/>
        </p:nvSpPr>
        <p:spPr>
          <a:xfrm>
            <a:off x="9393224" y="3362571"/>
            <a:ext cx="172412" cy="172412"/>
          </a:xfrm>
          <a:prstGeom prst="ellipse">
            <a:avLst/>
          </a:prstGeom>
          <a:solidFill>
            <a:srgbClr val="23385C">
              <a:alpha val="8039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2" name="Text Placeholder 17">
            <a:extLst>
              <a:ext uri="{FF2B5EF4-FFF2-40B4-BE49-F238E27FC236}">
                <a16:creationId xmlns:a16="http://schemas.microsoft.com/office/drawing/2014/main" id="{FF92472D-9633-1B41-8BB1-3CE8FDF598FC}"/>
              </a:ext>
            </a:extLst>
          </p:cNvPr>
          <p:cNvSpPr>
            <a:spLocks noGrp="1"/>
          </p:cNvSpPr>
          <p:nvPr userDrawn="1">
            <p:ph type="body" sz="quarter" idx="19" hasCustomPrompt="1"/>
          </p:nvPr>
        </p:nvSpPr>
        <p:spPr>
          <a:xfrm>
            <a:off x="1459184" y="4206951"/>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3" name="Text Placeholder 17">
            <a:extLst>
              <a:ext uri="{FF2B5EF4-FFF2-40B4-BE49-F238E27FC236}">
                <a16:creationId xmlns:a16="http://schemas.microsoft.com/office/drawing/2014/main" id="{4FA104B9-3949-7046-BD33-D672B1459790}"/>
              </a:ext>
            </a:extLst>
          </p:cNvPr>
          <p:cNvSpPr>
            <a:spLocks noGrp="1"/>
          </p:cNvSpPr>
          <p:nvPr userDrawn="1">
            <p:ph type="body" sz="quarter" idx="20" hasCustomPrompt="1"/>
          </p:nvPr>
        </p:nvSpPr>
        <p:spPr>
          <a:xfrm>
            <a:off x="4890125" y="1594752"/>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4" name="Text Placeholder 17">
            <a:extLst>
              <a:ext uri="{FF2B5EF4-FFF2-40B4-BE49-F238E27FC236}">
                <a16:creationId xmlns:a16="http://schemas.microsoft.com/office/drawing/2014/main" id="{4170B2DE-1D76-D746-B4E0-1DF37E4C7538}"/>
              </a:ext>
            </a:extLst>
          </p:cNvPr>
          <p:cNvSpPr>
            <a:spLocks noGrp="1"/>
          </p:cNvSpPr>
          <p:nvPr userDrawn="1">
            <p:ph type="body" sz="quarter" idx="21" hasCustomPrompt="1"/>
          </p:nvPr>
        </p:nvSpPr>
        <p:spPr>
          <a:xfrm>
            <a:off x="8223426" y="4210067"/>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9" name="Text Placeholder 17">
            <a:extLst>
              <a:ext uri="{FF2B5EF4-FFF2-40B4-BE49-F238E27FC236}">
                <a16:creationId xmlns:a16="http://schemas.microsoft.com/office/drawing/2014/main" id="{00BAA056-DFBD-584F-9273-7D940103359C}"/>
              </a:ext>
            </a:extLst>
          </p:cNvPr>
          <p:cNvSpPr>
            <a:spLocks noGrp="1"/>
          </p:cNvSpPr>
          <p:nvPr>
            <p:ph type="body" sz="quarter" idx="22" hasCustomPrompt="1"/>
          </p:nvPr>
        </p:nvSpPr>
        <p:spPr>
          <a:xfrm>
            <a:off x="1459184" y="2837148"/>
            <a:ext cx="2506226" cy="335052"/>
          </a:xfrm>
        </p:spPr>
        <p:txBody>
          <a:bodyPr/>
          <a:lstStyle>
            <a:lvl1pPr algn="ctr">
              <a:buNone/>
              <a:defRPr sz="2000" b="0" i="0" spc="30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2018</a:t>
            </a:r>
            <a:endParaRPr lang="en-US" dirty="0"/>
          </a:p>
        </p:txBody>
      </p:sp>
      <p:sp>
        <p:nvSpPr>
          <p:cNvPr id="40" name="Text Placeholder 17">
            <a:extLst>
              <a:ext uri="{FF2B5EF4-FFF2-40B4-BE49-F238E27FC236}">
                <a16:creationId xmlns:a16="http://schemas.microsoft.com/office/drawing/2014/main" id="{6BF9179A-0AB3-E042-BD2E-A24FBC624C6C}"/>
              </a:ext>
            </a:extLst>
          </p:cNvPr>
          <p:cNvSpPr>
            <a:spLocks noGrp="1"/>
          </p:cNvSpPr>
          <p:nvPr>
            <p:ph type="body" sz="quarter" idx="23" hasCustomPrompt="1"/>
          </p:nvPr>
        </p:nvSpPr>
        <p:spPr>
          <a:xfrm>
            <a:off x="4890125" y="3857054"/>
            <a:ext cx="2506226" cy="335052"/>
          </a:xfrm>
        </p:spPr>
        <p:txBody>
          <a:bodyPr/>
          <a:lstStyle>
            <a:lvl1pPr algn="ctr">
              <a:buNone/>
              <a:defRPr sz="2000" b="0" i="0" spc="30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2019</a:t>
            </a:r>
            <a:endParaRPr lang="en-US" dirty="0"/>
          </a:p>
        </p:txBody>
      </p:sp>
      <p:sp>
        <p:nvSpPr>
          <p:cNvPr id="41" name="Text Placeholder 17">
            <a:extLst>
              <a:ext uri="{FF2B5EF4-FFF2-40B4-BE49-F238E27FC236}">
                <a16:creationId xmlns:a16="http://schemas.microsoft.com/office/drawing/2014/main" id="{5D05B818-03D6-0C48-A4A4-879D1B8573FA}"/>
              </a:ext>
            </a:extLst>
          </p:cNvPr>
          <p:cNvSpPr>
            <a:spLocks noGrp="1"/>
          </p:cNvSpPr>
          <p:nvPr>
            <p:ph type="body" sz="quarter" idx="24" hasCustomPrompt="1"/>
          </p:nvPr>
        </p:nvSpPr>
        <p:spPr>
          <a:xfrm>
            <a:off x="8223426" y="2825658"/>
            <a:ext cx="2506226" cy="335052"/>
          </a:xfrm>
        </p:spPr>
        <p:txBody>
          <a:bodyPr/>
          <a:lstStyle>
            <a:lvl1pPr algn="ctr">
              <a:buNone/>
              <a:defRPr sz="2000" b="0" i="0" spc="30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2020</a:t>
            </a:r>
            <a:endParaRPr lang="en-US" dirty="0"/>
          </a:p>
        </p:txBody>
      </p:sp>
      <p:grpSp>
        <p:nvGrpSpPr>
          <p:cNvPr id="18" name="Group 17">
            <a:extLst>
              <a:ext uri="{FF2B5EF4-FFF2-40B4-BE49-F238E27FC236}">
                <a16:creationId xmlns:a16="http://schemas.microsoft.com/office/drawing/2014/main" id="{301E90AB-B86D-A74F-A582-BCC29B67393B}"/>
              </a:ext>
            </a:extLst>
          </p:cNvPr>
          <p:cNvGrpSpPr/>
          <p:nvPr userDrawn="1"/>
        </p:nvGrpSpPr>
        <p:grpSpPr>
          <a:xfrm>
            <a:off x="5067451" y="6036885"/>
            <a:ext cx="1765535" cy="1041400"/>
            <a:chOff x="5067451" y="6036885"/>
            <a:chExt cx="1765535" cy="1041400"/>
          </a:xfrm>
        </p:grpSpPr>
        <p:pic>
          <p:nvPicPr>
            <p:cNvPr id="20" name="Picture 19" descr="Icon&#10;&#10;Description automatically generated">
              <a:extLst>
                <a:ext uri="{FF2B5EF4-FFF2-40B4-BE49-F238E27FC236}">
                  <a16:creationId xmlns:a16="http://schemas.microsoft.com/office/drawing/2014/main" id="{83087091-6393-D749-9271-8649D6A7D2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2" name="Picture 21" descr="A picture containing text, sign, tableware, plate&#10;&#10;Description automatically generated">
              <a:extLst>
                <a:ext uri="{FF2B5EF4-FFF2-40B4-BE49-F238E27FC236}">
                  <a16:creationId xmlns:a16="http://schemas.microsoft.com/office/drawing/2014/main" id="{B829CFAB-95E9-0844-9A9F-C1F86F6E56F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3" name="Picture 22" descr="Shape, arrow&#10;&#10;Description automatically generated">
              <a:extLst>
                <a:ext uri="{FF2B5EF4-FFF2-40B4-BE49-F238E27FC236}">
                  <a16:creationId xmlns:a16="http://schemas.microsoft.com/office/drawing/2014/main" id="{376EB386-9840-1F44-8689-5C9E9C16573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9415678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ur Journey 3">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D99EA92-8C6E-B84F-B459-728079F0C1CC}"/>
              </a:ext>
            </a:extLst>
          </p:cNvPr>
          <p:cNvGrpSpPr/>
          <p:nvPr userDrawn="1"/>
        </p:nvGrpSpPr>
        <p:grpSpPr>
          <a:xfrm flipH="1">
            <a:off x="-87112" y="2832249"/>
            <a:ext cx="10088030" cy="1233055"/>
            <a:chOff x="4201590" y="5664497"/>
            <a:chExt cx="20176060" cy="2466109"/>
          </a:xfrm>
        </p:grpSpPr>
        <p:cxnSp>
          <p:nvCxnSpPr>
            <p:cNvPr id="3" name="Straight Connector 2">
              <a:extLst>
                <a:ext uri="{FF2B5EF4-FFF2-40B4-BE49-F238E27FC236}">
                  <a16:creationId xmlns:a16="http://schemas.microsoft.com/office/drawing/2014/main" id="{E7ED26DD-7AEB-9E44-8FF6-C477D8C00C2B}"/>
                </a:ext>
              </a:extLst>
            </p:cNvPr>
            <p:cNvCxnSpPr>
              <a:cxnSpLocks/>
            </p:cNvCxnSpPr>
            <p:nvPr/>
          </p:nvCxnSpPr>
          <p:spPr>
            <a:xfrm>
              <a:off x="5434644" y="6897551"/>
              <a:ext cx="18943006"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40BA1181-B947-D246-AEDB-8D5690586889}"/>
                </a:ext>
              </a:extLst>
            </p:cNvPr>
            <p:cNvSpPr/>
            <p:nvPr/>
          </p:nvSpPr>
          <p:spPr>
            <a:xfrm>
              <a:off x="4201590" y="5664497"/>
              <a:ext cx="2466109" cy="2466109"/>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 name="Oval 4">
              <a:extLst>
                <a:ext uri="{FF2B5EF4-FFF2-40B4-BE49-F238E27FC236}">
                  <a16:creationId xmlns:a16="http://schemas.microsoft.com/office/drawing/2014/main" id="{93279403-2DD6-294E-8653-2A42ED9EBD96}"/>
                </a:ext>
              </a:extLst>
            </p:cNvPr>
            <p:cNvSpPr/>
            <p:nvPr/>
          </p:nvSpPr>
          <p:spPr>
            <a:xfrm>
              <a:off x="11936354" y="6725140"/>
              <a:ext cx="344824" cy="344824"/>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B1A0B9AD-E1B8-4A47-B627-580D076FD190}"/>
                </a:ext>
              </a:extLst>
            </p:cNvPr>
            <p:cNvSpPr/>
            <p:nvPr/>
          </p:nvSpPr>
          <p:spPr>
            <a:xfrm>
              <a:off x="18764171" y="6725140"/>
              <a:ext cx="344824" cy="344824"/>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20" name="Text Placeholder 17">
            <a:extLst>
              <a:ext uri="{FF2B5EF4-FFF2-40B4-BE49-F238E27FC236}">
                <a16:creationId xmlns:a16="http://schemas.microsoft.com/office/drawing/2014/main" id="{EE27F43F-5131-7247-81C7-14B1147E8D74}"/>
              </a:ext>
            </a:extLst>
          </p:cNvPr>
          <p:cNvSpPr>
            <a:spLocks noGrp="1"/>
          </p:cNvSpPr>
          <p:nvPr>
            <p:ph type="body" sz="quarter" idx="20" hasCustomPrompt="1"/>
          </p:nvPr>
        </p:nvSpPr>
        <p:spPr>
          <a:xfrm>
            <a:off x="1474900" y="1617548"/>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1" name="Text Placeholder 17">
            <a:extLst>
              <a:ext uri="{FF2B5EF4-FFF2-40B4-BE49-F238E27FC236}">
                <a16:creationId xmlns:a16="http://schemas.microsoft.com/office/drawing/2014/main" id="{FA701368-7F3A-D942-9086-74C5BC9A1AD6}"/>
              </a:ext>
            </a:extLst>
          </p:cNvPr>
          <p:cNvSpPr>
            <a:spLocks noGrp="1"/>
          </p:cNvSpPr>
          <p:nvPr>
            <p:ph type="body" sz="quarter" idx="21" hasCustomPrompt="1"/>
          </p:nvPr>
        </p:nvSpPr>
        <p:spPr>
          <a:xfrm>
            <a:off x="4808201" y="4232863"/>
            <a:ext cx="2506226" cy="1237497"/>
          </a:xfrm>
        </p:spPr>
        <p:txBody>
          <a:bodyPr/>
          <a:lstStyle>
            <a:lvl1pPr algn="ctr">
              <a:buNone/>
              <a:defRPr sz="16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2" name="Text Placeholder 17">
            <a:extLst>
              <a:ext uri="{FF2B5EF4-FFF2-40B4-BE49-F238E27FC236}">
                <a16:creationId xmlns:a16="http://schemas.microsoft.com/office/drawing/2014/main" id="{19E93A3E-D93B-6746-924C-B809E688CD72}"/>
              </a:ext>
            </a:extLst>
          </p:cNvPr>
          <p:cNvSpPr>
            <a:spLocks noGrp="1"/>
          </p:cNvSpPr>
          <p:nvPr>
            <p:ph type="body" sz="quarter" idx="22" hasCustomPrompt="1"/>
          </p:nvPr>
        </p:nvSpPr>
        <p:spPr>
          <a:xfrm>
            <a:off x="8767864" y="3228214"/>
            <a:ext cx="1233055" cy="441123"/>
          </a:xfrm>
        </p:spPr>
        <p:txBody>
          <a:bodyPr anchor="ct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END</a:t>
            </a:r>
            <a:endParaRPr lang="en-US" dirty="0"/>
          </a:p>
        </p:txBody>
      </p:sp>
      <p:sp>
        <p:nvSpPr>
          <p:cNvPr id="26" name="Text Placeholder 17">
            <a:extLst>
              <a:ext uri="{FF2B5EF4-FFF2-40B4-BE49-F238E27FC236}">
                <a16:creationId xmlns:a16="http://schemas.microsoft.com/office/drawing/2014/main" id="{14EC00ED-B9B5-564F-A2BD-E9361B35ED61}"/>
              </a:ext>
            </a:extLst>
          </p:cNvPr>
          <p:cNvSpPr>
            <a:spLocks noGrp="1"/>
          </p:cNvSpPr>
          <p:nvPr>
            <p:ph type="body" sz="quarter" idx="24" hasCustomPrompt="1"/>
          </p:nvPr>
        </p:nvSpPr>
        <p:spPr>
          <a:xfrm>
            <a:off x="1466515" y="3842694"/>
            <a:ext cx="2506226" cy="335052"/>
          </a:xfrm>
        </p:spPr>
        <p:txBody>
          <a:bodyPr/>
          <a:lstStyle>
            <a:lvl1pPr algn="ctr">
              <a:buNone/>
              <a:defRPr sz="2000" b="0" i="0" spc="30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2021</a:t>
            </a:r>
            <a:endParaRPr lang="en-US" dirty="0"/>
          </a:p>
        </p:txBody>
      </p:sp>
      <p:sp>
        <p:nvSpPr>
          <p:cNvPr id="27" name="Text Placeholder 17">
            <a:extLst>
              <a:ext uri="{FF2B5EF4-FFF2-40B4-BE49-F238E27FC236}">
                <a16:creationId xmlns:a16="http://schemas.microsoft.com/office/drawing/2014/main" id="{3BB708B1-BD9F-3D4B-A3F2-DAAACD7B96FF}"/>
              </a:ext>
            </a:extLst>
          </p:cNvPr>
          <p:cNvSpPr>
            <a:spLocks noGrp="1"/>
          </p:cNvSpPr>
          <p:nvPr>
            <p:ph type="body" sz="quarter" idx="25" hasCustomPrompt="1"/>
          </p:nvPr>
        </p:nvSpPr>
        <p:spPr>
          <a:xfrm>
            <a:off x="4808201" y="2797420"/>
            <a:ext cx="2506226" cy="335052"/>
          </a:xfrm>
        </p:spPr>
        <p:txBody>
          <a:bodyPr/>
          <a:lstStyle>
            <a:lvl1pPr algn="ctr">
              <a:buNone/>
              <a:defRPr sz="2000" b="0" i="0" spc="30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2022</a:t>
            </a:r>
            <a:endParaRPr lang="en-US" dirty="0"/>
          </a:p>
        </p:txBody>
      </p:sp>
      <p:grpSp>
        <p:nvGrpSpPr>
          <p:cNvPr id="14" name="Group 13">
            <a:extLst>
              <a:ext uri="{FF2B5EF4-FFF2-40B4-BE49-F238E27FC236}">
                <a16:creationId xmlns:a16="http://schemas.microsoft.com/office/drawing/2014/main" id="{FD151DD0-93D4-4C4C-AAA3-B93A3D428C5D}"/>
              </a:ext>
            </a:extLst>
          </p:cNvPr>
          <p:cNvGrpSpPr/>
          <p:nvPr userDrawn="1"/>
        </p:nvGrpSpPr>
        <p:grpSpPr>
          <a:xfrm flipH="1">
            <a:off x="10344642" y="6178622"/>
            <a:ext cx="1847358" cy="678338"/>
            <a:chOff x="0" y="6194352"/>
            <a:chExt cx="1847358" cy="678338"/>
          </a:xfrm>
        </p:grpSpPr>
        <p:pic>
          <p:nvPicPr>
            <p:cNvPr id="15" name="Picture 14" descr="Icon&#10;&#10;Description automatically generated">
              <a:extLst>
                <a:ext uri="{FF2B5EF4-FFF2-40B4-BE49-F238E27FC236}">
                  <a16:creationId xmlns:a16="http://schemas.microsoft.com/office/drawing/2014/main" id="{3A6EA9FE-CD34-9547-ADEB-A87192902E78}"/>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6" name="Picture 15" descr="A picture containing text, sign, tableware, plate&#10;&#10;Description automatically generated">
              <a:extLst>
                <a:ext uri="{FF2B5EF4-FFF2-40B4-BE49-F238E27FC236}">
                  <a16:creationId xmlns:a16="http://schemas.microsoft.com/office/drawing/2014/main" id="{055165DB-7D31-5048-B513-37877C807E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7" name="Picture 16" descr="Shape, arrow&#10;&#10;Description automatically generated">
              <a:extLst>
                <a:ext uri="{FF2B5EF4-FFF2-40B4-BE49-F238E27FC236}">
                  <a16:creationId xmlns:a16="http://schemas.microsoft.com/office/drawing/2014/main" id="{D7CC6910-4BD5-7344-B553-10F4009FC26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41334337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text box">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7EC3A-FA50-904B-839F-2B92D5166DD5}"/>
              </a:ext>
            </a:extLst>
          </p:cNvPr>
          <p:cNvSpPr/>
          <p:nvPr userDrawn="1"/>
        </p:nvSpPr>
        <p:spPr>
          <a:xfrm>
            <a:off x="0" y="482371"/>
            <a:ext cx="6113604" cy="2855598"/>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946976CB-0B76-DD49-AA4D-4F230C256467}"/>
              </a:ext>
            </a:extLst>
          </p:cNvPr>
          <p:cNvSpPr/>
          <p:nvPr userDrawn="1"/>
        </p:nvSpPr>
        <p:spPr>
          <a:xfrm>
            <a:off x="6113604" y="482371"/>
            <a:ext cx="6113604" cy="2855598"/>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A80F2D74-8F18-9F49-A166-16ACDC1D1115}"/>
              </a:ext>
            </a:extLst>
          </p:cNvPr>
          <p:cNvSpPr>
            <a:spLocks noGrp="1"/>
          </p:cNvSpPr>
          <p:nvPr>
            <p:ph type="body" sz="quarter" idx="18" hasCustomPrompt="1"/>
          </p:nvPr>
        </p:nvSpPr>
        <p:spPr>
          <a:xfrm>
            <a:off x="633715" y="3843119"/>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7" name="Text Placeholder 23">
            <a:extLst>
              <a:ext uri="{FF2B5EF4-FFF2-40B4-BE49-F238E27FC236}">
                <a16:creationId xmlns:a16="http://schemas.microsoft.com/office/drawing/2014/main" id="{8C1B99A3-E2FF-264E-947B-7183A27F95CD}"/>
              </a:ext>
            </a:extLst>
          </p:cNvPr>
          <p:cNvSpPr>
            <a:spLocks noGrp="1"/>
          </p:cNvSpPr>
          <p:nvPr>
            <p:ph type="body" sz="quarter" idx="16" hasCustomPrompt="1"/>
          </p:nvPr>
        </p:nvSpPr>
        <p:spPr>
          <a:xfrm>
            <a:off x="633715" y="2505507"/>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sp>
        <p:nvSpPr>
          <p:cNvPr id="18" name="Text Placeholder 17">
            <a:extLst>
              <a:ext uri="{FF2B5EF4-FFF2-40B4-BE49-F238E27FC236}">
                <a16:creationId xmlns:a16="http://schemas.microsoft.com/office/drawing/2014/main" id="{02E7D4CC-063A-6D45-92B2-EC8AC4E32AAF}"/>
              </a:ext>
            </a:extLst>
          </p:cNvPr>
          <p:cNvSpPr>
            <a:spLocks noGrp="1"/>
          </p:cNvSpPr>
          <p:nvPr>
            <p:ph type="body" sz="quarter" idx="19" hasCustomPrompt="1"/>
          </p:nvPr>
        </p:nvSpPr>
        <p:spPr>
          <a:xfrm>
            <a:off x="6420771" y="3880875"/>
            <a:ext cx="4957908" cy="1680348"/>
          </a:xfrm>
        </p:spPr>
        <p:txBody>
          <a:bodyPr/>
          <a:lstStyle>
            <a:lvl1pPr algn="ct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9" name="Text Placeholder 23">
            <a:extLst>
              <a:ext uri="{FF2B5EF4-FFF2-40B4-BE49-F238E27FC236}">
                <a16:creationId xmlns:a16="http://schemas.microsoft.com/office/drawing/2014/main" id="{A04C066A-035C-0341-9527-E538DEB47886}"/>
              </a:ext>
            </a:extLst>
          </p:cNvPr>
          <p:cNvSpPr>
            <a:spLocks noGrp="1"/>
          </p:cNvSpPr>
          <p:nvPr>
            <p:ph type="body" sz="quarter" idx="20" hasCustomPrompt="1"/>
          </p:nvPr>
        </p:nvSpPr>
        <p:spPr>
          <a:xfrm>
            <a:off x="6420771" y="2543263"/>
            <a:ext cx="4957908" cy="582221"/>
          </a:xfrm>
        </p:spPr>
        <p:txBody>
          <a:bodyPr>
            <a:normAutofit/>
          </a:bodyPr>
          <a:lstStyle>
            <a:lvl1pPr marL="0" indent="0" algn="ctr">
              <a:buNone/>
              <a:defRPr sz="3600" b="0" i="0">
                <a:solidFill>
                  <a:schemeClr val="bg1"/>
                </a:solidFill>
                <a:latin typeface="+mn-lt"/>
              </a:defRPr>
            </a:lvl1pPr>
          </a:lstStyle>
          <a:p>
            <a:pPr lvl="0"/>
            <a:r>
              <a:rPr lang="en-US" dirty="0"/>
              <a:t>Heading</a:t>
            </a:r>
          </a:p>
        </p:txBody>
      </p:sp>
      <p:grpSp>
        <p:nvGrpSpPr>
          <p:cNvPr id="10" name="Group 9">
            <a:extLst>
              <a:ext uri="{FF2B5EF4-FFF2-40B4-BE49-F238E27FC236}">
                <a16:creationId xmlns:a16="http://schemas.microsoft.com/office/drawing/2014/main" id="{9BF7CEE9-1FAC-8941-96E0-15D619D7E8E0}"/>
              </a:ext>
            </a:extLst>
          </p:cNvPr>
          <p:cNvGrpSpPr/>
          <p:nvPr userDrawn="1"/>
        </p:nvGrpSpPr>
        <p:grpSpPr>
          <a:xfrm flipH="1">
            <a:off x="10344642" y="6178622"/>
            <a:ext cx="1847358" cy="678338"/>
            <a:chOff x="0" y="6194352"/>
            <a:chExt cx="1847358" cy="678338"/>
          </a:xfrm>
        </p:grpSpPr>
        <p:pic>
          <p:nvPicPr>
            <p:cNvPr id="11" name="Picture 10" descr="Icon&#10;&#10;Description automatically generated">
              <a:extLst>
                <a:ext uri="{FF2B5EF4-FFF2-40B4-BE49-F238E27FC236}">
                  <a16:creationId xmlns:a16="http://schemas.microsoft.com/office/drawing/2014/main" id="{6FDE962F-AFD8-D14B-96CE-289FE41B14F5}"/>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12" name="Picture 11" descr="A picture containing text, sign, tableware, plate&#10;&#10;Description automatically generated">
              <a:extLst>
                <a:ext uri="{FF2B5EF4-FFF2-40B4-BE49-F238E27FC236}">
                  <a16:creationId xmlns:a16="http://schemas.microsoft.com/office/drawing/2014/main" id="{F78A9A10-FF2F-AB41-95F0-23F4ED67C17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13" name="Picture 12" descr="Shape, arrow&#10;&#10;Description automatically generated">
              <a:extLst>
                <a:ext uri="{FF2B5EF4-FFF2-40B4-BE49-F238E27FC236}">
                  <a16:creationId xmlns:a16="http://schemas.microsoft.com/office/drawing/2014/main" id="{548FB04C-864B-5641-92EA-DB297F82C6A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1387720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alendar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295640-5B5F-6E47-808F-2F2FB8B377B6}"/>
              </a:ext>
            </a:extLst>
          </p:cNvPr>
          <p:cNvGrpSpPr/>
          <p:nvPr userDrawn="1"/>
        </p:nvGrpSpPr>
        <p:grpSpPr>
          <a:xfrm>
            <a:off x="13492" y="1875084"/>
            <a:ext cx="12165015" cy="3041254"/>
            <a:chOff x="0" y="4738255"/>
            <a:chExt cx="21169744" cy="5292436"/>
          </a:xfrm>
        </p:grpSpPr>
        <p:sp>
          <p:nvSpPr>
            <p:cNvPr id="3" name="Rectangle 2">
              <a:extLst>
                <a:ext uri="{FF2B5EF4-FFF2-40B4-BE49-F238E27FC236}">
                  <a16:creationId xmlns:a16="http://schemas.microsoft.com/office/drawing/2014/main" id="{2C287D99-39F7-274E-881D-B1205E86882D}"/>
                </a:ext>
              </a:extLst>
            </p:cNvPr>
            <p:cNvSpPr/>
            <p:nvPr/>
          </p:nvSpPr>
          <p:spPr>
            <a:xfrm>
              <a:off x="0" y="4738255"/>
              <a:ext cx="5292436" cy="5292436"/>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255414-C2BD-294E-A843-C1E85CBB702D}"/>
                </a:ext>
              </a:extLst>
            </p:cNvPr>
            <p:cNvSpPr/>
            <p:nvPr/>
          </p:nvSpPr>
          <p:spPr>
            <a:xfrm>
              <a:off x="5292436" y="4738255"/>
              <a:ext cx="5292436" cy="529243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C2AF4D0D-CD86-1943-BD02-89B10E71AB04}"/>
                </a:ext>
              </a:extLst>
            </p:cNvPr>
            <p:cNvSpPr/>
            <p:nvPr/>
          </p:nvSpPr>
          <p:spPr>
            <a:xfrm>
              <a:off x="10584872" y="4738255"/>
              <a:ext cx="5292436" cy="5292436"/>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3D836D-4100-D44A-83B0-51B97203CAA2}"/>
                </a:ext>
              </a:extLst>
            </p:cNvPr>
            <p:cNvSpPr/>
            <p:nvPr/>
          </p:nvSpPr>
          <p:spPr>
            <a:xfrm>
              <a:off x="15877308" y="4738255"/>
              <a:ext cx="5292436" cy="529243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 Placeholder 17">
            <a:extLst>
              <a:ext uri="{FF2B5EF4-FFF2-40B4-BE49-F238E27FC236}">
                <a16:creationId xmlns:a16="http://schemas.microsoft.com/office/drawing/2014/main" id="{40B2C6C4-135F-5946-B876-EA9B72EF097A}"/>
              </a:ext>
            </a:extLst>
          </p:cNvPr>
          <p:cNvSpPr>
            <a:spLocks noGrp="1"/>
          </p:cNvSpPr>
          <p:nvPr>
            <p:ph type="body" sz="quarter" idx="18" hasCustomPrompt="1"/>
          </p:nvPr>
        </p:nvSpPr>
        <p:spPr>
          <a:xfrm>
            <a:off x="3054743" y="2963737"/>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February</a:t>
            </a:r>
            <a:endParaRPr lang="en-US" dirty="0"/>
          </a:p>
        </p:txBody>
      </p:sp>
      <p:sp>
        <p:nvSpPr>
          <p:cNvPr id="36" name="Text Placeholder 23">
            <a:extLst>
              <a:ext uri="{FF2B5EF4-FFF2-40B4-BE49-F238E27FC236}">
                <a16:creationId xmlns:a16="http://schemas.microsoft.com/office/drawing/2014/main" id="{BDA90A0E-F434-DE4E-802E-4F8D96708411}"/>
              </a:ext>
            </a:extLst>
          </p:cNvPr>
          <p:cNvSpPr>
            <a:spLocks noGrp="1"/>
          </p:cNvSpPr>
          <p:nvPr>
            <p:ph type="body" sz="quarter" idx="16" hasCustomPrompt="1"/>
          </p:nvPr>
        </p:nvSpPr>
        <p:spPr>
          <a:xfrm>
            <a:off x="3059026" y="2332384"/>
            <a:ext cx="3049353" cy="582221"/>
          </a:xfrm>
        </p:spPr>
        <p:txBody>
          <a:bodyPr>
            <a:normAutofit/>
          </a:bodyPr>
          <a:lstStyle>
            <a:lvl1pPr marL="0" indent="0" algn="ctr">
              <a:buNone/>
              <a:defRPr sz="4000" b="1" i="0">
                <a:solidFill>
                  <a:schemeClr val="bg1"/>
                </a:solidFill>
                <a:latin typeface="+mn-lt"/>
              </a:defRPr>
            </a:lvl1pPr>
          </a:lstStyle>
          <a:p>
            <a:pPr lvl="0"/>
            <a:r>
              <a:rPr lang="en-US" dirty="0"/>
              <a:t>4</a:t>
            </a:r>
          </a:p>
        </p:txBody>
      </p:sp>
      <p:sp>
        <p:nvSpPr>
          <p:cNvPr id="37" name="Text Placeholder 17">
            <a:extLst>
              <a:ext uri="{FF2B5EF4-FFF2-40B4-BE49-F238E27FC236}">
                <a16:creationId xmlns:a16="http://schemas.microsoft.com/office/drawing/2014/main" id="{E4E3947D-3C0D-864E-A378-E86B96AB3AB7}"/>
              </a:ext>
            </a:extLst>
          </p:cNvPr>
          <p:cNvSpPr>
            <a:spLocks noGrp="1"/>
          </p:cNvSpPr>
          <p:nvPr>
            <p:ph type="body" sz="quarter" idx="19" hasCustomPrompt="1"/>
          </p:nvPr>
        </p:nvSpPr>
        <p:spPr>
          <a:xfrm>
            <a:off x="3069574" y="3694013"/>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8" name="Text Placeholder 17">
            <a:extLst>
              <a:ext uri="{FF2B5EF4-FFF2-40B4-BE49-F238E27FC236}">
                <a16:creationId xmlns:a16="http://schemas.microsoft.com/office/drawing/2014/main" id="{7A61D601-8E58-BD42-BBBF-581E5B432135}"/>
              </a:ext>
            </a:extLst>
          </p:cNvPr>
          <p:cNvSpPr>
            <a:spLocks noGrp="1"/>
          </p:cNvSpPr>
          <p:nvPr>
            <p:ph type="body" sz="quarter" idx="20" hasCustomPrompt="1"/>
          </p:nvPr>
        </p:nvSpPr>
        <p:spPr>
          <a:xfrm>
            <a:off x="-979" y="2966833"/>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January</a:t>
            </a:r>
            <a:endParaRPr lang="en-US" dirty="0"/>
          </a:p>
        </p:txBody>
      </p:sp>
      <p:sp>
        <p:nvSpPr>
          <p:cNvPr id="39" name="Text Placeholder 23">
            <a:extLst>
              <a:ext uri="{FF2B5EF4-FFF2-40B4-BE49-F238E27FC236}">
                <a16:creationId xmlns:a16="http://schemas.microsoft.com/office/drawing/2014/main" id="{FBF15F1B-8908-F446-91BA-B6025A5D96A4}"/>
              </a:ext>
            </a:extLst>
          </p:cNvPr>
          <p:cNvSpPr>
            <a:spLocks noGrp="1"/>
          </p:cNvSpPr>
          <p:nvPr>
            <p:ph type="body" sz="quarter" idx="21" hasCustomPrompt="1"/>
          </p:nvPr>
        </p:nvSpPr>
        <p:spPr>
          <a:xfrm>
            <a:off x="3304" y="2335480"/>
            <a:ext cx="3049353" cy="582221"/>
          </a:xfrm>
        </p:spPr>
        <p:txBody>
          <a:bodyPr>
            <a:normAutofit/>
          </a:bodyPr>
          <a:lstStyle>
            <a:lvl1pPr marL="0" indent="0" algn="ctr">
              <a:buNone/>
              <a:defRPr sz="4000" b="1" i="0">
                <a:solidFill>
                  <a:schemeClr val="bg1"/>
                </a:solidFill>
                <a:latin typeface="+mn-lt"/>
              </a:defRPr>
            </a:lvl1pPr>
          </a:lstStyle>
          <a:p>
            <a:pPr lvl="0"/>
            <a:r>
              <a:rPr lang="en-US" dirty="0"/>
              <a:t>20</a:t>
            </a:r>
          </a:p>
        </p:txBody>
      </p:sp>
      <p:sp>
        <p:nvSpPr>
          <p:cNvPr id="40" name="Text Placeholder 17">
            <a:extLst>
              <a:ext uri="{FF2B5EF4-FFF2-40B4-BE49-F238E27FC236}">
                <a16:creationId xmlns:a16="http://schemas.microsoft.com/office/drawing/2014/main" id="{8DA24536-E652-E647-BC3C-200CC5578281}"/>
              </a:ext>
            </a:extLst>
          </p:cNvPr>
          <p:cNvSpPr>
            <a:spLocks noGrp="1"/>
          </p:cNvSpPr>
          <p:nvPr>
            <p:ph type="body" sz="quarter" idx="22" hasCustomPrompt="1"/>
          </p:nvPr>
        </p:nvSpPr>
        <p:spPr>
          <a:xfrm>
            <a:off x="13852" y="3697109"/>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1" name="Text Placeholder 17">
            <a:extLst>
              <a:ext uri="{FF2B5EF4-FFF2-40B4-BE49-F238E27FC236}">
                <a16:creationId xmlns:a16="http://schemas.microsoft.com/office/drawing/2014/main" id="{87F5E8E1-032A-ED43-93E9-DB20B4563FF8}"/>
              </a:ext>
            </a:extLst>
          </p:cNvPr>
          <p:cNvSpPr>
            <a:spLocks noGrp="1"/>
          </p:cNvSpPr>
          <p:nvPr>
            <p:ph type="body" sz="quarter" idx="23" hasCustomPrompt="1"/>
          </p:nvPr>
        </p:nvSpPr>
        <p:spPr>
          <a:xfrm>
            <a:off x="9124512" y="2950422"/>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April</a:t>
            </a:r>
            <a:endParaRPr lang="en-US" dirty="0"/>
          </a:p>
        </p:txBody>
      </p:sp>
      <p:sp>
        <p:nvSpPr>
          <p:cNvPr id="42" name="Text Placeholder 23">
            <a:extLst>
              <a:ext uri="{FF2B5EF4-FFF2-40B4-BE49-F238E27FC236}">
                <a16:creationId xmlns:a16="http://schemas.microsoft.com/office/drawing/2014/main" id="{76204B1D-FD93-534C-86DB-6D09C9545691}"/>
              </a:ext>
            </a:extLst>
          </p:cNvPr>
          <p:cNvSpPr>
            <a:spLocks noGrp="1"/>
          </p:cNvSpPr>
          <p:nvPr>
            <p:ph type="body" sz="quarter" idx="24" hasCustomPrompt="1"/>
          </p:nvPr>
        </p:nvSpPr>
        <p:spPr>
          <a:xfrm>
            <a:off x="9128795" y="2319069"/>
            <a:ext cx="3049353" cy="582221"/>
          </a:xfrm>
        </p:spPr>
        <p:txBody>
          <a:bodyPr>
            <a:normAutofit/>
          </a:bodyPr>
          <a:lstStyle>
            <a:lvl1pPr marL="0" indent="0" algn="ctr">
              <a:buNone/>
              <a:defRPr sz="4000" b="1" i="0">
                <a:solidFill>
                  <a:schemeClr val="bg1"/>
                </a:solidFill>
                <a:latin typeface="+mn-lt"/>
              </a:defRPr>
            </a:lvl1pPr>
          </a:lstStyle>
          <a:p>
            <a:pPr lvl="0"/>
            <a:r>
              <a:rPr lang="en-US" dirty="0"/>
              <a:t>2</a:t>
            </a:r>
          </a:p>
        </p:txBody>
      </p:sp>
      <p:sp>
        <p:nvSpPr>
          <p:cNvPr id="43" name="Text Placeholder 17">
            <a:extLst>
              <a:ext uri="{FF2B5EF4-FFF2-40B4-BE49-F238E27FC236}">
                <a16:creationId xmlns:a16="http://schemas.microsoft.com/office/drawing/2014/main" id="{F4D63AE9-5CEC-9F4B-96A5-3F0DB00BF3E5}"/>
              </a:ext>
            </a:extLst>
          </p:cNvPr>
          <p:cNvSpPr>
            <a:spLocks noGrp="1"/>
          </p:cNvSpPr>
          <p:nvPr>
            <p:ph type="body" sz="quarter" idx="25" hasCustomPrompt="1"/>
          </p:nvPr>
        </p:nvSpPr>
        <p:spPr>
          <a:xfrm>
            <a:off x="9139343" y="3680698"/>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44" name="Text Placeholder 17">
            <a:extLst>
              <a:ext uri="{FF2B5EF4-FFF2-40B4-BE49-F238E27FC236}">
                <a16:creationId xmlns:a16="http://schemas.microsoft.com/office/drawing/2014/main" id="{18449C84-980B-324B-B217-BB2EDFA5B227}"/>
              </a:ext>
            </a:extLst>
          </p:cNvPr>
          <p:cNvSpPr>
            <a:spLocks noGrp="1"/>
          </p:cNvSpPr>
          <p:nvPr>
            <p:ph type="body" sz="quarter" idx="26" hasCustomPrompt="1"/>
          </p:nvPr>
        </p:nvSpPr>
        <p:spPr>
          <a:xfrm>
            <a:off x="6068790" y="2953518"/>
            <a:ext cx="3024340" cy="442916"/>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March</a:t>
            </a:r>
            <a:endParaRPr lang="en-US" dirty="0"/>
          </a:p>
        </p:txBody>
      </p:sp>
      <p:sp>
        <p:nvSpPr>
          <p:cNvPr id="45" name="Text Placeholder 23">
            <a:extLst>
              <a:ext uri="{FF2B5EF4-FFF2-40B4-BE49-F238E27FC236}">
                <a16:creationId xmlns:a16="http://schemas.microsoft.com/office/drawing/2014/main" id="{DB432D93-6FEA-AC42-83B9-779DFF3A77AA}"/>
              </a:ext>
            </a:extLst>
          </p:cNvPr>
          <p:cNvSpPr>
            <a:spLocks noGrp="1"/>
          </p:cNvSpPr>
          <p:nvPr>
            <p:ph type="body" sz="quarter" idx="27" hasCustomPrompt="1"/>
          </p:nvPr>
        </p:nvSpPr>
        <p:spPr>
          <a:xfrm>
            <a:off x="6073073" y="2322165"/>
            <a:ext cx="3049353" cy="582221"/>
          </a:xfrm>
        </p:spPr>
        <p:txBody>
          <a:bodyPr>
            <a:normAutofit/>
          </a:bodyPr>
          <a:lstStyle>
            <a:lvl1pPr marL="0" indent="0" algn="ctr">
              <a:buNone/>
              <a:defRPr sz="4000" b="1" i="0">
                <a:solidFill>
                  <a:schemeClr val="bg1"/>
                </a:solidFill>
                <a:latin typeface="+mn-lt"/>
              </a:defRPr>
            </a:lvl1pPr>
          </a:lstStyle>
          <a:p>
            <a:pPr lvl="0"/>
            <a:r>
              <a:rPr lang="en-US" dirty="0"/>
              <a:t>17</a:t>
            </a:r>
          </a:p>
        </p:txBody>
      </p:sp>
      <p:sp>
        <p:nvSpPr>
          <p:cNvPr id="46" name="Text Placeholder 17">
            <a:extLst>
              <a:ext uri="{FF2B5EF4-FFF2-40B4-BE49-F238E27FC236}">
                <a16:creationId xmlns:a16="http://schemas.microsoft.com/office/drawing/2014/main" id="{23980425-5596-AE4F-A5E0-1E8D36188DD0}"/>
              </a:ext>
            </a:extLst>
          </p:cNvPr>
          <p:cNvSpPr>
            <a:spLocks noGrp="1"/>
          </p:cNvSpPr>
          <p:nvPr>
            <p:ph type="body" sz="quarter" idx="28" hasCustomPrompt="1"/>
          </p:nvPr>
        </p:nvSpPr>
        <p:spPr>
          <a:xfrm>
            <a:off x="6083621" y="3683794"/>
            <a:ext cx="3024340" cy="44291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5" name="Text Placeholder 23">
            <a:extLst>
              <a:ext uri="{FF2B5EF4-FFF2-40B4-BE49-F238E27FC236}">
                <a16:creationId xmlns:a16="http://schemas.microsoft.com/office/drawing/2014/main" id="{931F17A9-1990-CB4F-B6F6-4BB13F4AD5DC}"/>
              </a:ext>
            </a:extLst>
          </p:cNvPr>
          <p:cNvSpPr>
            <a:spLocks noGrp="1"/>
          </p:cNvSpPr>
          <p:nvPr>
            <p:ph type="body" sz="quarter" idx="29" hasCustomPrompt="1"/>
          </p:nvPr>
        </p:nvSpPr>
        <p:spPr>
          <a:xfrm>
            <a:off x="10764" y="422138"/>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6" name="Group 25">
            <a:extLst>
              <a:ext uri="{FF2B5EF4-FFF2-40B4-BE49-F238E27FC236}">
                <a16:creationId xmlns:a16="http://schemas.microsoft.com/office/drawing/2014/main" id="{AC475032-DAB7-304F-BF53-A3C3404916B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7772EBA6-F1EE-3349-870B-DA8A0907A2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AB75FCCC-38AC-A147-87ED-B00DBF1BE25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9" name="Picture 28" descr="Shape, arrow&#10;&#10;Description automatically generated">
              <a:extLst>
                <a:ext uri="{FF2B5EF4-FFF2-40B4-BE49-F238E27FC236}">
                  <a16:creationId xmlns:a16="http://schemas.microsoft.com/office/drawing/2014/main" id="{8D82AE2D-D776-E640-A44F-4D690A0FE5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04065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 point icon graph">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2224249" y="1546728"/>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2267348" y="15881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47276" y="1593028"/>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88709" y="1634463"/>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8744267" y="1599278"/>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8791385" y="1640713"/>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1967843" y="4647272"/>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1955146" y="4152598"/>
            <a:ext cx="2061046" cy="335052"/>
          </a:xfrm>
        </p:spPr>
        <p:txBody>
          <a:bodyPr/>
          <a:lstStyle>
            <a:lvl1pPr algn="ctr">
              <a:buNone/>
              <a:defRPr sz="2000" b="0" i="0" spc="0">
                <a:solidFill>
                  <a:srgbClr val="23385C"/>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090305"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77608" y="4190444"/>
            <a:ext cx="2061046" cy="335052"/>
          </a:xfrm>
        </p:spPr>
        <p:txBody>
          <a:bodyPr/>
          <a:lstStyle>
            <a:lvl1pPr algn="ctr">
              <a:buNone/>
              <a:defRPr sz="2000" b="0" i="0" spc="0">
                <a:solidFill>
                  <a:srgbClr val="00A4B8"/>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8490663" y="4685118"/>
            <a:ext cx="2061046" cy="1237497"/>
          </a:xfrm>
        </p:spPr>
        <p:txBody>
          <a:bodyPr/>
          <a:lstStyle>
            <a:lvl1pPr algn="ctr">
              <a:buNone/>
              <a:defRPr sz="1500" b="0" i="0" spc="0">
                <a:solidFill>
                  <a:srgbClr val="23385C"/>
                </a:solidFill>
                <a:latin typeface="Montserrat Ligh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8477966" y="4190444"/>
            <a:ext cx="2061046" cy="335052"/>
          </a:xfrm>
        </p:spPr>
        <p:txBody>
          <a:bodyPr/>
          <a:lstStyle>
            <a:lvl1pPr algn="ctr">
              <a:buNone/>
              <a:defRPr sz="2000" b="0" i="0" spc="0">
                <a:solidFill>
                  <a:srgbClr val="7DCCC6"/>
                </a:solidFill>
                <a:latin typeface="Montserrat" pitchFamily="2" charset="77"/>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21" name="Text Placeholder 23">
            <a:extLst>
              <a:ext uri="{FF2B5EF4-FFF2-40B4-BE49-F238E27FC236}">
                <a16:creationId xmlns:a16="http://schemas.microsoft.com/office/drawing/2014/main" id="{C979FF8E-2FF0-A342-B688-0AFAC421133E}"/>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D1B88B6A-8D11-514C-B2D6-79146707A8E8}"/>
              </a:ext>
            </a:extLst>
          </p:cNvPr>
          <p:cNvGrpSpPr/>
          <p:nvPr userDrawn="1"/>
        </p:nvGrpSpPr>
        <p:grpSpPr>
          <a:xfrm>
            <a:off x="5067451" y="6036885"/>
            <a:ext cx="1765535" cy="1041400"/>
            <a:chOff x="5067451" y="6036885"/>
            <a:chExt cx="1765535" cy="1041400"/>
          </a:xfrm>
        </p:grpSpPr>
        <p:pic>
          <p:nvPicPr>
            <p:cNvPr id="23" name="Picture 22" descr="Icon&#10;&#10;Description automatically generated">
              <a:extLst>
                <a:ext uri="{FF2B5EF4-FFF2-40B4-BE49-F238E27FC236}">
                  <a16:creationId xmlns:a16="http://schemas.microsoft.com/office/drawing/2014/main" id="{D8C5B22D-3390-3A40-A1D5-3774D41C6C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4" name="Picture 23" descr="A picture containing text, sign, tableware, plate&#10;&#10;Description automatically generated">
              <a:extLst>
                <a:ext uri="{FF2B5EF4-FFF2-40B4-BE49-F238E27FC236}">
                  <a16:creationId xmlns:a16="http://schemas.microsoft.com/office/drawing/2014/main" id="{ED964094-6516-9044-B1BD-5934D68608E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25" name="Picture 24" descr="Shape, arrow&#10;&#10;Description automatically generated">
              <a:extLst>
                <a:ext uri="{FF2B5EF4-FFF2-40B4-BE49-F238E27FC236}">
                  <a16:creationId xmlns:a16="http://schemas.microsoft.com/office/drawing/2014/main" id="{5300CC89-2E33-FC40-B06A-D37A4DE8FB9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68254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 point icon graph A">
    <p:spTree>
      <p:nvGrpSpPr>
        <p:cNvPr id="1" name=""/>
        <p:cNvGrpSpPr/>
        <p:nvPr/>
      </p:nvGrpSpPr>
      <p:grpSpPr>
        <a:xfrm>
          <a:off x="0" y="0"/>
          <a:ext cx="0" cy="0"/>
          <a:chOff x="0" y="0"/>
          <a:chExt cx="0" cy="0"/>
        </a:xfrm>
      </p:grpSpPr>
      <p:sp>
        <p:nvSpPr>
          <p:cNvPr id="4" name="Freeform: Shape 4232">
            <a:extLst>
              <a:ext uri="{FF2B5EF4-FFF2-40B4-BE49-F238E27FC236}">
                <a16:creationId xmlns:a16="http://schemas.microsoft.com/office/drawing/2014/main" id="{622070F6-FB1F-9148-9EB4-D8EF592B6C8A}"/>
              </a:ext>
            </a:extLst>
          </p:cNvPr>
          <p:cNvSpPr/>
          <p:nvPr userDrawn="1"/>
        </p:nvSpPr>
        <p:spPr>
          <a:xfrm>
            <a:off x="3193681" y="1544244"/>
            <a:ext cx="1521426" cy="2214649"/>
          </a:xfrm>
          <a:custGeom>
            <a:avLst/>
            <a:gdLst/>
            <a:ahLst/>
            <a:cxnLst>
              <a:cxn ang="3cd4">
                <a:pos x="hc" y="t"/>
              </a:cxn>
              <a:cxn ang="cd2">
                <a:pos x="l" y="vc"/>
              </a:cxn>
              <a:cxn ang="cd4">
                <a:pos x="hc" y="b"/>
              </a:cxn>
              <a:cxn ang="0">
                <a:pos x="r" y="vc"/>
              </a:cxn>
            </a:cxnLst>
            <a:rect l="l" t="t" r="r" b="b"/>
            <a:pathLst>
              <a:path w="914" h="1330">
                <a:moveTo>
                  <a:pt x="456" y="219"/>
                </a:moveTo>
                <a:cubicBezTo>
                  <a:pt x="327" y="219"/>
                  <a:pt x="220" y="325"/>
                  <a:pt x="220" y="455"/>
                </a:cubicBezTo>
                <a:cubicBezTo>
                  <a:pt x="220" y="587"/>
                  <a:pt x="327" y="692"/>
                  <a:pt x="456" y="692"/>
                </a:cubicBezTo>
                <a:cubicBezTo>
                  <a:pt x="587" y="692"/>
                  <a:pt x="693" y="587"/>
                  <a:pt x="693" y="455"/>
                </a:cubicBezTo>
                <a:cubicBezTo>
                  <a:pt x="693" y="325"/>
                  <a:pt x="587" y="219"/>
                  <a:pt x="456" y="219"/>
                </a:cubicBezTo>
                <a:close/>
                <a:moveTo>
                  <a:pt x="456" y="0"/>
                </a:moveTo>
                <a:cubicBezTo>
                  <a:pt x="709" y="0"/>
                  <a:pt x="914" y="203"/>
                  <a:pt x="914" y="455"/>
                </a:cubicBezTo>
                <a:cubicBezTo>
                  <a:pt x="914" y="705"/>
                  <a:pt x="714" y="907"/>
                  <a:pt x="466" y="913"/>
                </a:cubicBezTo>
                <a:lnTo>
                  <a:pt x="466" y="1276"/>
                </a:lnTo>
                <a:cubicBezTo>
                  <a:pt x="477" y="1280"/>
                  <a:pt x="485" y="1289"/>
                  <a:pt x="485" y="1303"/>
                </a:cubicBezTo>
                <a:cubicBezTo>
                  <a:pt x="485" y="1316"/>
                  <a:pt x="473" y="1330"/>
                  <a:pt x="456" y="1330"/>
                </a:cubicBezTo>
                <a:cubicBezTo>
                  <a:pt x="442" y="1330"/>
                  <a:pt x="429" y="1316"/>
                  <a:pt x="429" y="1303"/>
                </a:cubicBezTo>
                <a:cubicBezTo>
                  <a:pt x="429" y="1289"/>
                  <a:pt x="438" y="1280"/>
                  <a:pt x="449" y="1276"/>
                </a:cubicBezTo>
                <a:lnTo>
                  <a:pt x="449" y="913"/>
                </a:lnTo>
                <a:cubicBezTo>
                  <a:pt x="200" y="907"/>
                  <a:pt x="0" y="705"/>
                  <a:pt x="0" y="455"/>
                </a:cubicBezTo>
                <a:cubicBezTo>
                  <a:pt x="0" y="203"/>
                  <a:pt x="204" y="0"/>
                  <a:pt x="45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5" name="Freeform: Shape 4237">
            <a:extLst>
              <a:ext uri="{FF2B5EF4-FFF2-40B4-BE49-F238E27FC236}">
                <a16:creationId xmlns:a16="http://schemas.microsoft.com/office/drawing/2014/main" id="{D8A1DBA4-C804-2D47-9911-EC8677BC17CE}"/>
              </a:ext>
            </a:extLst>
          </p:cNvPr>
          <p:cNvSpPr/>
          <p:nvPr userDrawn="1"/>
        </p:nvSpPr>
        <p:spPr>
          <a:xfrm>
            <a:off x="3236780"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7" y="0"/>
                  <a:pt x="0" y="106"/>
                  <a:pt x="0" y="236"/>
                </a:cubicBezTo>
                <a:cubicBezTo>
                  <a:pt x="0" y="368"/>
                  <a:pt x="107" y="473"/>
                  <a:pt x="236" y="473"/>
                </a:cubicBezTo>
                <a:cubicBezTo>
                  <a:pt x="367" y="473"/>
                  <a:pt x="473" y="368"/>
                  <a:pt x="473" y="236"/>
                </a:cubicBezTo>
                <a:cubicBezTo>
                  <a:pt x="473" y="106"/>
                  <a:pt x="367" y="0"/>
                  <a:pt x="236" y="0"/>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6" name="Freeform: Shape 4233">
            <a:extLst>
              <a:ext uri="{FF2B5EF4-FFF2-40B4-BE49-F238E27FC236}">
                <a16:creationId xmlns:a16="http://schemas.microsoft.com/office/drawing/2014/main" id="{A2B5C452-54BF-9B4F-A43E-38B402D1B95F}"/>
              </a:ext>
            </a:extLst>
          </p:cNvPr>
          <p:cNvSpPr/>
          <p:nvPr userDrawn="1"/>
        </p:nvSpPr>
        <p:spPr>
          <a:xfrm>
            <a:off x="5357993" y="1544244"/>
            <a:ext cx="1519759" cy="2214649"/>
          </a:xfrm>
          <a:custGeom>
            <a:avLst/>
            <a:gdLst/>
            <a:ahLst/>
            <a:cxnLst>
              <a:cxn ang="3cd4">
                <a:pos x="hc" y="t"/>
              </a:cxn>
              <a:cxn ang="cd2">
                <a:pos x="l" y="vc"/>
              </a:cxn>
              <a:cxn ang="cd4">
                <a:pos x="hc" y="b"/>
              </a:cxn>
              <a:cxn ang="0">
                <a:pos x="r" y="vc"/>
              </a:cxn>
            </a:cxnLst>
            <a:rect l="l" t="t" r="r" b="b"/>
            <a:pathLst>
              <a:path w="913" h="1330">
                <a:moveTo>
                  <a:pt x="455" y="219"/>
                </a:moveTo>
                <a:cubicBezTo>
                  <a:pt x="325" y="219"/>
                  <a:pt x="219" y="325"/>
                  <a:pt x="219" y="455"/>
                </a:cubicBezTo>
                <a:cubicBezTo>
                  <a:pt x="219" y="587"/>
                  <a:pt x="325" y="692"/>
                  <a:pt x="455" y="692"/>
                </a:cubicBezTo>
                <a:cubicBezTo>
                  <a:pt x="587" y="692"/>
                  <a:pt x="692" y="587"/>
                  <a:pt x="692" y="455"/>
                </a:cubicBezTo>
                <a:cubicBezTo>
                  <a:pt x="692" y="325"/>
                  <a:pt x="587" y="219"/>
                  <a:pt x="455" y="219"/>
                </a:cubicBezTo>
                <a:close/>
                <a:moveTo>
                  <a:pt x="455" y="0"/>
                </a:moveTo>
                <a:cubicBezTo>
                  <a:pt x="708" y="0"/>
                  <a:pt x="913" y="203"/>
                  <a:pt x="913" y="455"/>
                </a:cubicBezTo>
                <a:cubicBezTo>
                  <a:pt x="913" y="705"/>
                  <a:pt x="713" y="907"/>
                  <a:pt x="465" y="913"/>
                </a:cubicBezTo>
                <a:lnTo>
                  <a:pt x="465" y="1276"/>
                </a:lnTo>
                <a:cubicBezTo>
                  <a:pt x="476" y="1280"/>
                  <a:pt x="484" y="1289"/>
                  <a:pt x="484" y="1303"/>
                </a:cubicBezTo>
                <a:cubicBezTo>
                  <a:pt x="484" y="1316"/>
                  <a:pt x="471" y="1330"/>
                  <a:pt x="455" y="1330"/>
                </a:cubicBezTo>
                <a:cubicBezTo>
                  <a:pt x="441" y="1330"/>
                  <a:pt x="429" y="1316"/>
                  <a:pt x="429" y="1303"/>
                </a:cubicBezTo>
                <a:cubicBezTo>
                  <a:pt x="429" y="1289"/>
                  <a:pt x="435" y="1280"/>
                  <a:pt x="446" y="1276"/>
                </a:cubicBezTo>
                <a:lnTo>
                  <a:pt x="446" y="913"/>
                </a:lnTo>
                <a:cubicBezTo>
                  <a:pt x="199" y="907"/>
                  <a:pt x="0" y="705"/>
                  <a:pt x="0" y="455"/>
                </a:cubicBezTo>
                <a:cubicBezTo>
                  <a:pt x="0" y="203"/>
                  <a:pt x="203" y="0"/>
                  <a:pt x="455"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7" name="Freeform: Shape 4238">
            <a:extLst>
              <a:ext uri="{FF2B5EF4-FFF2-40B4-BE49-F238E27FC236}">
                <a16:creationId xmlns:a16="http://schemas.microsoft.com/office/drawing/2014/main" id="{444A958E-CFA7-B64E-92C8-D832683C4A94}"/>
              </a:ext>
            </a:extLst>
          </p:cNvPr>
          <p:cNvSpPr/>
          <p:nvPr userDrawn="1"/>
        </p:nvSpPr>
        <p:spPr>
          <a:xfrm>
            <a:off x="5399426" y="1585679"/>
            <a:ext cx="1433560" cy="1433557"/>
          </a:xfrm>
          <a:custGeom>
            <a:avLst/>
            <a:gdLst/>
            <a:ahLst/>
            <a:cxnLst>
              <a:cxn ang="3cd4">
                <a:pos x="hc" y="t"/>
              </a:cxn>
              <a:cxn ang="cd2">
                <a:pos x="l" y="vc"/>
              </a:cxn>
              <a:cxn ang="cd4">
                <a:pos x="hc" y="b"/>
              </a:cxn>
              <a:cxn ang="0">
                <a:pos x="r" y="vc"/>
              </a:cxn>
            </a:cxnLst>
            <a:rect l="l" t="t" r="r" b="b"/>
            <a:pathLst>
              <a:path w="473" h="473">
                <a:moveTo>
                  <a:pt x="236" y="0"/>
                </a:moveTo>
                <a:cubicBezTo>
                  <a:pt x="106" y="0"/>
                  <a:pt x="0" y="106"/>
                  <a:pt x="0" y="236"/>
                </a:cubicBezTo>
                <a:cubicBezTo>
                  <a:pt x="0" y="368"/>
                  <a:pt x="106" y="473"/>
                  <a:pt x="236" y="473"/>
                </a:cubicBezTo>
                <a:cubicBezTo>
                  <a:pt x="368" y="473"/>
                  <a:pt x="473" y="368"/>
                  <a:pt x="473" y="236"/>
                </a:cubicBezTo>
                <a:cubicBezTo>
                  <a:pt x="473" y="106"/>
                  <a:pt x="368" y="0"/>
                  <a:pt x="236" y="0"/>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8" name="Freeform: Shape 4231">
            <a:extLst>
              <a:ext uri="{FF2B5EF4-FFF2-40B4-BE49-F238E27FC236}">
                <a16:creationId xmlns:a16="http://schemas.microsoft.com/office/drawing/2014/main" id="{9605CC6B-4A3F-524F-A45E-78BB72858F56}"/>
              </a:ext>
            </a:extLst>
          </p:cNvPr>
          <p:cNvSpPr/>
          <p:nvPr userDrawn="1"/>
        </p:nvSpPr>
        <p:spPr>
          <a:xfrm>
            <a:off x="1029368" y="1544244"/>
            <a:ext cx="1521426" cy="2214649"/>
          </a:xfrm>
          <a:custGeom>
            <a:avLst/>
            <a:gdLst/>
            <a:ahLst/>
            <a:cxnLst>
              <a:cxn ang="3cd4">
                <a:pos x="hc" y="t"/>
              </a:cxn>
              <a:cxn ang="cd2">
                <a:pos x="l" y="vc"/>
              </a:cxn>
              <a:cxn ang="cd4">
                <a:pos x="hc" y="b"/>
              </a:cxn>
              <a:cxn ang="0">
                <a:pos x="r" y="vc"/>
              </a:cxn>
            </a:cxnLst>
            <a:rect l="l" t="t" r="r" b="b"/>
            <a:pathLst>
              <a:path w="914" h="1330">
                <a:moveTo>
                  <a:pt x="458" y="219"/>
                </a:moveTo>
                <a:cubicBezTo>
                  <a:pt x="327" y="219"/>
                  <a:pt x="222" y="325"/>
                  <a:pt x="222" y="455"/>
                </a:cubicBezTo>
                <a:cubicBezTo>
                  <a:pt x="222" y="587"/>
                  <a:pt x="327" y="692"/>
                  <a:pt x="458" y="692"/>
                </a:cubicBezTo>
                <a:cubicBezTo>
                  <a:pt x="587" y="692"/>
                  <a:pt x="694" y="587"/>
                  <a:pt x="694" y="455"/>
                </a:cubicBezTo>
                <a:cubicBezTo>
                  <a:pt x="694" y="325"/>
                  <a:pt x="587" y="219"/>
                  <a:pt x="458" y="219"/>
                </a:cubicBezTo>
                <a:close/>
                <a:moveTo>
                  <a:pt x="458" y="0"/>
                </a:moveTo>
                <a:cubicBezTo>
                  <a:pt x="710" y="0"/>
                  <a:pt x="914" y="203"/>
                  <a:pt x="914" y="455"/>
                </a:cubicBezTo>
                <a:cubicBezTo>
                  <a:pt x="914" y="705"/>
                  <a:pt x="714" y="907"/>
                  <a:pt x="466" y="913"/>
                </a:cubicBezTo>
                <a:lnTo>
                  <a:pt x="466" y="1276"/>
                </a:lnTo>
                <a:cubicBezTo>
                  <a:pt x="476" y="1280"/>
                  <a:pt x="485" y="1289"/>
                  <a:pt x="485" y="1303"/>
                </a:cubicBezTo>
                <a:cubicBezTo>
                  <a:pt x="485" y="1316"/>
                  <a:pt x="473" y="1330"/>
                  <a:pt x="458" y="1330"/>
                </a:cubicBezTo>
                <a:cubicBezTo>
                  <a:pt x="441" y="1330"/>
                  <a:pt x="429" y="1316"/>
                  <a:pt x="429" y="1303"/>
                </a:cubicBezTo>
                <a:cubicBezTo>
                  <a:pt x="429" y="1289"/>
                  <a:pt x="438" y="1280"/>
                  <a:pt x="448" y="1276"/>
                </a:cubicBezTo>
                <a:lnTo>
                  <a:pt x="448" y="913"/>
                </a:lnTo>
                <a:cubicBezTo>
                  <a:pt x="200" y="907"/>
                  <a:pt x="0" y="705"/>
                  <a:pt x="0" y="455"/>
                </a:cubicBezTo>
                <a:cubicBezTo>
                  <a:pt x="0" y="203"/>
                  <a:pt x="206" y="0"/>
                  <a:pt x="458"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9" name="Freeform: Shape 4236">
            <a:extLst>
              <a:ext uri="{FF2B5EF4-FFF2-40B4-BE49-F238E27FC236}">
                <a16:creationId xmlns:a16="http://schemas.microsoft.com/office/drawing/2014/main" id="{F05D8F79-BD65-8347-867D-58A890D1083E}"/>
              </a:ext>
            </a:extLst>
          </p:cNvPr>
          <p:cNvSpPr/>
          <p:nvPr userDrawn="1"/>
        </p:nvSpPr>
        <p:spPr>
          <a:xfrm>
            <a:off x="1076487" y="1585679"/>
            <a:ext cx="1430522" cy="1433557"/>
          </a:xfrm>
          <a:custGeom>
            <a:avLst/>
            <a:gdLst/>
            <a:ahLst/>
            <a:cxnLst>
              <a:cxn ang="3cd4">
                <a:pos x="hc" y="t"/>
              </a:cxn>
              <a:cxn ang="cd2">
                <a:pos x="l" y="vc"/>
              </a:cxn>
              <a:cxn ang="cd4">
                <a:pos x="hc" y="b"/>
              </a:cxn>
              <a:cxn ang="0">
                <a:pos x="r" y="vc"/>
              </a:cxn>
            </a:cxnLst>
            <a:rect l="l" t="t" r="r" b="b"/>
            <a:pathLst>
              <a:path w="472" h="473">
                <a:moveTo>
                  <a:pt x="236" y="0"/>
                </a:moveTo>
                <a:cubicBezTo>
                  <a:pt x="105" y="0"/>
                  <a:pt x="0" y="106"/>
                  <a:pt x="0" y="236"/>
                </a:cubicBezTo>
                <a:cubicBezTo>
                  <a:pt x="0" y="368"/>
                  <a:pt x="105" y="473"/>
                  <a:pt x="236" y="473"/>
                </a:cubicBezTo>
                <a:cubicBezTo>
                  <a:pt x="365" y="473"/>
                  <a:pt x="472" y="368"/>
                  <a:pt x="472" y="236"/>
                </a:cubicBezTo>
                <a:cubicBezTo>
                  <a:pt x="472" y="106"/>
                  <a:pt x="365" y="0"/>
                  <a:pt x="236" y="0"/>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0" name="Freeform: Shape 4235">
            <a:extLst>
              <a:ext uri="{FF2B5EF4-FFF2-40B4-BE49-F238E27FC236}">
                <a16:creationId xmlns:a16="http://schemas.microsoft.com/office/drawing/2014/main" id="{2F2F1A50-32F6-E84E-B2A8-E09466C954B2}"/>
              </a:ext>
            </a:extLst>
          </p:cNvPr>
          <p:cNvSpPr/>
          <p:nvPr userDrawn="1"/>
        </p:nvSpPr>
        <p:spPr>
          <a:xfrm>
            <a:off x="9684951" y="1544244"/>
            <a:ext cx="1518092" cy="2214649"/>
          </a:xfrm>
          <a:custGeom>
            <a:avLst/>
            <a:gdLst/>
            <a:ahLst/>
            <a:cxnLst>
              <a:cxn ang="3cd4">
                <a:pos x="hc" y="t"/>
              </a:cxn>
              <a:cxn ang="cd2">
                <a:pos x="l" y="vc"/>
              </a:cxn>
              <a:cxn ang="cd4">
                <a:pos x="hc" y="b"/>
              </a:cxn>
              <a:cxn ang="0">
                <a:pos x="r" y="vc"/>
              </a:cxn>
            </a:cxnLst>
            <a:rect l="l" t="t" r="r" b="b"/>
            <a:pathLst>
              <a:path w="912" h="1330">
                <a:moveTo>
                  <a:pt x="455" y="219"/>
                </a:moveTo>
                <a:cubicBezTo>
                  <a:pt x="326" y="219"/>
                  <a:pt x="219" y="325"/>
                  <a:pt x="219" y="455"/>
                </a:cubicBezTo>
                <a:cubicBezTo>
                  <a:pt x="219" y="587"/>
                  <a:pt x="326" y="692"/>
                  <a:pt x="455" y="692"/>
                </a:cubicBezTo>
                <a:cubicBezTo>
                  <a:pt x="586" y="692"/>
                  <a:pt x="692" y="587"/>
                  <a:pt x="692" y="455"/>
                </a:cubicBezTo>
                <a:cubicBezTo>
                  <a:pt x="692" y="325"/>
                  <a:pt x="586" y="219"/>
                  <a:pt x="455" y="219"/>
                </a:cubicBezTo>
                <a:close/>
                <a:moveTo>
                  <a:pt x="455" y="0"/>
                </a:moveTo>
                <a:cubicBezTo>
                  <a:pt x="708" y="0"/>
                  <a:pt x="912" y="203"/>
                  <a:pt x="912" y="455"/>
                </a:cubicBezTo>
                <a:cubicBezTo>
                  <a:pt x="912" y="705"/>
                  <a:pt x="713" y="907"/>
                  <a:pt x="465" y="913"/>
                </a:cubicBezTo>
                <a:lnTo>
                  <a:pt x="465" y="1276"/>
                </a:lnTo>
                <a:cubicBezTo>
                  <a:pt x="476" y="1280"/>
                  <a:pt x="483" y="1289"/>
                  <a:pt x="483" y="1303"/>
                </a:cubicBezTo>
                <a:cubicBezTo>
                  <a:pt x="483" y="1316"/>
                  <a:pt x="471" y="1330"/>
                  <a:pt x="455" y="1330"/>
                </a:cubicBezTo>
                <a:cubicBezTo>
                  <a:pt x="441" y="1330"/>
                  <a:pt x="428" y="1316"/>
                  <a:pt x="428" y="1303"/>
                </a:cubicBezTo>
                <a:cubicBezTo>
                  <a:pt x="428" y="1289"/>
                  <a:pt x="436" y="1280"/>
                  <a:pt x="447" y="1276"/>
                </a:cubicBezTo>
                <a:lnTo>
                  <a:pt x="447" y="913"/>
                </a:lnTo>
                <a:cubicBezTo>
                  <a:pt x="199" y="907"/>
                  <a:pt x="0" y="705"/>
                  <a:pt x="0" y="455"/>
                </a:cubicBezTo>
                <a:cubicBezTo>
                  <a:pt x="0" y="203"/>
                  <a:pt x="203" y="0"/>
                  <a:pt x="45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2" name="Freeform: Shape 4234">
            <a:extLst>
              <a:ext uri="{FF2B5EF4-FFF2-40B4-BE49-F238E27FC236}">
                <a16:creationId xmlns:a16="http://schemas.microsoft.com/office/drawing/2014/main" id="{473A5FB1-762F-F846-BB1E-727584AF3C5F}"/>
              </a:ext>
            </a:extLst>
          </p:cNvPr>
          <p:cNvSpPr/>
          <p:nvPr userDrawn="1"/>
        </p:nvSpPr>
        <p:spPr>
          <a:xfrm>
            <a:off x="7520639" y="1544244"/>
            <a:ext cx="1521426" cy="2214649"/>
          </a:xfrm>
          <a:custGeom>
            <a:avLst/>
            <a:gdLst/>
            <a:ahLst/>
            <a:cxnLst>
              <a:cxn ang="3cd4">
                <a:pos x="hc" y="t"/>
              </a:cxn>
              <a:cxn ang="cd2">
                <a:pos x="l" y="vc"/>
              </a:cxn>
              <a:cxn ang="cd4">
                <a:pos x="hc" y="b"/>
              </a:cxn>
              <a:cxn ang="0">
                <a:pos x="r" y="vc"/>
              </a:cxn>
            </a:cxnLst>
            <a:rect l="l" t="t" r="r" b="b"/>
            <a:pathLst>
              <a:path w="914" h="1330">
                <a:moveTo>
                  <a:pt x="457" y="219"/>
                </a:moveTo>
                <a:cubicBezTo>
                  <a:pt x="327" y="219"/>
                  <a:pt x="222" y="325"/>
                  <a:pt x="222" y="455"/>
                </a:cubicBezTo>
                <a:cubicBezTo>
                  <a:pt x="222" y="587"/>
                  <a:pt x="327" y="692"/>
                  <a:pt x="457" y="692"/>
                </a:cubicBezTo>
                <a:cubicBezTo>
                  <a:pt x="587" y="692"/>
                  <a:pt x="694" y="587"/>
                  <a:pt x="694" y="455"/>
                </a:cubicBezTo>
                <a:cubicBezTo>
                  <a:pt x="694" y="325"/>
                  <a:pt x="587" y="219"/>
                  <a:pt x="457" y="219"/>
                </a:cubicBezTo>
                <a:close/>
                <a:moveTo>
                  <a:pt x="457" y="0"/>
                </a:moveTo>
                <a:cubicBezTo>
                  <a:pt x="710" y="0"/>
                  <a:pt x="914" y="203"/>
                  <a:pt x="914" y="455"/>
                </a:cubicBezTo>
                <a:cubicBezTo>
                  <a:pt x="914" y="705"/>
                  <a:pt x="714" y="907"/>
                  <a:pt x="466" y="913"/>
                </a:cubicBezTo>
                <a:lnTo>
                  <a:pt x="466" y="1276"/>
                </a:lnTo>
                <a:cubicBezTo>
                  <a:pt x="477" y="1280"/>
                  <a:pt x="484" y="1289"/>
                  <a:pt x="484" y="1303"/>
                </a:cubicBezTo>
                <a:cubicBezTo>
                  <a:pt x="484" y="1316"/>
                  <a:pt x="472" y="1330"/>
                  <a:pt x="457" y="1330"/>
                </a:cubicBezTo>
                <a:cubicBezTo>
                  <a:pt x="441" y="1330"/>
                  <a:pt x="429" y="1316"/>
                  <a:pt x="429" y="1303"/>
                </a:cubicBezTo>
                <a:cubicBezTo>
                  <a:pt x="429" y="1289"/>
                  <a:pt x="437" y="1280"/>
                  <a:pt x="448" y="1276"/>
                </a:cubicBezTo>
                <a:lnTo>
                  <a:pt x="448" y="913"/>
                </a:lnTo>
                <a:cubicBezTo>
                  <a:pt x="200" y="907"/>
                  <a:pt x="0" y="705"/>
                  <a:pt x="0" y="455"/>
                </a:cubicBezTo>
                <a:cubicBezTo>
                  <a:pt x="0" y="203"/>
                  <a:pt x="205" y="0"/>
                  <a:pt x="457"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13" name="Freeform: Shape 4239">
            <a:extLst>
              <a:ext uri="{FF2B5EF4-FFF2-40B4-BE49-F238E27FC236}">
                <a16:creationId xmlns:a16="http://schemas.microsoft.com/office/drawing/2014/main" id="{C85CF623-BF5F-8445-9C36-B325D84F9DE3}"/>
              </a:ext>
            </a:extLst>
          </p:cNvPr>
          <p:cNvSpPr/>
          <p:nvPr userDrawn="1"/>
        </p:nvSpPr>
        <p:spPr>
          <a:xfrm>
            <a:off x="7567757"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771262" y="465103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758565" y="4156364"/>
            <a:ext cx="2061046" cy="335052"/>
          </a:xfrm>
        </p:spPr>
        <p:txBody>
          <a:bodyPr/>
          <a:lstStyle>
            <a:lvl1pPr algn="ctr">
              <a:buNone/>
              <a:defRPr sz="20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37275" y="4644788"/>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24578" y="4150114"/>
            <a:ext cx="2061046" cy="335052"/>
          </a:xfrm>
        </p:spPr>
        <p:txBody>
          <a:bodyPr/>
          <a:lstStyle>
            <a:lvl1pPr algn="ctr">
              <a:buNone/>
              <a:defRPr sz="20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01022" y="463633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088325" y="4141660"/>
            <a:ext cx="2061046" cy="335052"/>
          </a:xfrm>
        </p:spPr>
        <p:txBody>
          <a:bodyPr/>
          <a:lstStyle>
            <a:lvl1pPr algn="ctr">
              <a:buNone/>
              <a:defRPr sz="20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67035" y="4630084"/>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54338" y="4135410"/>
            <a:ext cx="2061046" cy="335052"/>
          </a:xfrm>
        </p:spPr>
        <p:txBody>
          <a:bodyPr/>
          <a:lstStyle>
            <a:lvl1pPr algn="ctr">
              <a:buNone/>
              <a:defRPr sz="20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21613" y="4618509"/>
            <a:ext cx="2061046"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408916" y="4123835"/>
            <a:ext cx="2061046" cy="335052"/>
          </a:xfrm>
        </p:spPr>
        <p:txBody>
          <a:bodyPr/>
          <a:lstStyle>
            <a:lvl1pPr algn="ctr">
              <a:buNone/>
              <a:defRPr sz="2000" b="1" i="0" spc="0">
                <a:solidFill>
                  <a:srgbClr val="FDC562"/>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 One</a:t>
            </a:r>
            <a:endParaRPr lang="en-US" dirty="0"/>
          </a:p>
        </p:txBody>
      </p:sp>
      <p:sp>
        <p:nvSpPr>
          <p:cNvPr id="30" name="Freeform: Shape 4239">
            <a:extLst>
              <a:ext uri="{FF2B5EF4-FFF2-40B4-BE49-F238E27FC236}">
                <a16:creationId xmlns:a16="http://schemas.microsoft.com/office/drawing/2014/main" id="{E253BA23-B768-C040-9224-2910F7AB1B7E}"/>
              </a:ext>
            </a:extLst>
          </p:cNvPr>
          <p:cNvSpPr/>
          <p:nvPr userDrawn="1"/>
        </p:nvSpPr>
        <p:spPr>
          <a:xfrm>
            <a:off x="9724178" y="1585679"/>
            <a:ext cx="1430522" cy="1433557"/>
          </a:xfrm>
          <a:custGeom>
            <a:avLst/>
            <a:gdLst/>
            <a:ahLst/>
            <a:cxnLst>
              <a:cxn ang="3cd4">
                <a:pos x="hc" y="t"/>
              </a:cxn>
              <a:cxn ang="cd2">
                <a:pos x="l" y="vc"/>
              </a:cxn>
              <a:cxn ang="cd4">
                <a:pos x="hc" y="b"/>
              </a:cxn>
              <a:cxn ang="0">
                <a:pos x="r" y="vc"/>
              </a:cxn>
            </a:cxnLst>
            <a:rect l="l" t="t" r="r" b="b"/>
            <a:pathLst>
              <a:path w="472" h="473">
                <a:moveTo>
                  <a:pt x="235" y="0"/>
                </a:moveTo>
                <a:cubicBezTo>
                  <a:pt x="105" y="0"/>
                  <a:pt x="0" y="106"/>
                  <a:pt x="0" y="236"/>
                </a:cubicBezTo>
                <a:cubicBezTo>
                  <a:pt x="0" y="368"/>
                  <a:pt x="105" y="473"/>
                  <a:pt x="235" y="473"/>
                </a:cubicBezTo>
                <a:cubicBezTo>
                  <a:pt x="365" y="473"/>
                  <a:pt x="472" y="368"/>
                  <a:pt x="472" y="236"/>
                </a:cubicBezTo>
                <a:cubicBezTo>
                  <a:pt x="472" y="106"/>
                  <a:pt x="365" y="0"/>
                  <a:pt x="235" y="0"/>
                </a:cubicBezTo>
                <a:close/>
              </a:path>
            </a:pathLst>
          </a:custGeom>
          <a:solidFill>
            <a:srgbClr val="FDC56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u="none" strike="noStrike" kern="1200" dirty="0">
              <a:ln>
                <a:noFill/>
              </a:ln>
              <a:latin typeface="Lato Regular" charset="0"/>
              <a:ea typeface="Arial Unicode MS" pitchFamily="2"/>
              <a:cs typeface="Arial Unicode MS" pitchFamily="2"/>
            </a:endParaRPr>
          </a:p>
        </p:txBody>
      </p:sp>
      <p:sp>
        <p:nvSpPr>
          <p:cNvPr id="29" name="Text Placeholder 23">
            <a:extLst>
              <a:ext uri="{FF2B5EF4-FFF2-40B4-BE49-F238E27FC236}">
                <a16:creationId xmlns:a16="http://schemas.microsoft.com/office/drawing/2014/main" id="{98F821B7-EAB6-F546-8E25-040E6E2F35CD}"/>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31" name="Group 30">
            <a:extLst>
              <a:ext uri="{FF2B5EF4-FFF2-40B4-BE49-F238E27FC236}">
                <a16:creationId xmlns:a16="http://schemas.microsoft.com/office/drawing/2014/main" id="{530C9986-91CC-D444-9577-B3CECEA0AD9C}"/>
              </a:ext>
            </a:extLst>
          </p:cNvPr>
          <p:cNvGrpSpPr/>
          <p:nvPr userDrawn="1"/>
        </p:nvGrpSpPr>
        <p:grpSpPr>
          <a:xfrm>
            <a:off x="5067451" y="6036885"/>
            <a:ext cx="1765535" cy="1041400"/>
            <a:chOff x="5067451" y="6036885"/>
            <a:chExt cx="1765535" cy="1041400"/>
          </a:xfrm>
        </p:grpSpPr>
        <p:pic>
          <p:nvPicPr>
            <p:cNvPr id="32" name="Picture 31" descr="Icon&#10;&#10;Description automatically generated">
              <a:extLst>
                <a:ext uri="{FF2B5EF4-FFF2-40B4-BE49-F238E27FC236}">
                  <a16:creationId xmlns:a16="http://schemas.microsoft.com/office/drawing/2014/main" id="{D561A9AB-0248-CA40-855D-ED8FDA963E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EB7458A9-6C4A-D84B-BE18-1A79D625950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3A31897B-E06F-1340-A904-EA6E63F03542}"/>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3791680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 point icon Graph B">
    <p:spTree>
      <p:nvGrpSpPr>
        <p:cNvPr id="1" name=""/>
        <p:cNvGrpSpPr/>
        <p:nvPr/>
      </p:nvGrpSpPr>
      <p:grpSpPr>
        <a:xfrm>
          <a:off x="0" y="0"/>
          <a:ext cx="0" cy="0"/>
          <a:chOff x="0" y="0"/>
          <a:chExt cx="0" cy="0"/>
        </a:xfrm>
      </p:grpSpPr>
      <p:sp>
        <p:nvSpPr>
          <p:cNvPr id="26" name="Freeform 175">
            <a:extLst>
              <a:ext uri="{FF2B5EF4-FFF2-40B4-BE49-F238E27FC236}">
                <a16:creationId xmlns:a16="http://schemas.microsoft.com/office/drawing/2014/main" id="{8C0B3D42-2317-6946-847C-DF2D8C708228}"/>
              </a:ext>
            </a:extLst>
          </p:cNvPr>
          <p:cNvSpPr>
            <a:spLocks noChangeArrowheads="1"/>
          </p:cNvSpPr>
          <p:nvPr userDrawn="1"/>
        </p:nvSpPr>
        <p:spPr bwMode="auto">
          <a:xfrm>
            <a:off x="832077" y="3024269"/>
            <a:ext cx="1921262" cy="2081780"/>
          </a:xfrm>
          <a:custGeom>
            <a:avLst/>
            <a:gdLst>
              <a:gd name="T0" fmla="*/ 3123 w 3430"/>
              <a:gd name="T1" fmla="*/ 642 h 3719"/>
              <a:gd name="T2" fmla="*/ 3123 w 3430"/>
              <a:gd name="T3" fmla="*/ 642 h 3719"/>
              <a:gd name="T4" fmla="*/ 2090 w 3430"/>
              <a:gd name="T5" fmla="*/ 642 h 3719"/>
              <a:gd name="T6" fmla="*/ 1715 w 3430"/>
              <a:gd name="T7" fmla="*/ 0 h 3719"/>
              <a:gd name="T8" fmla="*/ 1347 w 3430"/>
              <a:gd name="T9" fmla="*/ 642 h 3719"/>
              <a:gd name="T10" fmla="*/ 307 w 3430"/>
              <a:gd name="T11" fmla="*/ 642 h 3719"/>
              <a:gd name="T12" fmla="*/ 0 w 3430"/>
              <a:gd name="T13" fmla="*/ 948 h 3719"/>
              <a:gd name="T14" fmla="*/ 0 w 3430"/>
              <a:gd name="T15" fmla="*/ 3420 h 3719"/>
              <a:gd name="T16" fmla="*/ 307 w 3430"/>
              <a:gd name="T17" fmla="*/ 3718 h 3719"/>
              <a:gd name="T18" fmla="*/ 3123 w 3430"/>
              <a:gd name="T19" fmla="*/ 3718 h 3719"/>
              <a:gd name="T20" fmla="*/ 3429 w 3430"/>
              <a:gd name="T21" fmla="*/ 3420 h 3719"/>
              <a:gd name="T22" fmla="*/ 3429 w 3430"/>
              <a:gd name="T23" fmla="*/ 948 h 3719"/>
              <a:gd name="T24" fmla="*/ 3123 w 3430"/>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30" h="3719">
                <a:moveTo>
                  <a:pt x="3123" y="642"/>
                </a:moveTo>
                <a:lnTo>
                  <a:pt x="3123" y="642"/>
                </a:lnTo>
                <a:cubicBezTo>
                  <a:pt x="2090" y="642"/>
                  <a:pt x="2090" y="642"/>
                  <a:pt x="2090" y="642"/>
                </a:cubicBezTo>
                <a:cubicBezTo>
                  <a:pt x="1715" y="0"/>
                  <a:pt x="1715" y="0"/>
                  <a:pt x="1715" y="0"/>
                </a:cubicBezTo>
                <a:cubicBezTo>
                  <a:pt x="1347" y="642"/>
                  <a:pt x="1347" y="642"/>
                  <a:pt x="1347" y="642"/>
                </a:cubicBezTo>
                <a:cubicBezTo>
                  <a:pt x="307" y="642"/>
                  <a:pt x="307" y="642"/>
                  <a:pt x="307" y="642"/>
                </a:cubicBezTo>
                <a:cubicBezTo>
                  <a:pt x="138" y="642"/>
                  <a:pt x="0" y="780"/>
                  <a:pt x="0" y="948"/>
                </a:cubicBezTo>
                <a:cubicBezTo>
                  <a:pt x="0" y="3420"/>
                  <a:pt x="0" y="3420"/>
                  <a:pt x="0" y="3420"/>
                </a:cubicBezTo>
                <a:cubicBezTo>
                  <a:pt x="0" y="3588"/>
                  <a:pt x="138" y="3718"/>
                  <a:pt x="307" y="3718"/>
                </a:cubicBezTo>
                <a:cubicBezTo>
                  <a:pt x="3123" y="3718"/>
                  <a:pt x="3123" y="3718"/>
                  <a:pt x="3123" y="3718"/>
                </a:cubicBezTo>
                <a:cubicBezTo>
                  <a:pt x="3291" y="3718"/>
                  <a:pt x="3429" y="3588"/>
                  <a:pt x="3429" y="3420"/>
                </a:cubicBezTo>
                <a:cubicBezTo>
                  <a:pt x="3429" y="948"/>
                  <a:pt x="3429" y="948"/>
                  <a:pt x="3429" y="948"/>
                </a:cubicBezTo>
                <a:cubicBezTo>
                  <a:pt x="3429" y="780"/>
                  <a:pt x="3291" y="642"/>
                  <a:pt x="3123" y="642"/>
                </a:cubicBezTo>
              </a:path>
            </a:pathLst>
          </a:custGeom>
          <a:solidFill>
            <a:srgbClr val="23385C"/>
          </a:solidFill>
          <a:ln w="9525" cap="flat">
            <a:noFill/>
            <a:bevel/>
            <a:headEnd/>
            <a:tailEnd/>
          </a:ln>
          <a:effectLst/>
        </p:spPr>
        <p:txBody>
          <a:bodyPr wrap="none" anchor="ctr"/>
          <a:lstStyle/>
          <a:p>
            <a:endParaRPr lang="en-US"/>
          </a:p>
        </p:txBody>
      </p:sp>
      <p:sp>
        <p:nvSpPr>
          <p:cNvPr id="27" name="Freeform 176">
            <a:extLst>
              <a:ext uri="{FF2B5EF4-FFF2-40B4-BE49-F238E27FC236}">
                <a16:creationId xmlns:a16="http://schemas.microsoft.com/office/drawing/2014/main" id="{40053DCA-CDEC-8B4D-B8F3-C1EF890EF020}"/>
              </a:ext>
            </a:extLst>
          </p:cNvPr>
          <p:cNvSpPr>
            <a:spLocks noChangeArrowheads="1"/>
          </p:cNvSpPr>
          <p:nvPr userDrawn="1"/>
        </p:nvSpPr>
        <p:spPr bwMode="auto">
          <a:xfrm>
            <a:off x="2970654" y="3024269"/>
            <a:ext cx="1916323" cy="2081780"/>
          </a:xfrm>
          <a:custGeom>
            <a:avLst/>
            <a:gdLst>
              <a:gd name="T0" fmla="*/ 3122 w 3421"/>
              <a:gd name="T1" fmla="*/ 642 h 3719"/>
              <a:gd name="T2" fmla="*/ 3122 w 3421"/>
              <a:gd name="T3" fmla="*/ 642 h 3719"/>
              <a:gd name="T4" fmla="*/ 2089 w 3421"/>
              <a:gd name="T5" fmla="*/ 642 h 3719"/>
              <a:gd name="T6" fmla="*/ 1722 w 3421"/>
              <a:gd name="T7" fmla="*/ 0 h 3719"/>
              <a:gd name="T8" fmla="*/ 1347 w 3421"/>
              <a:gd name="T9" fmla="*/ 642 h 3719"/>
              <a:gd name="T10" fmla="*/ 306 w 3421"/>
              <a:gd name="T11" fmla="*/ 642 h 3719"/>
              <a:gd name="T12" fmla="*/ 0 w 3421"/>
              <a:gd name="T13" fmla="*/ 948 h 3719"/>
              <a:gd name="T14" fmla="*/ 0 w 3421"/>
              <a:gd name="T15" fmla="*/ 3420 h 3719"/>
              <a:gd name="T16" fmla="*/ 306 w 3421"/>
              <a:gd name="T17" fmla="*/ 3718 h 3719"/>
              <a:gd name="T18" fmla="*/ 3122 w 3421"/>
              <a:gd name="T19" fmla="*/ 3718 h 3719"/>
              <a:gd name="T20" fmla="*/ 3420 w 3421"/>
              <a:gd name="T21" fmla="*/ 3420 h 3719"/>
              <a:gd name="T22" fmla="*/ 3420 w 3421"/>
              <a:gd name="T23" fmla="*/ 948 h 3719"/>
              <a:gd name="T24" fmla="*/ 3122 w 3421"/>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1" h="3719">
                <a:moveTo>
                  <a:pt x="3122" y="642"/>
                </a:moveTo>
                <a:lnTo>
                  <a:pt x="3122" y="642"/>
                </a:lnTo>
                <a:cubicBezTo>
                  <a:pt x="2089" y="642"/>
                  <a:pt x="2089" y="642"/>
                  <a:pt x="2089" y="642"/>
                </a:cubicBezTo>
                <a:cubicBezTo>
                  <a:pt x="1722" y="0"/>
                  <a:pt x="1722" y="0"/>
                  <a:pt x="1722" y="0"/>
                </a:cubicBezTo>
                <a:cubicBezTo>
                  <a:pt x="1347" y="642"/>
                  <a:pt x="1347" y="642"/>
                  <a:pt x="134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0" y="3718"/>
                  <a:pt x="3420" y="3588"/>
                  <a:pt x="3420" y="3420"/>
                </a:cubicBezTo>
                <a:cubicBezTo>
                  <a:pt x="3420" y="948"/>
                  <a:pt x="3420" y="948"/>
                  <a:pt x="3420" y="948"/>
                </a:cubicBezTo>
                <a:cubicBezTo>
                  <a:pt x="3420" y="780"/>
                  <a:pt x="3290" y="642"/>
                  <a:pt x="3122" y="642"/>
                </a:cubicBezTo>
              </a:path>
            </a:pathLst>
          </a:custGeom>
          <a:solidFill>
            <a:srgbClr val="00A4B8"/>
          </a:solidFill>
          <a:ln w="9525" cap="flat">
            <a:noFill/>
            <a:bevel/>
            <a:headEnd/>
            <a:tailEnd/>
          </a:ln>
          <a:effectLst/>
        </p:spPr>
        <p:txBody>
          <a:bodyPr wrap="none" anchor="ctr"/>
          <a:lstStyle/>
          <a:p>
            <a:endParaRPr lang="en-US"/>
          </a:p>
        </p:txBody>
      </p:sp>
      <p:sp>
        <p:nvSpPr>
          <p:cNvPr id="28" name="Freeform 177">
            <a:extLst>
              <a:ext uri="{FF2B5EF4-FFF2-40B4-BE49-F238E27FC236}">
                <a16:creationId xmlns:a16="http://schemas.microsoft.com/office/drawing/2014/main" id="{10B1012D-1247-0E4A-BFFD-D8F52FAEDE4C}"/>
              </a:ext>
            </a:extLst>
          </p:cNvPr>
          <p:cNvSpPr>
            <a:spLocks noChangeArrowheads="1"/>
          </p:cNvSpPr>
          <p:nvPr userDrawn="1"/>
        </p:nvSpPr>
        <p:spPr bwMode="auto">
          <a:xfrm>
            <a:off x="5104293" y="3024269"/>
            <a:ext cx="1918793" cy="2081780"/>
          </a:xfrm>
          <a:custGeom>
            <a:avLst/>
            <a:gdLst>
              <a:gd name="T0" fmla="*/ 3121 w 3428"/>
              <a:gd name="T1" fmla="*/ 642 h 3719"/>
              <a:gd name="T2" fmla="*/ 3121 w 3428"/>
              <a:gd name="T3" fmla="*/ 642 h 3719"/>
              <a:gd name="T4" fmla="*/ 2103 w 3428"/>
              <a:gd name="T5" fmla="*/ 642 h 3719"/>
              <a:gd name="T6" fmla="*/ 1729 w 3428"/>
              <a:gd name="T7" fmla="*/ 0 h 3719"/>
              <a:gd name="T8" fmla="*/ 1362 w 3428"/>
              <a:gd name="T9" fmla="*/ 642 h 3719"/>
              <a:gd name="T10" fmla="*/ 306 w 3428"/>
              <a:gd name="T11" fmla="*/ 642 h 3719"/>
              <a:gd name="T12" fmla="*/ 0 w 3428"/>
              <a:gd name="T13" fmla="*/ 948 h 3719"/>
              <a:gd name="T14" fmla="*/ 0 w 3428"/>
              <a:gd name="T15" fmla="*/ 3420 h 3719"/>
              <a:gd name="T16" fmla="*/ 306 w 3428"/>
              <a:gd name="T17" fmla="*/ 3718 h 3719"/>
              <a:gd name="T18" fmla="*/ 3121 w 3428"/>
              <a:gd name="T19" fmla="*/ 3718 h 3719"/>
              <a:gd name="T20" fmla="*/ 3427 w 3428"/>
              <a:gd name="T21" fmla="*/ 3420 h 3719"/>
              <a:gd name="T22" fmla="*/ 3427 w 3428"/>
              <a:gd name="T23" fmla="*/ 948 h 3719"/>
              <a:gd name="T24" fmla="*/ 3121 w 3428"/>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8" h="3719">
                <a:moveTo>
                  <a:pt x="3121" y="642"/>
                </a:moveTo>
                <a:lnTo>
                  <a:pt x="3121" y="642"/>
                </a:lnTo>
                <a:cubicBezTo>
                  <a:pt x="2103" y="642"/>
                  <a:pt x="2103" y="642"/>
                  <a:pt x="2103" y="642"/>
                </a:cubicBezTo>
                <a:cubicBezTo>
                  <a:pt x="1729" y="0"/>
                  <a:pt x="1729" y="0"/>
                  <a:pt x="1729" y="0"/>
                </a:cubicBezTo>
                <a:cubicBezTo>
                  <a:pt x="1362" y="642"/>
                  <a:pt x="1362" y="642"/>
                  <a:pt x="1362"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1" y="3718"/>
                  <a:pt x="3121" y="3718"/>
                  <a:pt x="3121" y="3718"/>
                </a:cubicBezTo>
                <a:cubicBezTo>
                  <a:pt x="3289" y="3718"/>
                  <a:pt x="3427" y="3588"/>
                  <a:pt x="3427" y="3420"/>
                </a:cubicBezTo>
                <a:cubicBezTo>
                  <a:pt x="3427" y="948"/>
                  <a:pt x="3427" y="948"/>
                  <a:pt x="3427" y="948"/>
                </a:cubicBezTo>
                <a:cubicBezTo>
                  <a:pt x="3427" y="780"/>
                  <a:pt x="3289" y="642"/>
                  <a:pt x="3121" y="642"/>
                </a:cubicBezTo>
              </a:path>
            </a:pathLst>
          </a:custGeom>
          <a:solidFill>
            <a:srgbClr val="7DCCC6"/>
          </a:solidFill>
          <a:ln w="9525" cap="flat">
            <a:noFill/>
            <a:bevel/>
            <a:headEnd/>
            <a:tailEnd/>
          </a:ln>
          <a:effectLst/>
        </p:spPr>
        <p:txBody>
          <a:bodyPr wrap="none" anchor="ctr"/>
          <a:lstStyle/>
          <a:p>
            <a:endParaRPr lang="en-US"/>
          </a:p>
        </p:txBody>
      </p:sp>
      <p:sp>
        <p:nvSpPr>
          <p:cNvPr id="29" name="Freeform 178">
            <a:extLst>
              <a:ext uri="{FF2B5EF4-FFF2-40B4-BE49-F238E27FC236}">
                <a16:creationId xmlns:a16="http://schemas.microsoft.com/office/drawing/2014/main" id="{65CDE706-10CF-2F43-88C1-BCEBF0BED009}"/>
              </a:ext>
            </a:extLst>
          </p:cNvPr>
          <p:cNvSpPr>
            <a:spLocks noChangeArrowheads="1"/>
          </p:cNvSpPr>
          <p:nvPr userDrawn="1"/>
        </p:nvSpPr>
        <p:spPr bwMode="auto">
          <a:xfrm>
            <a:off x="7242870" y="3024269"/>
            <a:ext cx="1916323" cy="2081780"/>
          </a:xfrm>
          <a:custGeom>
            <a:avLst/>
            <a:gdLst>
              <a:gd name="T0" fmla="*/ 3115 w 3422"/>
              <a:gd name="T1" fmla="*/ 642 h 3719"/>
              <a:gd name="T2" fmla="*/ 3115 w 3422"/>
              <a:gd name="T3" fmla="*/ 642 h 3719"/>
              <a:gd name="T4" fmla="*/ 2105 w 3422"/>
              <a:gd name="T5" fmla="*/ 642 h 3719"/>
              <a:gd name="T6" fmla="*/ 1737 w 3422"/>
              <a:gd name="T7" fmla="*/ 0 h 3719"/>
              <a:gd name="T8" fmla="*/ 1362 w 3422"/>
              <a:gd name="T9" fmla="*/ 642 h 3719"/>
              <a:gd name="T10" fmla="*/ 299 w 3422"/>
              <a:gd name="T11" fmla="*/ 642 h 3719"/>
              <a:gd name="T12" fmla="*/ 0 w 3422"/>
              <a:gd name="T13" fmla="*/ 948 h 3719"/>
              <a:gd name="T14" fmla="*/ 0 w 3422"/>
              <a:gd name="T15" fmla="*/ 3420 h 3719"/>
              <a:gd name="T16" fmla="*/ 299 w 3422"/>
              <a:gd name="T17" fmla="*/ 3718 h 3719"/>
              <a:gd name="T18" fmla="*/ 3115 w 3422"/>
              <a:gd name="T19" fmla="*/ 3718 h 3719"/>
              <a:gd name="T20" fmla="*/ 3421 w 3422"/>
              <a:gd name="T21" fmla="*/ 3420 h 3719"/>
              <a:gd name="T22" fmla="*/ 3421 w 3422"/>
              <a:gd name="T23" fmla="*/ 948 h 3719"/>
              <a:gd name="T24" fmla="*/ 3115 w 3422"/>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2" h="3719">
                <a:moveTo>
                  <a:pt x="3115" y="642"/>
                </a:moveTo>
                <a:lnTo>
                  <a:pt x="3115" y="642"/>
                </a:lnTo>
                <a:cubicBezTo>
                  <a:pt x="2105" y="642"/>
                  <a:pt x="2105" y="642"/>
                  <a:pt x="2105" y="642"/>
                </a:cubicBezTo>
                <a:cubicBezTo>
                  <a:pt x="1737" y="0"/>
                  <a:pt x="1737" y="0"/>
                  <a:pt x="1737" y="0"/>
                </a:cubicBezTo>
                <a:cubicBezTo>
                  <a:pt x="1362" y="642"/>
                  <a:pt x="1362" y="642"/>
                  <a:pt x="1362" y="642"/>
                </a:cubicBezTo>
                <a:cubicBezTo>
                  <a:pt x="299" y="642"/>
                  <a:pt x="299" y="642"/>
                  <a:pt x="299" y="642"/>
                </a:cubicBezTo>
                <a:cubicBezTo>
                  <a:pt x="130" y="642"/>
                  <a:pt x="0" y="780"/>
                  <a:pt x="0" y="948"/>
                </a:cubicBezTo>
                <a:cubicBezTo>
                  <a:pt x="0" y="3420"/>
                  <a:pt x="0" y="3420"/>
                  <a:pt x="0" y="3420"/>
                </a:cubicBezTo>
                <a:cubicBezTo>
                  <a:pt x="0" y="3588"/>
                  <a:pt x="130" y="3718"/>
                  <a:pt x="299" y="3718"/>
                </a:cubicBezTo>
                <a:cubicBezTo>
                  <a:pt x="3115" y="3718"/>
                  <a:pt x="3115" y="3718"/>
                  <a:pt x="3115" y="3718"/>
                </a:cubicBezTo>
                <a:cubicBezTo>
                  <a:pt x="3283" y="3718"/>
                  <a:pt x="3421" y="3588"/>
                  <a:pt x="3421" y="3420"/>
                </a:cubicBezTo>
                <a:cubicBezTo>
                  <a:pt x="3421" y="948"/>
                  <a:pt x="3421" y="948"/>
                  <a:pt x="3421" y="948"/>
                </a:cubicBezTo>
                <a:cubicBezTo>
                  <a:pt x="3421" y="780"/>
                  <a:pt x="3283" y="642"/>
                  <a:pt x="3115" y="642"/>
                </a:cubicBezTo>
              </a:path>
            </a:pathLst>
          </a:custGeom>
          <a:solidFill>
            <a:srgbClr val="F16A4C"/>
          </a:solidFill>
          <a:ln w="9525" cap="flat">
            <a:noFill/>
            <a:bevel/>
            <a:headEnd/>
            <a:tailEnd/>
          </a:ln>
          <a:effectLst/>
        </p:spPr>
        <p:txBody>
          <a:bodyPr wrap="none" anchor="ctr"/>
          <a:lstStyle/>
          <a:p>
            <a:endParaRPr lang="en-US"/>
          </a:p>
        </p:txBody>
      </p:sp>
      <p:sp>
        <p:nvSpPr>
          <p:cNvPr id="30" name="Freeform 179">
            <a:extLst>
              <a:ext uri="{FF2B5EF4-FFF2-40B4-BE49-F238E27FC236}">
                <a16:creationId xmlns:a16="http://schemas.microsoft.com/office/drawing/2014/main" id="{832BCD4D-201E-8748-B1F7-9CE73C83B47C}"/>
              </a:ext>
            </a:extLst>
          </p:cNvPr>
          <p:cNvSpPr>
            <a:spLocks noChangeArrowheads="1"/>
          </p:cNvSpPr>
          <p:nvPr userDrawn="1"/>
        </p:nvSpPr>
        <p:spPr bwMode="auto">
          <a:xfrm>
            <a:off x="9376508" y="3024269"/>
            <a:ext cx="1921262" cy="2081780"/>
          </a:xfrm>
          <a:custGeom>
            <a:avLst/>
            <a:gdLst>
              <a:gd name="T0" fmla="*/ 3122 w 3429"/>
              <a:gd name="T1" fmla="*/ 642 h 3719"/>
              <a:gd name="T2" fmla="*/ 3122 w 3429"/>
              <a:gd name="T3" fmla="*/ 642 h 3719"/>
              <a:gd name="T4" fmla="*/ 2120 w 3429"/>
              <a:gd name="T5" fmla="*/ 642 h 3719"/>
              <a:gd name="T6" fmla="*/ 1745 w 3429"/>
              <a:gd name="T7" fmla="*/ 0 h 3719"/>
              <a:gd name="T8" fmla="*/ 1377 w 3429"/>
              <a:gd name="T9" fmla="*/ 642 h 3719"/>
              <a:gd name="T10" fmla="*/ 306 w 3429"/>
              <a:gd name="T11" fmla="*/ 642 h 3719"/>
              <a:gd name="T12" fmla="*/ 0 w 3429"/>
              <a:gd name="T13" fmla="*/ 948 h 3719"/>
              <a:gd name="T14" fmla="*/ 0 w 3429"/>
              <a:gd name="T15" fmla="*/ 3420 h 3719"/>
              <a:gd name="T16" fmla="*/ 306 w 3429"/>
              <a:gd name="T17" fmla="*/ 3718 h 3719"/>
              <a:gd name="T18" fmla="*/ 3122 w 3429"/>
              <a:gd name="T19" fmla="*/ 3718 h 3719"/>
              <a:gd name="T20" fmla="*/ 3428 w 3429"/>
              <a:gd name="T21" fmla="*/ 3420 h 3719"/>
              <a:gd name="T22" fmla="*/ 3428 w 3429"/>
              <a:gd name="T23" fmla="*/ 948 h 3719"/>
              <a:gd name="T24" fmla="*/ 3122 w 3429"/>
              <a:gd name="T25" fmla="*/ 642 h 3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29" h="3719">
                <a:moveTo>
                  <a:pt x="3122" y="642"/>
                </a:moveTo>
                <a:lnTo>
                  <a:pt x="3122" y="642"/>
                </a:lnTo>
                <a:cubicBezTo>
                  <a:pt x="2120" y="642"/>
                  <a:pt x="2120" y="642"/>
                  <a:pt x="2120" y="642"/>
                </a:cubicBezTo>
                <a:cubicBezTo>
                  <a:pt x="1745" y="0"/>
                  <a:pt x="1745" y="0"/>
                  <a:pt x="1745" y="0"/>
                </a:cubicBezTo>
                <a:cubicBezTo>
                  <a:pt x="1377" y="642"/>
                  <a:pt x="1377" y="642"/>
                  <a:pt x="1377" y="642"/>
                </a:cubicBezTo>
                <a:cubicBezTo>
                  <a:pt x="306" y="642"/>
                  <a:pt x="306" y="642"/>
                  <a:pt x="306" y="642"/>
                </a:cubicBezTo>
                <a:cubicBezTo>
                  <a:pt x="138" y="642"/>
                  <a:pt x="0" y="780"/>
                  <a:pt x="0" y="948"/>
                </a:cubicBezTo>
                <a:cubicBezTo>
                  <a:pt x="0" y="3420"/>
                  <a:pt x="0" y="3420"/>
                  <a:pt x="0" y="3420"/>
                </a:cubicBezTo>
                <a:cubicBezTo>
                  <a:pt x="0" y="3588"/>
                  <a:pt x="138" y="3718"/>
                  <a:pt x="306" y="3718"/>
                </a:cubicBezTo>
                <a:cubicBezTo>
                  <a:pt x="3122" y="3718"/>
                  <a:pt x="3122" y="3718"/>
                  <a:pt x="3122" y="3718"/>
                </a:cubicBezTo>
                <a:cubicBezTo>
                  <a:pt x="3291" y="3718"/>
                  <a:pt x="3428" y="3588"/>
                  <a:pt x="3428" y="3420"/>
                </a:cubicBezTo>
                <a:cubicBezTo>
                  <a:pt x="3428" y="948"/>
                  <a:pt x="3428" y="948"/>
                  <a:pt x="3428" y="948"/>
                </a:cubicBezTo>
                <a:cubicBezTo>
                  <a:pt x="3428" y="780"/>
                  <a:pt x="3291" y="642"/>
                  <a:pt x="3122" y="642"/>
                </a:cubicBezTo>
              </a:path>
            </a:pathLst>
          </a:custGeom>
          <a:solidFill>
            <a:srgbClr val="FDC562">
              <a:alpha val="80000"/>
            </a:srgbClr>
          </a:solidFill>
          <a:ln w="9525" cap="flat">
            <a:noFill/>
            <a:bevel/>
            <a:headEnd/>
            <a:tailEnd/>
          </a:ln>
          <a:effectLst/>
        </p:spPr>
        <p:txBody>
          <a:bodyPr wrap="none" anchor="ctr"/>
          <a:lstStyle/>
          <a:p>
            <a:endParaRPr lang="en-US"/>
          </a:p>
        </p:txBody>
      </p:sp>
      <p:sp>
        <p:nvSpPr>
          <p:cNvPr id="34" name="Text Placeholder 23">
            <a:extLst>
              <a:ext uri="{FF2B5EF4-FFF2-40B4-BE49-F238E27FC236}">
                <a16:creationId xmlns:a16="http://schemas.microsoft.com/office/drawing/2014/main" id="{929DE76E-73B1-9148-AD97-229EAA47B07C}"/>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sp>
        <p:nvSpPr>
          <p:cNvPr id="49" name="Text Placeholder 17">
            <a:extLst>
              <a:ext uri="{FF2B5EF4-FFF2-40B4-BE49-F238E27FC236}">
                <a16:creationId xmlns:a16="http://schemas.microsoft.com/office/drawing/2014/main" id="{128E9ECD-6E05-7C40-AE3A-58DA7B5240BE}"/>
              </a:ext>
            </a:extLst>
          </p:cNvPr>
          <p:cNvSpPr>
            <a:spLocks noGrp="1"/>
          </p:cNvSpPr>
          <p:nvPr>
            <p:ph type="body" sz="quarter" idx="21" hasCustomPrompt="1"/>
          </p:nvPr>
        </p:nvSpPr>
        <p:spPr>
          <a:xfrm>
            <a:off x="847141" y="4267105"/>
            <a:ext cx="1903851"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0" name="Text Placeholder 17">
            <a:extLst>
              <a:ext uri="{FF2B5EF4-FFF2-40B4-BE49-F238E27FC236}">
                <a16:creationId xmlns:a16="http://schemas.microsoft.com/office/drawing/2014/main" id="{18990701-AC9F-534B-8665-6B063C6FD299}"/>
              </a:ext>
            </a:extLst>
          </p:cNvPr>
          <p:cNvSpPr>
            <a:spLocks noGrp="1"/>
          </p:cNvSpPr>
          <p:nvPr>
            <p:ph type="body" sz="quarter" idx="25" hasCustomPrompt="1"/>
          </p:nvPr>
        </p:nvSpPr>
        <p:spPr>
          <a:xfrm>
            <a:off x="846019" y="3772431"/>
            <a:ext cx="1903851"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1" name="Text Placeholder 17">
            <a:extLst>
              <a:ext uri="{FF2B5EF4-FFF2-40B4-BE49-F238E27FC236}">
                <a16:creationId xmlns:a16="http://schemas.microsoft.com/office/drawing/2014/main" id="{B9635948-5A8E-DA49-8402-87460CCA36C0}"/>
              </a:ext>
            </a:extLst>
          </p:cNvPr>
          <p:cNvSpPr>
            <a:spLocks noGrp="1"/>
          </p:cNvSpPr>
          <p:nvPr>
            <p:ph type="body" sz="quarter" idx="30" hasCustomPrompt="1"/>
          </p:nvPr>
        </p:nvSpPr>
        <p:spPr>
          <a:xfrm>
            <a:off x="2997293" y="4260855"/>
            <a:ext cx="1921263"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2" name="Text Placeholder 17">
            <a:extLst>
              <a:ext uri="{FF2B5EF4-FFF2-40B4-BE49-F238E27FC236}">
                <a16:creationId xmlns:a16="http://schemas.microsoft.com/office/drawing/2014/main" id="{F8D16C6E-0FEF-E949-9F8E-AD42CE6382AE}"/>
              </a:ext>
            </a:extLst>
          </p:cNvPr>
          <p:cNvSpPr>
            <a:spLocks noGrp="1"/>
          </p:cNvSpPr>
          <p:nvPr>
            <p:ph type="body" sz="quarter" idx="31" hasCustomPrompt="1"/>
          </p:nvPr>
        </p:nvSpPr>
        <p:spPr>
          <a:xfrm>
            <a:off x="2973021" y="3766181"/>
            <a:ext cx="1921263"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3" name="Text Placeholder 17">
            <a:extLst>
              <a:ext uri="{FF2B5EF4-FFF2-40B4-BE49-F238E27FC236}">
                <a16:creationId xmlns:a16="http://schemas.microsoft.com/office/drawing/2014/main" id="{125FFF2B-E58E-DA48-B8D2-900F36A687BE}"/>
              </a:ext>
            </a:extLst>
          </p:cNvPr>
          <p:cNvSpPr>
            <a:spLocks noGrp="1"/>
          </p:cNvSpPr>
          <p:nvPr>
            <p:ph type="body" sz="quarter" idx="32" hasCustomPrompt="1"/>
          </p:nvPr>
        </p:nvSpPr>
        <p:spPr>
          <a:xfrm>
            <a:off x="5129645" y="4252401"/>
            <a:ext cx="1908506"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4" name="Text Placeholder 17">
            <a:extLst>
              <a:ext uri="{FF2B5EF4-FFF2-40B4-BE49-F238E27FC236}">
                <a16:creationId xmlns:a16="http://schemas.microsoft.com/office/drawing/2014/main" id="{03C080F9-4843-5C45-9B7C-3FF59B8138FD}"/>
              </a:ext>
            </a:extLst>
          </p:cNvPr>
          <p:cNvSpPr>
            <a:spLocks noGrp="1"/>
          </p:cNvSpPr>
          <p:nvPr>
            <p:ph type="body" sz="quarter" idx="33" hasCustomPrompt="1"/>
          </p:nvPr>
        </p:nvSpPr>
        <p:spPr>
          <a:xfrm>
            <a:off x="5116948" y="3757727"/>
            <a:ext cx="1908506"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5" name="Text Placeholder 17">
            <a:extLst>
              <a:ext uri="{FF2B5EF4-FFF2-40B4-BE49-F238E27FC236}">
                <a16:creationId xmlns:a16="http://schemas.microsoft.com/office/drawing/2014/main" id="{B3393FE8-8E7A-8648-9B7F-DD063536F365}"/>
              </a:ext>
            </a:extLst>
          </p:cNvPr>
          <p:cNvSpPr>
            <a:spLocks noGrp="1"/>
          </p:cNvSpPr>
          <p:nvPr>
            <p:ph type="body" sz="quarter" idx="34" hasCustomPrompt="1"/>
          </p:nvPr>
        </p:nvSpPr>
        <p:spPr>
          <a:xfrm>
            <a:off x="7272508" y="4246151"/>
            <a:ext cx="1890175"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6" name="Text Placeholder 17">
            <a:extLst>
              <a:ext uri="{FF2B5EF4-FFF2-40B4-BE49-F238E27FC236}">
                <a16:creationId xmlns:a16="http://schemas.microsoft.com/office/drawing/2014/main" id="{FA8BB5AD-0DE3-1B4E-A424-802043EDCCCF}"/>
              </a:ext>
            </a:extLst>
          </p:cNvPr>
          <p:cNvSpPr>
            <a:spLocks noGrp="1"/>
          </p:cNvSpPr>
          <p:nvPr>
            <p:ph type="body" sz="quarter" idx="35" hasCustomPrompt="1"/>
          </p:nvPr>
        </p:nvSpPr>
        <p:spPr>
          <a:xfrm>
            <a:off x="7271386" y="3751477"/>
            <a:ext cx="1890175"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sp>
        <p:nvSpPr>
          <p:cNvPr id="57" name="Text Placeholder 17">
            <a:extLst>
              <a:ext uri="{FF2B5EF4-FFF2-40B4-BE49-F238E27FC236}">
                <a16:creationId xmlns:a16="http://schemas.microsoft.com/office/drawing/2014/main" id="{1E385F24-AB91-1644-9C17-F5DD6576CFB5}"/>
              </a:ext>
            </a:extLst>
          </p:cNvPr>
          <p:cNvSpPr>
            <a:spLocks noGrp="1"/>
          </p:cNvSpPr>
          <p:nvPr>
            <p:ph type="body" sz="quarter" idx="36" hasCustomPrompt="1"/>
          </p:nvPr>
        </p:nvSpPr>
        <p:spPr>
          <a:xfrm>
            <a:off x="9403936" y="4234576"/>
            <a:ext cx="1921262" cy="1237497"/>
          </a:xfrm>
        </p:spPr>
        <p:txBody>
          <a:bodyPr/>
          <a:lstStyle>
            <a:lvl1pPr algn="ctr">
              <a:buNone/>
              <a:defRPr sz="2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8" name="Text Placeholder 17">
            <a:extLst>
              <a:ext uri="{FF2B5EF4-FFF2-40B4-BE49-F238E27FC236}">
                <a16:creationId xmlns:a16="http://schemas.microsoft.com/office/drawing/2014/main" id="{400557A9-F756-6A47-95B0-B225A7B2B4DB}"/>
              </a:ext>
            </a:extLst>
          </p:cNvPr>
          <p:cNvSpPr>
            <a:spLocks noGrp="1"/>
          </p:cNvSpPr>
          <p:nvPr>
            <p:ph type="body" sz="quarter" idx="37" hasCustomPrompt="1"/>
          </p:nvPr>
        </p:nvSpPr>
        <p:spPr>
          <a:xfrm>
            <a:off x="9391239" y="3739902"/>
            <a:ext cx="1921262" cy="335052"/>
          </a:xfrm>
        </p:spPr>
        <p:txBody>
          <a:bodyPr/>
          <a:lstStyle>
            <a:lvl1pPr algn="ctr">
              <a:buNone/>
              <a:defRPr sz="20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Title</a:t>
            </a:r>
            <a:endParaRPr lang="en-US" dirty="0"/>
          </a:p>
        </p:txBody>
      </p:sp>
      <p:grpSp>
        <p:nvGrpSpPr>
          <p:cNvPr id="23" name="Group 22">
            <a:extLst>
              <a:ext uri="{FF2B5EF4-FFF2-40B4-BE49-F238E27FC236}">
                <a16:creationId xmlns:a16="http://schemas.microsoft.com/office/drawing/2014/main" id="{9422CA2A-4114-7047-B23C-9276FF8A7D65}"/>
              </a:ext>
            </a:extLst>
          </p:cNvPr>
          <p:cNvGrpSpPr/>
          <p:nvPr userDrawn="1"/>
        </p:nvGrpSpPr>
        <p:grpSpPr>
          <a:xfrm>
            <a:off x="5067451" y="6036885"/>
            <a:ext cx="1765535" cy="1041400"/>
            <a:chOff x="5067451" y="6036885"/>
            <a:chExt cx="1765535" cy="1041400"/>
          </a:xfrm>
        </p:grpSpPr>
        <p:pic>
          <p:nvPicPr>
            <p:cNvPr id="24" name="Picture 23" descr="Icon&#10;&#10;Description automatically generated">
              <a:extLst>
                <a:ext uri="{FF2B5EF4-FFF2-40B4-BE49-F238E27FC236}">
                  <a16:creationId xmlns:a16="http://schemas.microsoft.com/office/drawing/2014/main" id="{DBAB42BD-BD3E-2149-B8FD-92DE9DD0E4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5" name="Picture 24" descr="A picture containing text, sign, tableware, plate&#10;&#10;Description automatically generated">
              <a:extLst>
                <a:ext uri="{FF2B5EF4-FFF2-40B4-BE49-F238E27FC236}">
                  <a16:creationId xmlns:a16="http://schemas.microsoft.com/office/drawing/2014/main" id="{36D6A6BB-68BE-7944-8027-A43D2ED8FEA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BEE679D5-207C-094C-929F-48B423D755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40505952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 point icon Graph C">
    <p:spTree>
      <p:nvGrpSpPr>
        <p:cNvPr id="1" name=""/>
        <p:cNvGrpSpPr/>
        <p:nvPr/>
      </p:nvGrpSpPr>
      <p:grpSpPr>
        <a:xfrm>
          <a:off x="0" y="0"/>
          <a:ext cx="0" cy="0"/>
          <a:chOff x="0" y="0"/>
          <a:chExt cx="0" cy="0"/>
        </a:xfrm>
      </p:grpSpPr>
      <p:grpSp>
        <p:nvGrpSpPr>
          <p:cNvPr id="100" name="Group 99">
            <a:extLst>
              <a:ext uri="{FF2B5EF4-FFF2-40B4-BE49-F238E27FC236}">
                <a16:creationId xmlns:a16="http://schemas.microsoft.com/office/drawing/2014/main" id="{9D47C539-7E1F-9A4D-A0E2-0874E257D47F}"/>
              </a:ext>
            </a:extLst>
          </p:cNvPr>
          <p:cNvGrpSpPr/>
          <p:nvPr userDrawn="1"/>
        </p:nvGrpSpPr>
        <p:grpSpPr>
          <a:xfrm>
            <a:off x="1154562" y="1887157"/>
            <a:ext cx="9882876" cy="2798187"/>
            <a:chOff x="1875859" y="4907106"/>
            <a:chExt cx="20625932" cy="5839921"/>
          </a:xfrm>
        </p:grpSpPr>
        <p:sp>
          <p:nvSpPr>
            <p:cNvPr id="101" name="Block Arc 100">
              <a:extLst>
                <a:ext uri="{FF2B5EF4-FFF2-40B4-BE49-F238E27FC236}">
                  <a16:creationId xmlns:a16="http://schemas.microsoft.com/office/drawing/2014/main" id="{DFBD3BC9-7E5A-4643-90E7-A5CDC7C6EAC3}"/>
                </a:ext>
              </a:extLst>
            </p:cNvPr>
            <p:cNvSpPr>
              <a:spLocks noChangeAspect="1"/>
            </p:cNvSpPr>
            <p:nvPr/>
          </p:nvSpPr>
          <p:spPr>
            <a:xfrm rot="10800000">
              <a:off x="1875859"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2" name="Block Arc 101">
              <a:extLst>
                <a:ext uri="{FF2B5EF4-FFF2-40B4-BE49-F238E27FC236}">
                  <a16:creationId xmlns:a16="http://schemas.microsoft.com/office/drawing/2014/main" id="{2A55FCAE-3E0F-C648-A867-D49B2D13DB17}"/>
                </a:ext>
              </a:extLst>
            </p:cNvPr>
            <p:cNvSpPr>
              <a:spLocks noChangeAspect="1"/>
            </p:cNvSpPr>
            <p:nvPr/>
          </p:nvSpPr>
          <p:spPr>
            <a:xfrm>
              <a:off x="5916227" y="4907106"/>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3" name="Block Arc 102">
              <a:extLst>
                <a:ext uri="{FF2B5EF4-FFF2-40B4-BE49-F238E27FC236}">
                  <a16:creationId xmlns:a16="http://schemas.microsoft.com/office/drawing/2014/main" id="{67B40F74-0334-F94D-A4A6-FC1A645B2016}"/>
                </a:ext>
              </a:extLst>
            </p:cNvPr>
            <p:cNvSpPr>
              <a:spLocks noChangeAspect="1"/>
            </p:cNvSpPr>
            <p:nvPr/>
          </p:nvSpPr>
          <p:spPr>
            <a:xfrm rot="10800000">
              <a:off x="9956596" y="4907108"/>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4" name="Block Arc 103">
              <a:extLst>
                <a:ext uri="{FF2B5EF4-FFF2-40B4-BE49-F238E27FC236}">
                  <a16:creationId xmlns:a16="http://schemas.microsoft.com/office/drawing/2014/main" id="{EA89031A-4F1E-3B4B-B3FD-73BD6969A58A}"/>
                </a:ext>
              </a:extLst>
            </p:cNvPr>
            <p:cNvSpPr>
              <a:spLocks noChangeAspect="1"/>
            </p:cNvSpPr>
            <p:nvPr/>
          </p:nvSpPr>
          <p:spPr>
            <a:xfrm>
              <a:off x="13996964"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5" name="Block Arc 104">
              <a:extLst>
                <a:ext uri="{FF2B5EF4-FFF2-40B4-BE49-F238E27FC236}">
                  <a16:creationId xmlns:a16="http://schemas.microsoft.com/office/drawing/2014/main" id="{BC102F9A-7693-8547-8518-EFB5ADD85CB1}"/>
                </a:ext>
              </a:extLst>
            </p:cNvPr>
            <p:cNvSpPr>
              <a:spLocks noChangeAspect="1"/>
            </p:cNvSpPr>
            <p:nvPr/>
          </p:nvSpPr>
          <p:spPr>
            <a:xfrm>
              <a:off x="1875859" y="4907106"/>
              <a:ext cx="4464459" cy="4631501"/>
            </a:xfrm>
            <a:prstGeom prst="blockArc">
              <a:avLst>
                <a:gd name="adj1" fmla="val 10800000"/>
                <a:gd name="adj2" fmla="val 0"/>
                <a:gd name="adj3" fmla="val 9694"/>
              </a:avLst>
            </a:prstGeom>
            <a:solidFill>
              <a:srgbClr val="23385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6" name="Block Arc 105">
              <a:extLst>
                <a:ext uri="{FF2B5EF4-FFF2-40B4-BE49-F238E27FC236}">
                  <a16:creationId xmlns:a16="http://schemas.microsoft.com/office/drawing/2014/main" id="{2CC5A5AC-8BF0-BA45-9D0A-A9E2B4F5D89D}"/>
                </a:ext>
              </a:extLst>
            </p:cNvPr>
            <p:cNvSpPr>
              <a:spLocks noChangeAspect="1"/>
            </p:cNvSpPr>
            <p:nvPr/>
          </p:nvSpPr>
          <p:spPr>
            <a:xfrm rot="10800000">
              <a:off x="18037332" y="4907111"/>
              <a:ext cx="4464459" cy="4631501"/>
            </a:xfrm>
            <a:prstGeom prst="blockArc">
              <a:avLst>
                <a:gd name="adj1" fmla="val 10800000"/>
                <a:gd name="adj2" fmla="val 0"/>
                <a:gd name="adj3" fmla="val 9694"/>
              </a:avLst>
            </a:prstGeom>
            <a:solidFill>
              <a:srgbClr val="EFF1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7" name="Block Arc 106">
              <a:extLst>
                <a:ext uri="{FF2B5EF4-FFF2-40B4-BE49-F238E27FC236}">
                  <a16:creationId xmlns:a16="http://schemas.microsoft.com/office/drawing/2014/main" id="{9C353EB8-D92A-1B42-9A1B-48051A61B7B2}"/>
                </a:ext>
              </a:extLst>
            </p:cNvPr>
            <p:cNvSpPr>
              <a:spLocks noChangeAspect="1"/>
            </p:cNvSpPr>
            <p:nvPr/>
          </p:nvSpPr>
          <p:spPr>
            <a:xfrm rot="10800000">
              <a:off x="5916227" y="4907106"/>
              <a:ext cx="4464459" cy="4631501"/>
            </a:xfrm>
            <a:prstGeom prst="blockArc">
              <a:avLst>
                <a:gd name="adj1" fmla="val 10800000"/>
                <a:gd name="adj2" fmla="val 0"/>
                <a:gd name="adj3" fmla="val 9694"/>
              </a:avLst>
            </a:prstGeom>
            <a:solidFill>
              <a:srgbClr val="00A4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8" name="Block Arc 107">
              <a:extLst>
                <a:ext uri="{FF2B5EF4-FFF2-40B4-BE49-F238E27FC236}">
                  <a16:creationId xmlns:a16="http://schemas.microsoft.com/office/drawing/2014/main" id="{1C402117-6053-504C-8052-7EAC0B33EB8B}"/>
                </a:ext>
              </a:extLst>
            </p:cNvPr>
            <p:cNvSpPr>
              <a:spLocks noChangeAspect="1"/>
            </p:cNvSpPr>
            <p:nvPr/>
          </p:nvSpPr>
          <p:spPr>
            <a:xfrm rot="10800000">
              <a:off x="13996964" y="4907111"/>
              <a:ext cx="4464459" cy="4631501"/>
            </a:xfrm>
            <a:prstGeom prst="blockArc">
              <a:avLst>
                <a:gd name="adj1" fmla="val 10800000"/>
                <a:gd name="adj2" fmla="val 0"/>
                <a:gd name="adj3" fmla="val 9694"/>
              </a:avLst>
            </a:prstGeom>
            <a:solidFill>
              <a:srgbClr val="F16A4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09" name="Block Arc 108">
              <a:extLst>
                <a:ext uri="{FF2B5EF4-FFF2-40B4-BE49-F238E27FC236}">
                  <a16:creationId xmlns:a16="http://schemas.microsoft.com/office/drawing/2014/main" id="{46571C6C-6A6A-DC4C-938E-3A996BFCD104}"/>
                </a:ext>
              </a:extLst>
            </p:cNvPr>
            <p:cNvSpPr>
              <a:spLocks noChangeAspect="1"/>
            </p:cNvSpPr>
            <p:nvPr/>
          </p:nvSpPr>
          <p:spPr>
            <a:xfrm>
              <a:off x="9956596" y="4907108"/>
              <a:ext cx="4464459" cy="4631501"/>
            </a:xfrm>
            <a:prstGeom prst="blockArc">
              <a:avLst>
                <a:gd name="adj1" fmla="val 10800000"/>
                <a:gd name="adj2" fmla="val 0"/>
                <a:gd name="adj3" fmla="val 9694"/>
              </a:avLst>
            </a:prstGeom>
            <a:solidFill>
              <a:srgbClr val="7DCC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0" name="Block Arc 109">
              <a:extLst>
                <a:ext uri="{FF2B5EF4-FFF2-40B4-BE49-F238E27FC236}">
                  <a16:creationId xmlns:a16="http://schemas.microsoft.com/office/drawing/2014/main" id="{1937D021-BEEA-E74F-9D71-6852BF32CF1F}"/>
                </a:ext>
              </a:extLst>
            </p:cNvPr>
            <p:cNvSpPr>
              <a:spLocks noChangeAspect="1"/>
            </p:cNvSpPr>
            <p:nvPr/>
          </p:nvSpPr>
          <p:spPr>
            <a:xfrm>
              <a:off x="18037332" y="4907110"/>
              <a:ext cx="4464459" cy="4631501"/>
            </a:xfrm>
            <a:prstGeom prst="blockArc">
              <a:avLst>
                <a:gd name="adj1" fmla="val 10800000"/>
                <a:gd name="adj2" fmla="val 0"/>
                <a:gd name="adj3" fmla="val 9694"/>
              </a:avLst>
            </a:prstGeom>
            <a:solidFill>
              <a:srgbClr val="FDC56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598">
                <a:solidFill>
                  <a:schemeClr val="tx1"/>
                </a:solidFill>
              </a:endParaRPr>
            </a:p>
          </p:txBody>
        </p:sp>
        <p:sp>
          <p:nvSpPr>
            <p:cNvPr id="111" name="TextBox 110">
              <a:extLst>
                <a:ext uri="{FF2B5EF4-FFF2-40B4-BE49-F238E27FC236}">
                  <a16:creationId xmlns:a16="http://schemas.microsoft.com/office/drawing/2014/main" id="{78C7850B-F149-0E41-9A41-F0D02FB2B9C3}"/>
                </a:ext>
              </a:extLst>
            </p:cNvPr>
            <p:cNvSpPr txBox="1"/>
            <p:nvPr/>
          </p:nvSpPr>
          <p:spPr>
            <a:xfrm>
              <a:off x="3248482" y="10100696"/>
              <a:ext cx="1927131"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Mission</a:t>
              </a:r>
            </a:p>
          </p:txBody>
        </p:sp>
        <p:sp>
          <p:nvSpPr>
            <p:cNvPr id="113" name="TextBox 112">
              <a:extLst>
                <a:ext uri="{FF2B5EF4-FFF2-40B4-BE49-F238E27FC236}">
                  <a16:creationId xmlns:a16="http://schemas.microsoft.com/office/drawing/2014/main" id="{29C4BC7A-7D43-1647-99AE-68CD5E078683}"/>
                </a:ext>
              </a:extLst>
            </p:cNvPr>
            <p:cNvSpPr txBox="1"/>
            <p:nvPr/>
          </p:nvSpPr>
          <p:spPr>
            <a:xfrm>
              <a:off x="7357215" y="10100696"/>
              <a:ext cx="1582486"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Vision</a:t>
              </a:r>
            </a:p>
          </p:txBody>
        </p:sp>
        <p:sp>
          <p:nvSpPr>
            <p:cNvPr id="115" name="TextBox 114">
              <a:extLst>
                <a:ext uri="{FF2B5EF4-FFF2-40B4-BE49-F238E27FC236}">
                  <a16:creationId xmlns:a16="http://schemas.microsoft.com/office/drawing/2014/main" id="{D21B2BCF-57D6-7E49-8B6A-8CE063146E7B}"/>
                </a:ext>
              </a:extLst>
            </p:cNvPr>
            <p:cNvSpPr txBox="1"/>
            <p:nvPr/>
          </p:nvSpPr>
          <p:spPr>
            <a:xfrm>
              <a:off x="11461705" y="10100696"/>
              <a:ext cx="1454245"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Goals</a:t>
              </a:r>
            </a:p>
          </p:txBody>
        </p:sp>
        <p:sp>
          <p:nvSpPr>
            <p:cNvPr id="117" name="TextBox 116">
              <a:extLst>
                <a:ext uri="{FF2B5EF4-FFF2-40B4-BE49-F238E27FC236}">
                  <a16:creationId xmlns:a16="http://schemas.microsoft.com/office/drawing/2014/main" id="{5239597B-95B4-224B-8092-02E83F685D0A}"/>
                </a:ext>
              </a:extLst>
            </p:cNvPr>
            <p:cNvSpPr txBox="1"/>
            <p:nvPr/>
          </p:nvSpPr>
          <p:spPr>
            <a:xfrm>
              <a:off x="15369825" y="10100696"/>
              <a:ext cx="1718740"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Values</a:t>
              </a:r>
            </a:p>
          </p:txBody>
        </p:sp>
        <p:sp>
          <p:nvSpPr>
            <p:cNvPr id="119" name="TextBox 118">
              <a:extLst>
                <a:ext uri="{FF2B5EF4-FFF2-40B4-BE49-F238E27FC236}">
                  <a16:creationId xmlns:a16="http://schemas.microsoft.com/office/drawing/2014/main" id="{632B747A-D6C1-1A44-B024-63125FA7FE49}"/>
                </a:ext>
              </a:extLst>
            </p:cNvPr>
            <p:cNvSpPr txBox="1"/>
            <p:nvPr/>
          </p:nvSpPr>
          <p:spPr>
            <a:xfrm>
              <a:off x="19196192" y="10100696"/>
              <a:ext cx="2146743" cy="646331"/>
            </a:xfrm>
            <a:prstGeom prst="rect">
              <a:avLst/>
            </a:prstGeom>
            <a:noFill/>
          </p:spPr>
          <p:txBody>
            <a:bodyPr wrap="none" rtlCol="0">
              <a:spAutoFit/>
            </a:bodyPr>
            <a:lstStyle/>
            <a:p>
              <a:pPr algn="ctr"/>
              <a:r>
                <a:rPr lang="en-US" dirty="0">
                  <a:solidFill>
                    <a:schemeClr val="tx2"/>
                  </a:solidFill>
                  <a:latin typeface="Montserrat" pitchFamily="2" charset="77"/>
                  <a:ea typeface="Lato Light" panose="020F0502020204030203" pitchFamily="34" charset="0"/>
                  <a:cs typeface="Lato Light" panose="020F0502020204030203" pitchFamily="34" charset="0"/>
                </a:rPr>
                <a:t>Strategy</a:t>
              </a:r>
            </a:p>
          </p:txBody>
        </p:sp>
      </p:grpSp>
      <p:sp>
        <p:nvSpPr>
          <p:cNvPr id="131" name="Text Placeholder 17">
            <a:extLst>
              <a:ext uri="{FF2B5EF4-FFF2-40B4-BE49-F238E27FC236}">
                <a16:creationId xmlns:a16="http://schemas.microsoft.com/office/drawing/2014/main" id="{CD6CCE6C-B4E3-C149-902E-39BDA11B0FC0}"/>
              </a:ext>
            </a:extLst>
          </p:cNvPr>
          <p:cNvSpPr>
            <a:spLocks noGrp="1"/>
          </p:cNvSpPr>
          <p:nvPr>
            <p:ph type="body" sz="quarter" idx="30" hasCustomPrompt="1"/>
          </p:nvPr>
        </p:nvSpPr>
        <p:spPr>
          <a:xfrm>
            <a:off x="3269110" y="4533160"/>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2" name="Text Placeholder 17">
            <a:extLst>
              <a:ext uri="{FF2B5EF4-FFF2-40B4-BE49-F238E27FC236}">
                <a16:creationId xmlns:a16="http://schemas.microsoft.com/office/drawing/2014/main" id="{11104F8E-2BBD-8841-8033-FB61C44CE686}"/>
              </a:ext>
            </a:extLst>
          </p:cNvPr>
          <p:cNvSpPr>
            <a:spLocks noGrp="1"/>
          </p:cNvSpPr>
          <p:nvPr>
            <p:ph type="body" sz="quarter" idx="31" hasCustomPrompt="1"/>
          </p:nvPr>
        </p:nvSpPr>
        <p:spPr>
          <a:xfrm>
            <a:off x="1333175" y="4539912"/>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3" name="Text Placeholder 17">
            <a:extLst>
              <a:ext uri="{FF2B5EF4-FFF2-40B4-BE49-F238E27FC236}">
                <a16:creationId xmlns:a16="http://schemas.microsoft.com/office/drawing/2014/main" id="{ADA8F331-B773-9A48-9C92-B8D80C9D5D28}"/>
              </a:ext>
            </a:extLst>
          </p:cNvPr>
          <p:cNvSpPr>
            <a:spLocks noGrp="1"/>
          </p:cNvSpPr>
          <p:nvPr>
            <p:ph type="body" sz="quarter" idx="32" hasCustomPrompt="1"/>
          </p:nvPr>
        </p:nvSpPr>
        <p:spPr>
          <a:xfrm>
            <a:off x="7165569" y="4535946"/>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4" name="Text Placeholder 17">
            <a:extLst>
              <a:ext uri="{FF2B5EF4-FFF2-40B4-BE49-F238E27FC236}">
                <a16:creationId xmlns:a16="http://schemas.microsoft.com/office/drawing/2014/main" id="{8C6EB927-6876-364B-9D8E-642E2160F1F5}"/>
              </a:ext>
            </a:extLst>
          </p:cNvPr>
          <p:cNvSpPr>
            <a:spLocks noGrp="1"/>
          </p:cNvSpPr>
          <p:nvPr>
            <p:ph type="body" sz="quarter" idx="33" hasCustomPrompt="1"/>
          </p:nvPr>
        </p:nvSpPr>
        <p:spPr>
          <a:xfrm>
            <a:off x="5229634" y="4542698"/>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35" name="Text Placeholder 17">
            <a:extLst>
              <a:ext uri="{FF2B5EF4-FFF2-40B4-BE49-F238E27FC236}">
                <a16:creationId xmlns:a16="http://schemas.microsoft.com/office/drawing/2014/main" id="{01736E27-5CA5-014F-B907-7522BA18CBDD}"/>
              </a:ext>
            </a:extLst>
          </p:cNvPr>
          <p:cNvSpPr>
            <a:spLocks noGrp="1"/>
          </p:cNvSpPr>
          <p:nvPr>
            <p:ph type="body" sz="quarter" idx="34" hasCustomPrompt="1"/>
          </p:nvPr>
        </p:nvSpPr>
        <p:spPr>
          <a:xfrm>
            <a:off x="9101503" y="4557649"/>
            <a:ext cx="1732731"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8" name="Text Placeholder 23">
            <a:extLst>
              <a:ext uri="{FF2B5EF4-FFF2-40B4-BE49-F238E27FC236}">
                <a16:creationId xmlns:a16="http://schemas.microsoft.com/office/drawing/2014/main" id="{74CE074A-C461-B741-A948-84D85A8206D9}"/>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9" name="Group 28">
            <a:extLst>
              <a:ext uri="{FF2B5EF4-FFF2-40B4-BE49-F238E27FC236}">
                <a16:creationId xmlns:a16="http://schemas.microsoft.com/office/drawing/2014/main" id="{85025EB5-6F84-244C-8D3B-B0492EC31C90}"/>
              </a:ext>
            </a:extLst>
          </p:cNvPr>
          <p:cNvGrpSpPr/>
          <p:nvPr userDrawn="1"/>
        </p:nvGrpSpPr>
        <p:grpSpPr>
          <a:xfrm>
            <a:off x="5067451" y="6036885"/>
            <a:ext cx="1765535" cy="1041400"/>
            <a:chOff x="5067451" y="6036885"/>
            <a:chExt cx="1765535" cy="1041400"/>
          </a:xfrm>
        </p:grpSpPr>
        <p:pic>
          <p:nvPicPr>
            <p:cNvPr id="31" name="Picture 30" descr="Icon&#10;&#10;Description automatically generated">
              <a:extLst>
                <a:ext uri="{FF2B5EF4-FFF2-40B4-BE49-F238E27FC236}">
                  <a16:creationId xmlns:a16="http://schemas.microsoft.com/office/drawing/2014/main" id="{D0653CD7-FF7F-7B43-94A1-EF49131F31F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2" name="Picture 31" descr="A picture containing text, sign, tableware, plate&#10;&#10;Description automatically generated">
              <a:extLst>
                <a:ext uri="{FF2B5EF4-FFF2-40B4-BE49-F238E27FC236}">
                  <a16:creationId xmlns:a16="http://schemas.microsoft.com/office/drawing/2014/main" id="{769F0885-2832-A147-92D9-F24CA233BA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B4370F43-18A2-E74A-8A94-F6D9FFC0822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592762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09C3627-4407-A642-B4BB-D96210B35831}"/>
              </a:ext>
            </a:extLst>
          </p:cNvPr>
          <p:cNvSpPr/>
          <p:nvPr userDrawn="1"/>
        </p:nvSpPr>
        <p:spPr>
          <a:xfrm>
            <a:off x="5992863" y="4676485"/>
            <a:ext cx="5622596" cy="17205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25E2C5A-272E-7048-84EC-29E0F8107587}"/>
              </a:ext>
            </a:extLst>
          </p:cNvPr>
          <p:cNvSpPr/>
          <p:nvPr userDrawn="1"/>
        </p:nvSpPr>
        <p:spPr>
          <a:xfrm flipV="1">
            <a:off x="1453607" y="12032"/>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pic>
        <p:nvPicPr>
          <p:cNvPr id="13" name="Picture 12" descr="Logo, company name&#10;&#10;Description automatically generated">
            <a:extLst>
              <a:ext uri="{FF2B5EF4-FFF2-40B4-BE49-F238E27FC236}">
                <a16:creationId xmlns:a16="http://schemas.microsoft.com/office/drawing/2014/main" id="{70AC74D7-819C-BF4D-98D5-7169F3E23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453607" y="12032"/>
            <a:ext cx="4355270" cy="2788837"/>
          </a:xfrm>
          <a:prstGeom prst="rect">
            <a:avLst/>
          </a:prstGeom>
        </p:spPr>
      </p:pic>
      <p:sp>
        <p:nvSpPr>
          <p:cNvPr id="22" name="Picture Placeholder 21">
            <a:extLst>
              <a:ext uri="{FF2B5EF4-FFF2-40B4-BE49-F238E27FC236}">
                <a16:creationId xmlns:a16="http://schemas.microsoft.com/office/drawing/2014/main" id="{EED0DCC6-5663-E04D-94A8-21294AC0BB30}"/>
              </a:ext>
            </a:extLst>
          </p:cNvPr>
          <p:cNvSpPr>
            <a:spLocks noGrp="1"/>
          </p:cNvSpPr>
          <p:nvPr>
            <p:ph type="pic" sz="quarter" idx="10" hasCustomPrompt="1"/>
          </p:nvPr>
        </p:nvSpPr>
        <p:spPr>
          <a:xfrm>
            <a:off x="0" y="2800869"/>
            <a:ext cx="12192000" cy="3058510"/>
          </a:xfrm>
          <a:custGeom>
            <a:avLst/>
            <a:gdLst>
              <a:gd name="connsiteX0" fmla="*/ 0 w 12192000"/>
              <a:gd name="connsiteY0" fmla="*/ 0 h 3058510"/>
              <a:gd name="connsiteX1" fmla="*/ 12192000 w 12192000"/>
              <a:gd name="connsiteY1" fmla="*/ 0 h 3058510"/>
              <a:gd name="connsiteX2" fmla="*/ 12192000 w 12192000"/>
              <a:gd name="connsiteY2" fmla="*/ 3058510 h 3058510"/>
              <a:gd name="connsiteX3" fmla="*/ 11615459 w 12192000"/>
              <a:gd name="connsiteY3" fmla="*/ 3058510 h 3058510"/>
              <a:gd name="connsiteX4" fmla="*/ 11615459 w 12192000"/>
              <a:gd name="connsiteY4" fmla="*/ 1875616 h 3058510"/>
              <a:gd name="connsiteX5" fmla="*/ 5992863 w 12192000"/>
              <a:gd name="connsiteY5" fmla="*/ 1875616 h 3058510"/>
              <a:gd name="connsiteX6" fmla="*/ 5992863 w 12192000"/>
              <a:gd name="connsiteY6" fmla="*/ 3058510 h 3058510"/>
              <a:gd name="connsiteX7" fmla="*/ 0 w 12192000"/>
              <a:gd name="connsiteY7" fmla="*/ 3058510 h 3058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058510">
                <a:moveTo>
                  <a:pt x="0" y="0"/>
                </a:moveTo>
                <a:lnTo>
                  <a:pt x="12192000" y="0"/>
                </a:lnTo>
                <a:lnTo>
                  <a:pt x="12192000" y="3058510"/>
                </a:lnTo>
                <a:lnTo>
                  <a:pt x="11615459" y="3058510"/>
                </a:lnTo>
                <a:lnTo>
                  <a:pt x="11615459" y="1875616"/>
                </a:lnTo>
                <a:lnTo>
                  <a:pt x="5992863" y="1875616"/>
                </a:lnTo>
                <a:lnTo>
                  <a:pt x="5992863" y="3058510"/>
                </a:lnTo>
                <a:lnTo>
                  <a:pt x="0" y="3058510"/>
                </a:lnTo>
                <a:close/>
              </a:path>
            </a:pathLst>
          </a:custGeom>
        </p:spPr>
        <p:txBody>
          <a:bodyPr wrap="square">
            <a:noAutofit/>
          </a:bodyPr>
          <a:lstStyle>
            <a:lvl1pPr marL="0" indent="0" algn="l">
              <a:buNone/>
              <a:defRPr>
                <a:solidFill>
                  <a:schemeClr val="bg1">
                    <a:lumMod val="50000"/>
                  </a:schemeClr>
                </a:solidFill>
              </a:defRPr>
            </a:lvl1pPr>
          </a:lstStyle>
          <a:p>
            <a:r>
              <a:rPr lang="en-US" dirty="0"/>
              <a:t>                                                           </a:t>
            </a:r>
          </a:p>
          <a:p>
            <a:r>
              <a:rPr lang="en-US" dirty="0"/>
              <a:t>                                                                                              Click to add photo </a:t>
            </a:r>
          </a:p>
        </p:txBody>
      </p:sp>
      <p:sp>
        <p:nvSpPr>
          <p:cNvPr id="17" name="Text Placeholder 23">
            <a:extLst>
              <a:ext uri="{FF2B5EF4-FFF2-40B4-BE49-F238E27FC236}">
                <a16:creationId xmlns:a16="http://schemas.microsoft.com/office/drawing/2014/main" id="{08332FD4-383A-5349-AA9A-64D2E061489B}"/>
              </a:ext>
            </a:extLst>
          </p:cNvPr>
          <p:cNvSpPr>
            <a:spLocks noGrp="1"/>
          </p:cNvSpPr>
          <p:nvPr>
            <p:ph type="body" sz="quarter" idx="15" hasCustomPrompt="1"/>
          </p:nvPr>
        </p:nvSpPr>
        <p:spPr>
          <a:xfrm>
            <a:off x="6152822" y="5413586"/>
            <a:ext cx="5278651" cy="697353"/>
          </a:xfrm>
        </p:spPr>
        <p:txBody>
          <a:bodyPr>
            <a:noAutofit/>
          </a:bodyPr>
          <a:lstStyle>
            <a:lvl1pPr marL="0" indent="0" algn="r">
              <a:buNone/>
              <a:defRPr sz="5400" b="1" baseline="0">
                <a:solidFill>
                  <a:schemeClr val="bg1"/>
                </a:solidFill>
                <a:latin typeface="+mn-lt"/>
              </a:defRPr>
            </a:lvl1pPr>
          </a:lstStyle>
          <a:p>
            <a:pPr lvl="0"/>
            <a:r>
              <a:rPr lang="en-US" dirty="0"/>
              <a:t>POWERPIONT</a:t>
            </a:r>
          </a:p>
        </p:txBody>
      </p:sp>
      <p:sp>
        <p:nvSpPr>
          <p:cNvPr id="18" name="Text Placeholder 23">
            <a:extLst>
              <a:ext uri="{FF2B5EF4-FFF2-40B4-BE49-F238E27FC236}">
                <a16:creationId xmlns:a16="http://schemas.microsoft.com/office/drawing/2014/main" id="{93715E6E-5F2E-C841-ABE0-246041063610}"/>
              </a:ext>
            </a:extLst>
          </p:cNvPr>
          <p:cNvSpPr>
            <a:spLocks noGrp="1"/>
          </p:cNvSpPr>
          <p:nvPr>
            <p:ph type="body" sz="quarter" idx="16" hasCustomPrompt="1"/>
          </p:nvPr>
        </p:nvSpPr>
        <p:spPr>
          <a:xfrm>
            <a:off x="6152822" y="4795063"/>
            <a:ext cx="5278651" cy="697353"/>
          </a:xfrm>
        </p:spPr>
        <p:txBody>
          <a:bodyPr>
            <a:normAutofit/>
          </a:bodyPr>
          <a:lstStyle>
            <a:lvl1pPr marL="0" indent="0" algn="r">
              <a:buNone/>
              <a:defRPr sz="3600" b="0" i="0">
                <a:solidFill>
                  <a:schemeClr val="bg1"/>
                </a:solidFill>
                <a:latin typeface="+mn-lt"/>
              </a:defRPr>
            </a:lvl1pPr>
          </a:lstStyle>
          <a:p>
            <a:pPr lvl="0"/>
            <a:r>
              <a:rPr lang="en-US" dirty="0"/>
              <a:t>Cover Design 2</a:t>
            </a:r>
          </a:p>
        </p:txBody>
      </p:sp>
      <p:pic>
        <p:nvPicPr>
          <p:cNvPr id="27" name="Picture 26">
            <a:extLst>
              <a:ext uri="{FF2B5EF4-FFF2-40B4-BE49-F238E27FC236}">
                <a16:creationId xmlns:a16="http://schemas.microsoft.com/office/drawing/2014/main" id="{3E9098D4-8E4F-924D-B5AD-1DE014CE0882}"/>
              </a:ext>
            </a:extLst>
          </p:cNvPr>
          <p:cNvPicPr>
            <a:picLocks noChangeAspect="1"/>
          </p:cNvPicPr>
          <p:nvPr userDrawn="1"/>
        </p:nvPicPr>
        <p:blipFill>
          <a:blip r:embed="rId3"/>
          <a:stretch>
            <a:fillRect/>
          </a:stretch>
        </p:blipFill>
        <p:spPr>
          <a:xfrm>
            <a:off x="1269621" y="6110939"/>
            <a:ext cx="2095500" cy="558800"/>
          </a:xfrm>
          <a:prstGeom prst="rect">
            <a:avLst/>
          </a:prstGeom>
        </p:spPr>
      </p:pic>
      <p:pic>
        <p:nvPicPr>
          <p:cNvPr id="24" name="Picture 23" descr="Icon&#10;&#10;Description automatically generated">
            <a:extLst>
              <a:ext uri="{FF2B5EF4-FFF2-40B4-BE49-F238E27FC236}">
                <a16:creationId xmlns:a16="http://schemas.microsoft.com/office/drawing/2014/main" id="{5F499190-7C70-9246-B1D1-86D67DFF7F7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flipH="1">
            <a:off x="8954881" y="0"/>
            <a:ext cx="3237119" cy="2433906"/>
          </a:xfrm>
          <a:prstGeom prst="rect">
            <a:avLst/>
          </a:prstGeom>
        </p:spPr>
      </p:pic>
    </p:spTree>
    <p:extLst>
      <p:ext uri="{BB962C8B-B14F-4D97-AF65-F5344CB8AC3E}">
        <p14:creationId xmlns:p14="http://schemas.microsoft.com/office/powerpoint/2010/main" val="1273118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ercentage graph x 4">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958611" y="1840131"/>
            <a:ext cx="10383759" cy="2382415"/>
            <a:chOff x="2122935" y="4949396"/>
            <a:chExt cx="20123405" cy="5001613"/>
          </a:xfrm>
        </p:grpSpPr>
        <p:sp>
          <p:nvSpPr>
            <p:cNvPr id="30" name="Shape 493">
              <a:extLst>
                <a:ext uri="{FF2B5EF4-FFF2-40B4-BE49-F238E27FC236}">
                  <a16:creationId xmlns:a16="http://schemas.microsoft.com/office/drawing/2014/main" id="{FA93A623-AC46-CA41-AB39-3D0015516C37}"/>
                </a:ext>
              </a:extLst>
            </p:cNvPr>
            <p:cNvSpPr/>
            <p:nvPr/>
          </p:nvSpPr>
          <p:spPr>
            <a:xfrm>
              <a:off x="2122935" y="4949396"/>
              <a:ext cx="3790687"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52" name="TextBox 51">
              <a:extLst>
                <a:ext uri="{FF2B5EF4-FFF2-40B4-BE49-F238E27FC236}">
                  <a16:creationId xmlns:a16="http://schemas.microsoft.com/office/drawing/2014/main" id="{28835238-EF0F-C945-85D9-9B4D8000EB04}"/>
                </a:ext>
              </a:extLst>
            </p:cNvPr>
            <p:cNvSpPr txBox="1"/>
            <p:nvPr/>
          </p:nvSpPr>
          <p:spPr>
            <a:xfrm>
              <a:off x="12638765"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Three</a:t>
              </a:r>
            </a:p>
          </p:txBody>
        </p:sp>
        <p:sp>
          <p:nvSpPr>
            <p:cNvPr id="50" name="TextBox 49">
              <a:extLst>
                <a:ext uri="{FF2B5EF4-FFF2-40B4-BE49-F238E27FC236}">
                  <a16:creationId xmlns:a16="http://schemas.microsoft.com/office/drawing/2014/main" id="{739C8343-8EBC-0249-A505-2B9597148B52}"/>
                </a:ext>
              </a:extLst>
            </p:cNvPr>
            <p:cNvSpPr txBox="1"/>
            <p:nvPr/>
          </p:nvSpPr>
          <p:spPr>
            <a:xfrm>
              <a:off x="18030317" y="9304679"/>
              <a:ext cx="4216023" cy="646330"/>
            </a:xfrm>
            <a:prstGeom prst="rect">
              <a:avLst/>
            </a:prstGeom>
            <a:noFill/>
          </p:spPr>
          <p:txBody>
            <a:bodyPr wrap="square" rtlCol="0">
              <a:spAutoFit/>
            </a:bodyPr>
            <a:lstStyle/>
            <a:p>
              <a:pPr algn="ctr"/>
              <a:r>
                <a:rPr lang="en-US" dirty="0">
                  <a:solidFill>
                    <a:schemeClr val="tx2"/>
                  </a:solidFill>
                  <a:latin typeface="Montserrat" pitchFamily="2" charset="77"/>
                  <a:ea typeface="Montserrat" charset="0"/>
                  <a:cs typeface="Montserrat" charset="0"/>
                </a:rPr>
                <a:t>Title Four</a:t>
              </a:r>
            </a:p>
          </p:txBody>
        </p:sp>
      </p:grpSp>
      <p:sp>
        <p:nvSpPr>
          <p:cNvPr id="58" name="Text Placeholder 17">
            <a:extLst>
              <a:ext uri="{FF2B5EF4-FFF2-40B4-BE49-F238E27FC236}">
                <a16:creationId xmlns:a16="http://schemas.microsoft.com/office/drawing/2014/main" id="{45DC1254-EFA2-0246-97A8-B695C82306D2}"/>
              </a:ext>
            </a:extLst>
          </p:cNvPr>
          <p:cNvSpPr>
            <a:spLocks noGrp="1"/>
          </p:cNvSpPr>
          <p:nvPr>
            <p:ph type="body" sz="quarter" idx="31" hasCustomPrompt="1"/>
          </p:nvPr>
        </p:nvSpPr>
        <p:spPr>
          <a:xfrm>
            <a:off x="893815" y="4265990"/>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3660245" y="4251141"/>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6427562" y="4217367"/>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9193992" y="4202518"/>
            <a:ext cx="2106525"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6" name="Text Placeholder 17">
            <a:extLst>
              <a:ext uri="{FF2B5EF4-FFF2-40B4-BE49-F238E27FC236}">
                <a16:creationId xmlns:a16="http://schemas.microsoft.com/office/drawing/2014/main" id="{BF0A50F1-0099-544E-BA47-5E868B197C6C}"/>
              </a:ext>
            </a:extLst>
          </p:cNvPr>
          <p:cNvSpPr>
            <a:spLocks noGrp="1"/>
          </p:cNvSpPr>
          <p:nvPr>
            <p:ph type="body" sz="quarter" idx="38" hasCustomPrompt="1"/>
          </p:nvPr>
        </p:nvSpPr>
        <p:spPr>
          <a:xfrm>
            <a:off x="904742" y="2534899"/>
            <a:ext cx="2106525" cy="1237497"/>
          </a:xfrm>
        </p:spPr>
        <p:txBody>
          <a:bodyPr/>
          <a:lstStyle>
            <a:lvl1pPr algn="ctr">
              <a:buNone/>
              <a:defRPr sz="3600" b="1" i="0" spc="0">
                <a:solidFill>
                  <a:srgbClr val="23385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15%</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3697637" y="2534899"/>
            <a:ext cx="2106525" cy="1237497"/>
          </a:xfrm>
        </p:spPr>
        <p:txBody>
          <a:bodyPr/>
          <a:lstStyle>
            <a:lvl1pPr algn="ctr">
              <a:buNone/>
              <a:defRPr sz="3600" b="1" i="0" spc="0">
                <a:solidFill>
                  <a:srgbClr val="00A4B8"/>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6477675" y="2534899"/>
            <a:ext cx="2106525" cy="1237497"/>
          </a:xfrm>
        </p:spPr>
        <p:txBody>
          <a:bodyPr/>
          <a:lstStyle>
            <a:lvl1pPr algn="ctr">
              <a:buNone/>
              <a:defRPr sz="3600" b="1" i="0" spc="0">
                <a:solidFill>
                  <a:srgbClr val="28AF95"/>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9270570" y="2534899"/>
            <a:ext cx="2106525" cy="1237497"/>
          </a:xfrm>
        </p:spPr>
        <p:txBody>
          <a:bodyPr/>
          <a:lstStyle>
            <a:lvl1pPr algn="ctr">
              <a:buNone/>
              <a:defRPr sz="3600" b="1" i="0" spc="0">
                <a:solidFill>
                  <a:srgbClr val="F16A4C"/>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6" name="Text Placeholder 23">
            <a:extLst>
              <a:ext uri="{FF2B5EF4-FFF2-40B4-BE49-F238E27FC236}">
                <a16:creationId xmlns:a16="http://schemas.microsoft.com/office/drawing/2014/main" id="{01456C76-F262-BA4E-8DBF-271FB5AB0315}"/>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22" name="Group 21">
            <a:extLst>
              <a:ext uri="{FF2B5EF4-FFF2-40B4-BE49-F238E27FC236}">
                <a16:creationId xmlns:a16="http://schemas.microsoft.com/office/drawing/2014/main" id="{C3D42838-1824-4C4B-A950-B7AB8ADC1E95}"/>
              </a:ext>
            </a:extLst>
          </p:cNvPr>
          <p:cNvGrpSpPr/>
          <p:nvPr userDrawn="1"/>
        </p:nvGrpSpPr>
        <p:grpSpPr>
          <a:xfrm>
            <a:off x="5067451" y="6036885"/>
            <a:ext cx="1765535" cy="1041400"/>
            <a:chOff x="5067451" y="6036885"/>
            <a:chExt cx="1765535" cy="1041400"/>
          </a:xfrm>
        </p:grpSpPr>
        <p:pic>
          <p:nvPicPr>
            <p:cNvPr id="27" name="Picture 26" descr="Icon&#10;&#10;Description automatically generated">
              <a:extLst>
                <a:ext uri="{FF2B5EF4-FFF2-40B4-BE49-F238E27FC236}">
                  <a16:creationId xmlns:a16="http://schemas.microsoft.com/office/drawing/2014/main" id="{A3F26858-FEF2-5D4A-B2E6-D577579FD47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28" name="Picture 27" descr="A picture containing text, sign, tableware, plate&#10;&#10;Description automatically generated">
              <a:extLst>
                <a:ext uri="{FF2B5EF4-FFF2-40B4-BE49-F238E27FC236}">
                  <a16:creationId xmlns:a16="http://schemas.microsoft.com/office/drawing/2014/main" id="{0379E91E-8E8F-E841-AC56-45B4C8FA9A5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1" name="Picture 30" descr="Shape, arrow&#10;&#10;Description automatically generated">
              <a:extLst>
                <a:ext uri="{FF2B5EF4-FFF2-40B4-BE49-F238E27FC236}">
                  <a16:creationId xmlns:a16="http://schemas.microsoft.com/office/drawing/2014/main" id="{CECE8335-EBC3-FB4E-B1BE-453BBF898B1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3704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ercentage graph x 3">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93BA184A-023C-D741-95F2-5828F3502BB6}"/>
              </a:ext>
            </a:extLst>
          </p:cNvPr>
          <p:cNvGrpSpPr/>
          <p:nvPr userDrawn="1"/>
        </p:nvGrpSpPr>
        <p:grpSpPr>
          <a:xfrm>
            <a:off x="2282521" y="1805252"/>
            <a:ext cx="7491958" cy="1805615"/>
            <a:chOff x="7490990" y="4949396"/>
            <a:chExt cx="14519185" cy="3790686"/>
          </a:xfrm>
        </p:grpSpPr>
        <p:sp>
          <p:nvSpPr>
            <p:cNvPr id="36" name="Shape 493">
              <a:extLst>
                <a:ext uri="{FF2B5EF4-FFF2-40B4-BE49-F238E27FC236}">
                  <a16:creationId xmlns:a16="http://schemas.microsoft.com/office/drawing/2014/main" id="{38C420ED-6E9F-674D-A99A-935C1707DBD8}"/>
                </a:ext>
              </a:extLst>
            </p:cNvPr>
            <p:cNvSpPr/>
            <p:nvPr/>
          </p:nvSpPr>
          <p:spPr>
            <a:xfrm>
              <a:off x="7490990"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38" name="Shape 493">
              <a:extLst>
                <a:ext uri="{FF2B5EF4-FFF2-40B4-BE49-F238E27FC236}">
                  <a16:creationId xmlns:a16="http://schemas.microsoft.com/office/drawing/2014/main" id="{AC29EF66-7866-244A-901E-6F9DA32957D7}"/>
                </a:ext>
              </a:extLst>
            </p:cNvPr>
            <p:cNvSpPr/>
            <p:nvPr/>
          </p:nvSpPr>
          <p:spPr>
            <a:xfrm>
              <a:off x="12851432"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sp>
          <p:nvSpPr>
            <p:cNvPr id="40" name="Shape 493">
              <a:extLst>
                <a:ext uri="{FF2B5EF4-FFF2-40B4-BE49-F238E27FC236}">
                  <a16:creationId xmlns:a16="http://schemas.microsoft.com/office/drawing/2014/main" id="{092AE388-879D-3241-A548-3530A2E53D68}"/>
                </a:ext>
              </a:extLst>
            </p:cNvPr>
            <p:cNvSpPr/>
            <p:nvPr/>
          </p:nvSpPr>
          <p:spPr>
            <a:xfrm>
              <a:off x="18219487" y="4949396"/>
              <a:ext cx="3790688" cy="3790686"/>
            </a:xfrm>
            <a:prstGeom prst="ellipse">
              <a:avLst/>
            </a:prstGeom>
            <a:solidFill>
              <a:schemeClr val="bg2"/>
            </a:solidFill>
            <a:ln w="190500" cap="flat" cmpd="sng">
              <a:solidFill>
                <a:srgbClr val="EFF1F8"/>
              </a:solidFill>
              <a:prstDash val="solid"/>
              <a:round/>
              <a:headEnd type="none" w="med" len="med"/>
              <a:tailEnd type="none" w="med" len="med"/>
            </a:ln>
          </p:spPr>
          <p:txBody>
            <a:bodyPr lIns="91389" tIns="45682" rIns="91389" bIns="45682" anchor="ctr" anchorCtr="0">
              <a:noAutofit/>
            </a:bodyPr>
            <a:lstStyle/>
            <a:p>
              <a:pPr algn="ctr"/>
              <a:endParaRPr sz="1349" dirty="0">
                <a:solidFill>
                  <a:schemeClr val="lt1"/>
                </a:solidFill>
                <a:latin typeface="Montserrat Light" charset="0"/>
                <a:ea typeface="Montserrat Light" charset="0"/>
                <a:cs typeface="Montserrat Light" charset="0"/>
                <a:sym typeface="Calibri"/>
              </a:endParaRPr>
            </a:p>
          </p:txBody>
        </p:sp>
      </p:grpSp>
      <p:sp>
        <p:nvSpPr>
          <p:cNvPr id="59" name="Text Placeholder 17">
            <a:extLst>
              <a:ext uri="{FF2B5EF4-FFF2-40B4-BE49-F238E27FC236}">
                <a16:creationId xmlns:a16="http://schemas.microsoft.com/office/drawing/2014/main" id="{1CCAFBB9-7E7E-5240-A8B6-015D5A5457C9}"/>
              </a:ext>
            </a:extLst>
          </p:cNvPr>
          <p:cNvSpPr>
            <a:spLocks noGrp="1"/>
          </p:cNvSpPr>
          <p:nvPr>
            <p:ph type="body" sz="quarter" idx="35" hasCustomPrompt="1"/>
          </p:nvPr>
        </p:nvSpPr>
        <p:spPr>
          <a:xfrm>
            <a:off x="2214217" y="4216262"/>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0" name="Text Placeholder 17">
            <a:extLst>
              <a:ext uri="{FF2B5EF4-FFF2-40B4-BE49-F238E27FC236}">
                <a16:creationId xmlns:a16="http://schemas.microsoft.com/office/drawing/2014/main" id="{B76C1A38-EC9E-5E4C-8AA6-04B4158CC289}"/>
              </a:ext>
            </a:extLst>
          </p:cNvPr>
          <p:cNvSpPr>
            <a:spLocks noGrp="1"/>
          </p:cNvSpPr>
          <p:nvPr>
            <p:ph type="body" sz="quarter" idx="36" hasCustomPrompt="1"/>
          </p:nvPr>
        </p:nvSpPr>
        <p:spPr>
          <a:xfrm>
            <a:off x="4981534" y="4182488"/>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1" name="Text Placeholder 17">
            <a:extLst>
              <a:ext uri="{FF2B5EF4-FFF2-40B4-BE49-F238E27FC236}">
                <a16:creationId xmlns:a16="http://schemas.microsoft.com/office/drawing/2014/main" id="{2A7D1C48-2B49-5F45-B3A3-A718156361A9}"/>
              </a:ext>
            </a:extLst>
          </p:cNvPr>
          <p:cNvSpPr>
            <a:spLocks noGrp="1"/>
          </p:cNvSpPr>
          <p:nvPr>
            <p:ph type="body" sz="quarter" idx="37" hasCustomPrompt="1"/>
          </p:nvPr>
        </p:nvSpPr>
        <p:spPr>
          <a:xfrm>
            <a:off x="7747964" y="4167639"/>
            <a:ext cx="2106525" cy="1237497"/>
          </a:xfrm>
        </p:spPr>
        <p:txBody>
          <a:bodyPr/>
          <a:lstStyle>
            <a:lvl1pPr algn="ctr">
              <a:buNone/>
              <a:defRPr sz="15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67" name="Text Placeholder 17">
            <a:extLst>
              <a:ext uri="{FF2B5EF4-FFF2-40B4-BE49-F238E27FC236}">
                <a16:creationId xmlns:a16="http://schemas.microsoft.com/office/drawing/2014/main" id="{1D253296-4B46-D842-847C-C71F08289F3D}"/>
              </a:ext>
            </a:extLst>
          </p:cNvPr>
          <p:cNvSpPr>
            <a:spLocks noGrp="1"/>
          </p:cNvSpPr>
          <p:nvPr>
            <p:ph type="body" sz="quarter" idx="39" hasCustomPrompt="1"/>
          </p:nvPr>
        </p:nvSpPr>
        <p:spPr>
          <a:xfrm>
            <a:off x="2251609" y="2500020"/>
            <a:ext cx="2106525" cy="1237497"/>
          </a:xfrm>
        </p:spPr>
        <p:txBody>
          <a:bodyPr/>
          <a:lstStyle>
            <a:lvl1pPr algn="ctr">
              <a:buNone/>
              <a:defRPr sz="36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75%</a:t>
            </a:r>
            <a:endParaRPr lang="en-US" dirty="0"/>
          </a:p>
        </p:txBody>
      </p:sp>
      <p:sp>
        <p:nvSpPr>
          <p:cNvPr id="68" name="Text Placeholder 17">
            <a:extLst>
              <a:ext uri="{FF2B5EF4-FFF2-40B4-BE49-F238E27FC236}">
                <a16:creationId xmlns:a16="http://schemas.microsoft.com/office/drawing/2014/main" id="{1163A095-438E-3846-9D31-7BCF50AB9F4A}"/>
              </a:ext>
            </a:extLst>
          </p:cNvPr>
          <p:cNvSpPr>
            <a:spLocks noGrp="1"/>
          </p:cNvSpPr>
          <p:nvPr>
            <p:ph type="body" sz="quarter" idx="40" hasCustomPrompt="1"/>
          </p:nvPr>
        </p:nvSpPr>
        <p:spPr>
          <a:xfrm>
            <a:off x="5031647" y="2500020"/>
            <a:ext cx="2106525" cy="1237497"/>
          </a:xfrm>
        </p:spPr>
        <p:txBody>
          <a:bodyPr/>
          <a:lstStyle>
            <a:lvl1pPr algn="ctr">
              <a:buNone/>
              <a:defRPr sz="36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40%</a:t>
            </a:r>
            <a:endParaRPr lang="en-US" dirty="0"/>
          </a:p>
        </p:txBody>
      </p:sp>
      <p:sp>
        <p:nvSpPr>
          <p:cNvPr id="69" name="Text Placeholder 17">
            <a:extLst>
              <a:ext uri="{FF2B5EF4-FFF2-40B4-BE49-F238E27FC236}">
                <a16:creationId xmlns:a16="http://schemas.microsoft.com/office/drawing/2014/main" id="{0D07E6F6-7E43-1545-B543-F570FB3E17CA}"/>
              </a:ext>
            </a:extLst>
          </p:cNvPr>
          <p:cNvSpPr>
            <a:spLocks noGrp="1"/>
          </p:cNvSpPr>
          <p:nvPr>
            <p:ph type="body" sz="quarter" idx="41" hasCustomPrompt="1"/>
          </p:nvPr>
        </p:nvSpPr>
        <p:spPr>
          <a:xfrm>
            <a:off x="7824542" y="2500020"/>
            <a:ext cx="2106525" cy="1237497"/>
          </a:xfrm>
        </p:spPr>
        <p:txBody>
          <a:bodyPr/>
          <a:lstStyle>
            <a:lvl1pPr algn="ctr">
              <a:buNone/>
              <a:defRPr sz="36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60%</a:t>
            </a:r>
            <a:endParaRPr lang="en-US" dirty="0"/>
          </a:p>
        </p:txBody>
      </p:sp>
      <p:sp>
        <p:nvSpPr>
          <p:cNvPr id="20" name="Text Placeholder 23">
            <a:extLst>
              <a:ext uri="{FF2B5EF4-FFF2-40B4-BE49-F238E27FC236}">
                <a16:creationId xmlns:a16="http://schemas.microsoft.com/office/drawing/2014/main" id="{BEB2F77E-FE48-FF4C-81F1-260AA71B0618}"/>
              </a:ext>
            </a:extLst>
          </p:cNvPr>
          <p:cNvSpPr>
            <a:spLocks noGrp="1"/>
          </p:cNvSpPr>
          <p:nvPr>
            <p:ph type="body" sz="quarter" idx="29" hasCustomPrompt="1"/>
          </p:nvPr>
        </p:nvSpPr>
        <p:spPr>
          <a:xfrm>
            <a:off x="10764" y="446202"/>
            <a:ext cx="12181236" cy="582221"/>
          </a:xfrm>
        </p:spPr>
        <p:txBody>
          <a:bodyPr>
            <a:normAutofit/>
          </a:bodyPr>
          <a:lstStyle>
            <a:lvl1pPr marL="0" indent="0" algn="ctr">
              <a:buNone/>
              <a:defRPr sz="3600" b="0" i="0">
                <a:solidFill>
                  <a:srgbClr val="23385C"/>
                </a:solidFill>
                <a:latin typeface="+mn-lt"/>
              </a:defRPr>
            </a:lvl1pPr>
          </a:lstStyle>
          <a:p>
            <a:pPr lvl="0"/>
            <a:r>
              <a:rPr lang="en-US" dirty="0"/>
              <a:t>Heading</a:t>
            </a:r>
          </a:p>
        </p:txBody>
      </p:sp>
      <p:grpSp>
        <p:nvGrpSpPr>
          <p:cNvPr id="11" name="Group 10">
            <a:extLst>
              <a:ext uri="{FF2B5EF4-FFF2-40B4-BE49-F238E27FC236}">
                <a16:creationId xmlns:a16="http://schemas.microsoft.com/office/drawing/2014/main" id="{F40EB58F-7928-624A-A32B-98DFED99D43B}"/>
              </a:ext>
            </a:extLst>
          </p:cNvPr>
          <p:cNvGrpSpPr/>
          <p:nvPr userDrawn="1"/>
        </p:nvGrpSpPr>
        <p:grpSpPr>
          <a:xfrm>
            <a:off x="5067451" y="6036885"/>
            <a:ext cx="1765535" cy="1041400"/>
            <a:chOff x="5067451" y="6036885"/>
            <a:chExt cx="1765535" cy="1041400"/>
          </a:xfrm>
        </p:grpSpPr>
        <p:pic>
          <p:nvPicPr>
            <p:cNvPr id="10" name="Picture 9" descr="Icon&#10;&#10;Description automatically generated">
              <a:extLst>
                <a:ext uri="{FF2B5EF4-FFF2-40B4-BE49-F238E27FC236}">
                  <a16:creationId xmlns:a16="http://schemas.microsoft.com/office/drawing/2014/main" id="{2426661C-9500-8947-8ACF-2ABF246288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220086" y="6036885"/>
              <a:ext cx="1612900" cy="1041400"/>
            </a:xfrm>
            <a:prstGeom prst="rect">
              <a:avLst/>
            </a:prstGeom>
          </p:spPr>
        </p:pic>
        <p:pic>
          <p:nvPicPr>
            <p:cNvPr id="33" name="Picture 32" descr="A picture containing text, sign, tableware, plate&#10;&#10;Description automatically generated">
              <a:extLst>
                <a:ext uri="{FF2B5EF4-FFF2-40B4-BE49-F238E27FC236}">
                  <a16:creationId xmlns:a16="http://schemas.microsoft.com/office/drawing/2014/main" id="{637502F0-9928-A446-809D-5EFF8352E09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55747" y="6218244"/>
              <a:ext cx="1080400" cy="315277"/>
            </a:xfrm>
            <a:prstGeom prst="rect">
              <a:avLst/>
            </a:prstGeom>
          </p:spPr>
        </p:pic>
        <p:pic>
          <p:nvPicPr>
            <p:cNvPr id="34" name="Picture 33" descr="Shape, arrow&#10;&#10;Description automatically generated">
              <a:extLst>
                <a:ext uri="{FF2B5EF4-FFF2-40B4-BE49-F238E27FC236}">
                  <a16:creationId xmlns:a16="http://schemas.microsoft.com/office/drawing/2014/main" id="{15819499-69BD-A640-AAAF-5FB4DC61F1C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067451" y="6387828"/>
              <a:ext cx="488296" cy="315278"/>
            </a:xfrm>
            <a:prstGeom prst="rect">
              <a:avLst/>
            </a:prstGeom>
          </p:spPr>
        </p:pic>
      </p:grpSp>
    </p:spTree>
    <p:extLst>
      <p:ext uri="{BB962C8B-B14F-4D97-AF65-F5344CB8AC3E}">
        <p14:creationId xmlns:p14="http://schemas.microsoft.com/office/powerpoint/2010/main" val="1902107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ircle icon graph">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1BCDD55-1DF7-884A-BB9D-948AA2579F83}"/>
              </a:ext>
            </a:extLst>
          </p:cNvPr>
          <p:cNvGrpSpPr/>
          <p:nvPr userDrawn="1"/>
        </p:nvGrpSpPr>
        <p:grpSpPr>
          <a:xfrm flipH="1">
            <a:off x="8729578" y="863758"/>
            <a:ext cx="3462422" cy="4621568"/>
            <a:chOff x="1333421" y="1575267"/>
            <a:chExt cx="7926559" cy="10580207"/>
          </a:xfrm>
        </p:grpSpPr>
        <p:sp>
          <p:nvSpPr>
            <p:cNvPr id="3" name="Freeform 360">
              <a:extLst>
                <a:ext uri="{FF2B5EF4-FFF2-40B4-BE49-F238E27FC236}">
                  <a16:creationId xmlns:a16="http://schemas.microsoft.com/office/drawing/2014/main" id="{444920D1-2F08-AC4B-8699-90F0CFC61A19}"/>
                </a:ext>
              </a:extLst>
            </p:cNvPr>
            <p:cNvSpPr>
              <a:spLocks noChangeArrowheads="1"/>
            </p:cNvSpPr>
            <p:nvPr/>
          </p:nvSpPr>
          <p:spPr bwMode="auto">
            <a:xfrm>
              <a:off x="5564524" y="5167524"/>
              <a:ext cx="1120431" cy="3380949"/>
            </a:xfrm>
            <a:custGeom>
              <a:avLst/>
              <a:gdLst>
                <a:gd name="T0" fmla="*/ 0 w 1005"/>
                <a:gd name="T1" fmla="*/ 2794 h 3034"/>
                <a:gd name="T2" fmla="*/ 0 w 1005"/>
                <a:gd name="T3" fmla="*/ 2794 h 3034"/>
                <a:gd name="T4" fmla="*/ 16 w 1005"/>
                <a:gd name="T5" fmla="*/ 2738 h 3034"/>
                <a:gd name="T6" fmla="*/ 207 w 1005"/>
                <a:gd name="T7" fmla="*/ 1520 h 3034"/>
                <a:gd name="T8" fmla="*/ 16 w 1005"/>
                <a:gd name="T9" fmla="*/ 294 h 3034"/>
                <a:gd name="T10" fmla="*/ 0 w 1005"/>
                <a:gd name="T11" fmla="*/ 247 h 3034"/>
                <a:gd name="T12" fmla="*/ 757 w 1005"/>
                <a:gd name="T13" fmla="*/ 0 h 3034"/>
                <a:gd name="T14" fmla="*/ 773 w 1005"/>
                <a:gd name="T15" fmla="*/ 48 h 3034"/>
                <a:gd name="T16" fmla="*/ 1004 w 1005"/>
                <a:gd name="T17" fmla="*/ 1520 h 3034"/>
                <a:gd name="T18" fmla="*/ 773 w 1005"/>
                <a:gd name="T19" fmla="*/ 2985 h 3034"/>
                <a:gd name="T20" fmla="*/ 757 w 1005"/>
                <a:gd name="T21" fmla="*/ 3033 h 3034"/>
                <a:gd name="T22" fmla="*/ 0 w 1005"/>
                <a:gd name="T23" fmla="*/ 2794 h 3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5" h="3034">
                  <a:moveTo>
                    <a:pt x="0" y="2794"/>
                  </a:moveTo>
                  <a:lnTo>
                    <a:pt x="0" y="2794"/>
                  </a:lnTo>
                  <a:cubicBezTo>
                    <a:pt x="16" y="2738"/>
                    <a:pt x="16" y="2738"/>
                    <a:pt x="16" y="2738"/>
                  </a:cubicBezTo>
                  <a:cubicBezTo>
                    <a:pt x="144" y="2348"/>
                    <a:pt x="207" y="1934"/>
                    <a:pt x="207" y="1520"/>
                  </a:cubicBezTo>
                  <a:cubicBezTo>
                    <a:pt x="207" y="1099"/>
                    <a:pt x="144" y="693"/>
                    <a:pt x="16" y="294"/>
                  </a:cubicBezTo>
                  <a:cubicBezTo>
                    <a:pt x="0" y="247"/>
                    <a:pt x="0" y="247"/>
                    <a:pt x="0" y="247"/>
                  </a:cubicBezTo>
                  <a:cubicBezTo>
                    <a:pt x="757" y="0"/>
                    <a:pt x="757" y="0"/>
                    <a:pt x="757" y="0"/>
                  </a:cubicBezTo>
                  <a:cubicBezTo>
                    <a:pt x="773" y="48"/>
                    <a:pt x="773" y="48"/>
                    <a:pt x="773" y="48"/>
                  </a:cubicBezTo>
                  <a:cubicBezTo>
                    <a:pt x="932" y="526"/>
                    <a:pt x="1004" y="1019"/>
                    <a:pt x="1004" y="1520"/>
                  </a:cubicBezTo>
                  <a:cubicBezTo>
                    <a:pt x="1004" y="2022"/>
                    <a:pt x="932" y="2515"/>
                    <a:pt x="773" y="2985"/>
                  </a:cubicBezTo>
                  <a:cubicBezTo>
                    <a:pt x="757" y="3033"/>
                    <a:pt x="757" y="3033"/>
                    <a:pt x="757" y="3033"/>
                  </a:cubicBezTo>
                  <a:lnTo>
                    <a:pt x="0" y="2794"/>
                  </a:lnTo>
                </a:path>
              </a:pathLst>
            </a:custGeom>
            <a:solidFill>
              <a:srgbClr val="7DCCC6"/>
            </a:solidFill>
            <a:ln>
              <a:noFill/>
            </a:ln>
            <a:effectLst/>
          </p:spPr>
          <p:txBody>
            <a:bodyPr wrap="none" anchor="ctr"/>
            <a:lstStyle/>
            <a:p>
              <a:endParaRPr lang="en-US"/>
            </a:p>
          </p:txBody>
        </p:sp>
        <p:sp>
          <p:nvSpPr>
            <p:cNvPr id="4" name="Freeform 362">
              <a:extLst>
                <a:ext uri="{FF2B5EF4-FFF2-40B4-BE49-F238E27FC236}">
                  <a16:creationId xmlns:a16="http://schemas.microsoft.com/office/drawing/2014/main" id="{7CCCF227-4B75-8E43-B1E3-6224CB19C115}"/>
                </a:ext>
              </a:extLst>
            </p:cNvPr>
            <p:cNvSpPr>
              <a:spLocks noChangeArrowheads="1"/>
            </p:cNvSpPr>
            <p:nvPr/>
          </p:nvSpPr>
          <p:spPr bwMode="auto">
            <a:xfrm>
              <a:off x="1333421" y="1575267"/>
              <a:ext cx="3223696" cy="1759273"/>
            </a:xfrm>
            <a:custGeom>
              <a:avLst/>
              <a:gdLst>
                <a:gd name="T0" fmla="*/ 2381 w 2891"/>
                <a:gd name="T1" fmla="*/ 1545 h 1577"/>
                <a:gd name="T2" fmla="*/ 2381 w 2891"/>
                <a:gd name="T3" fmla="*/ 1545 h 1577"/>
                <a:gd name="T4" fmla="*/ 55 w 2891"/>
                <a:gd name="T5" fmla="*/ 796 h 1577"/>
                <a:gd name="T6" fmla="*/ 0 w 2891"/>
                <a:gd name="T7" fmla="*/ 796 h 1577"/>
                <a:gd name="T8" fmla="*/ 0 w 2891"/>
                <a:gd name="T9" fmla="*/ 0 h 1577"/>
                <a:gd name="T10" fmla="*/ 55 w 2891"/>
                <a:gd name="T11" fmla="*/ 0 h 1577"/>
                <a:gd name="T12" fmla="*/ 2851 w 2891"/>
                <a:gd name="T13" fmla="*/ 900 h 1577"/>
                <a:gd name="T14" fmla="*/ 2890 w 2891"/>
                <a:gd name="T15" fmla="*/ 931 h 1577"/>
                <a:gd name="T16" fmla="*/ 2420 w 2891"/>
                <a:gd name="T17" fmla="*/ 1576 h 1577"/>
                <a:gd name="T18" fmla="*/ 2381 w 2891"/>
                <a:gd name="T19" fmla="*/ 1545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77">
                  <a:moveTo>
                    <a:pt x="2381" y="1545"/>
                  </a:moveTo>
                  <a:lnTo>
                    <a:pt x="2381" y="1545"/>
                  </a:lnTo>
                  <a:cubicBezTo>
                    <a:pt x="1704" y="1051"/>
                    <a:pt x="900" y="796"/>
                    <a:pt x="55" y="796"/>
                  </a:cubicBezTo>
                  <a:cubicBezTo>
                    <a:pt x="0" y="796"/>
                    <a:pt x="0" y="796"/>
                    <a:pt x="0" y="796"/>
                  </a:cubicBezTo>
                  <a:cubicBezTo>
                    <a:pt x="0" y="0"/>
                    <a:pt x="0" y="0"/>
                    <a:pt x="0" y="0"/>
                  </a:cubicBezTo>
                  <a:cubicBezTo>
                    <a:pt x="55" y="0"/>
                    <a:pt x="55" y="0"/>
                    <a:pt x="55" y="0"/>
                  </a:cubicBezTo>
                  <a:cubicBezTo>
                    <a:pt x="1067" y="0"/>
                    <a:pt x="2030" y="311"/>
                    <a:pt x="2851" y="900"/>
                  </a:cubicBezTo>
                  <a:cubicBezTo>
                    <a:pt x="2890" y="931"/>
                    <a:pt x="2890" y="931"/>
                    <a:pt x="2890" y="931"/>
                  </a:cubicBezTo>
                  <a:cubicBezTo>
                    <a:pt x="2420" y="1576"/>
                    <a:pt x="2420" y="1576"/>
                    <a:pt x="2420" y="1576"/>
                  </a:cubicBezTo>
                  <a:lnTo>
                    <a:pt x="2381" y="1545"/>
                  </a:lnTo>
                </a:path>
              </a:pathLst>
            </a:custGeom>
            <a:solidFill>
              <a:srgbClr val="23385C"/>
            </a:solidFill>
            <a:ln>
              <a:noFill/>
            </a:ln>
            <a:effectLst/>
          </p:spPr>
          <p:txBody>
            <a:bodyPr wrap="none" anchor="ctr"/>
            <a:lstStyle/>
            <a:p>
              <a:endParaRPr lang="en-US"/>
            </a:p>
          </p:txBody>
        </p:sp>
        <p:sp>
          <p:nvSpPr>
            <p:cNvPr id="5" name="Freeform 364">
              <a:extLst>
                <a:ext uri="{FF2B5EF4-FFF2-40B4-BE49-F238E27FC236}">
                  <a16:creationId xmlns:a16="http://schemas.microsoft.com/office/drawing/2014/main" id="{202302F4-CC55-1B49-AF69-5DF0D0B8B1FF}"/>
                </a:ext>
              </a:extLst>
            </p:cNvPr>
            <p:cNvSpPr>
              <a:spLocks noChangeArrowheads="1"/>
            </p:cNvSpPr>
            <p:nvPr/>
          </p:nvSpPr>
          <p:spPr bwMode="auto">
            <a:xfrm>
              <a:off x="3933019" y="2543357"/>
              <a:ext cx="2511140" cy="3017301"/>
            </a:xfrm>
            <a:custGeom>
              <a:avLst/>
              <a:gdLst>
                <a:gd name="T0" fmla="*/ 1481 w 2255"/>
                <a:gd name="T1" fmla="*/ 2651 h 2708"/>
                <a:gd name="T2" fmla="*/ 1481 w 2255"/>
                <a:gd name="T3" fmla="*/ 2651 h 2708"/>
                <a:gd name="T4" fmla="*/ 916 w 2255"/>
                <a:gd name="T5" fmla="*/ 1553 h 2708"/>
                <a:gd name="T6" fmla="*/ 48 w 2255"/>
                <a:gd name="T7" fmla="*/ 677 h 2708"/>
                <a:gd name="T8" fmla="*/ 0 w 2255"/>
                <a:gd name="T9" fmla="*/ 645 h 2708"/>
                <a:gd name="T10" fmla="*/ 470 w 2255"/>
                <a:gd name="T11" fmla="*/ 0 h 2708"/>
                <a:gd name="T12" fmla="*/ 518 w 2255"/>
                <a:gd name="T13" fmla="*/ 32 h 2708"/>
                <a:gd name="T14" fmla="*/ 1561 w 2255"/>
                <a:gd name="T15" fmla="*/ 1083 h 2708"/>
                <a:gd name="T16" fmla="*/ 2238 w 2255"/>
                <a:gd name="T17" fmla="*/ 2405 h 2708"/>
                <a:gd name="T18" fmla="*/ 2254 w 2255"/>
                <a:gd name="T19" fmla="*/ 2460 h 2708"/>
                <a:gd name="T20" fmla="*/ 1497 w 2255"/>
                <a:gd name="T21" fmla="*/ 2707 h 2708"/>
                <a:gd name="T22" fmla="*/ 1481 w 2255"/>
                <a:gd name="T23" fmla="*/ 2651 h 2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8">
                  <a:moveTo>
                    <a:pt x="1481" y="2651"/>
                  </a:moveTo>
                  <a:lnTo>
                    <a:pt x="1481" y="2651"/>
                  </a:lnTo>
                  <a:cubicBezTo>
                    <a:pt x="1354" y="2261"/>
                    <a:pt x="1163" y="1887"/>
                    <a:pt x="916" y="1553"/>
                  </a:cubicBezTo>
                  <a:cubicBezTo>
                    <a:pt x="669" y="1218"/>
                    <a:pt x="382" y="923"/>
                    <a:pt x="48" y="677"/>
                  </a:cubicBezTo>
                  <a:cubicBezTo>
                    <a:pt x="0" y="645"/>
                    <a:pt x="0" y="645"/>
                    <a:pt x="0" y="645"/>
                  </a:cubicBezTo>
                  <a:cubicBezTo>
                    <a:pt x="470" y="0"/>
                    <a:pt x="470" y="0"/>
                    <a:pt x="470" y="0"/>
                  </a:cubicBezTo>
                  <a:cubicBezTo>
                    <a:pt x="518" y="32"/>
                    <a:pt x="518" y="32"/>
                    <a:pt x="518" y="32"/>
                  </a:cubicBezTo>
                  <a:cubicBezTo>
                    <a:pt x="916" y="326"/>
                    <a:pt x="1266" y="677"/>
                    <a:pt x="1561" y="1083"/>
                  </a:cubicBezTo>
                  <a:cubicBezTo>
                    <a:pt x="1855" y="1489"/>
                    <a:pt x="2086" y="1935"/>
                    <a:pt x="2238" y="2405"/>
                  </a:cubicBezTo>
                  <a:cubicBezTo>
                    <a:pt x="2254" y="2460"/>
                    <a:pt x="2254" y="2460"/>
                    <a:pt x="2254" y="2460"/>
                  </a:cubicBezTo>
                  <a:cubicBezTo>
                    <a:pt x="1497" y="2707"/>
                    <a:pt x="1497" y="2707"/>
                    <a:pt x="1497" y="2707"/>
                  </a:cubicBezTo>
                  <a:lnTo>
                    <a:pt x="1481" y="2651"/>
                  </a:lnTo>
                </a:path>
              </a:pathLst>
            </a:custGeom>
            <a:solidFill>
              <a:srgbClr val="00A4B8"/>
            </a:solidFill>
            <a:ln>
              <a:noFill/>
            </a:ln>
            <a:effectLst/>
          </p:spPr>
          <p:txBody>
            <a:bodyPr wrap="none" anchor="ctr"/>
            <a:lstStyle/>
            <a:p>
              <a:endParaRPr lang="en-US"/>
            </a:p>
          </p:txBody>
        </p:sp>
        <p:sp>
          <p:nvSpPr>
            <p:cNvPr id="6" name="Freeform 366">
              <a:extLst>
                <a:ext uri="{FF2B5EF4-FFF2-40B4-BE49-F238E27FC236}">
                  <a16:creationId xmlns:a16="http://schemas.microsoft.com/office/drawing/2014/main" id="{CB9C6474-133B-844D-9BD8-3E0B449C8704}"/>
                </a:ext>
              </a:extLst>
            </p:cNvPr>
            <p:cNvSpPr>
              <a:spLocks noChangeArrowheads="1"/>
            </p:cNvSpPr>
            <p:nvPr/>
          </p:nvSpPr>
          <p:spPr bwMode="auto">
            <a:xfrm>
              <a:off x="1333421" y="10386373"/>
              <a:ext cx="3223696" cy="1769101"/>
            </a:xfrm>
            <a:custGeom>
              <a:avLst/>
              <a:gdLst>
                <a:gd name="T0" fmla="*/ 0 w 2891"/>
                <a:gd name="T1" fmla="*/ 1585 h 1586"/>
                <a:gd name="T2" fmla="*/ 0 w 2891"/>
                <a:gd name="T3" fmla="*/ 1585 h 1586"/>
                <a:gd name="T4" fmla="*/ 0 w 2891"/>
                <a:gd name="T5" fmla="*/ 788 h 1586"/>
                <a:gd name="T6" fmla="*/ 55 w 2891"/>
                <a:gd name="T7" fmla="*/ 788 h 1586"/>
                <a:gd name="T8" fmla="*/ 2381 w 2891"/>
                <a:gd name="T9" fmla="*/ 32 h 1586"/>
                <a:gd name="T10" fmla="*/ 2420 w 2891"/>
                <a:gd name="T11" fmla="*/ 0 h 1586"/>
                <a:gd name="T12" fmla="*/ 2890 w 2891"/>
                <a:gd name="T13" fmla="*/ 645 h 1586"/>
                <a:gd name="T14" fmla="*/ 2851 w 2891"/>
                <a:gd name="T15" fmla="*/ 677 h 1586"/>
                <a:gd name="T16" fmla="*/ 55 w 2891"/>
                <a:gd name="T17" fmla="*/ 1585 h 1586"/>
                <a:gd name="T18" fmla="*/ 0 w 2891"/>
                <a:gd name="T19" fmla="*/ 1585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91" h="1586">
                  <a:moveTo>
                    <a:pt x="0" y="1585"/>
                  </a:moveTo>
                  <a:lnTo>
                    <a:pt x="0" y="1585"/>
                  </a:lnTo>
                  <a:cubicBezTo>
                    <a:pt x="0" y="788"/>
                    <a:pt x="0" y="788"/>
                    <a:pt x="0" y="788"/>
                  </a:cubicBezTo>
                  <a:cubicBezTo>
                    <a:pt x="55" y="788"/>
                    <a:pt x="55" y="788"/>
                    <a:pt x="55" y="788"/>
                  </a:cubicBezTo>
                  <a:cubicBezTo>
                    <a:pt x="900" y="788"/>
                    <a:pt x="1704" y="526"/>
                    <a:pt x="2381" y="32"/>
                  </a:cubicBezTo>
                  <a:cubicBezTo>
                    <a:pt x="2420" y="0"/>
                    <a:pt x="2420" y="0"/>
                    <a:pt x="2420" y="0"/>
                  </a:cubicBezTo>
                  <a:cubicBezTo>
                    <a:pt x="2890" y="645"/>
                    <a:pt x="2890" y="645"/>
                    <a:pt x="2890" y="645"/>
                  </a:cubicBezTo>
                  <a:cubicBezTo>
                    <a:pt x="2851" y="677"/>
                    <a:pt x="2851" y="677"/>
                    <a:pt x="2851" y="677"/>
                  </a:cubicBezTo>
                  <a:cubicBezTo>
                    <a:pt x="2030" y="1274"/>
                    <a:pt x="1067" y="1585"/>
                    <a:pt x="55" y="1585"/>
                  </a:cubicBezTo>
                  <a:lnTo>
                    <a:pt x="0" y="1585"/>
                  </a:lnTo>
                </a:path>
              </a:pathLst>
            </a:custGeom>
            <a:solidFill>
              <a:srgbClr val="FDC562">
                <a:alpha val="76863"/>
              </a:srgbClr>
            </a:solidFill>
            <a:ln>
              <a:noFill/>
            </a:ln>
            <a:effectLst/>
          </p:spPr>
          <p:txBody>
            <a:bodyPr wrap="none" anchor="ctr"/>
            <a:lstStyle/>
            <a:p>
              <a:endParaRPr lang="en-US"/>
            </a:p>
          </p:txBody>
        </p:sp>
        <p:sp>
          <p:nvSpPr>
            <p:cNvPr id="7" name="Freeform 368">
              <a:extLst>
                <a:ext uri="{FF2B5EF4-FFF2-40B4-BE49-F238E27FC236}">
                  <a16:creationId xmlns:a16="http://schemas.microsoft.com/office/drawing/2014/main" id="{0A55155F-2169-8148-86C8-080AF2EBA8D3}"/>
                </a:ext>
              </a:extLst>
            </p:cNvPr>
            <p:cNvSpPr>
              <a:spLocks noChangeArrowheads="1"/>
            </p:cNvSpPr>
            <p:nvPr/>
          </p:nvSpPr>
          <p:spPr bwMode="auto">
            <a:xfrm>
              <a:off x="3933019" y="8165168"/>
              <a:ext cx="2511140" cy="3012388"/>
            </a:xfrm>
            <a:custGeom>
              <a:avLst/>
              <a:gdLst>
                <a:gd name="T0" fmla="*/ 0 w 2255"/>
                <a:gd name="T1" fmla="*/ 2055 h 2701"/>
                <a:gd name="T2" fmla="*/ 0 w 2255"/>
                <a:gd name="T3" fmla="*/ 2055 h 2701"/>
                <a:gd name="T4" fmla="*/ 48 w 2255"/>
                <a:gd name="T5" fmla="*/ 2023 h 2701"/>
                <a:gd name="T6" fmla="*/ 916 w 2255"/>
                <a:gd name="T7" fmla="*/ 1155 h 2701"/>
                <a:gd name="T8" fmla="*/ 1481 w 2255"/>
                <a:gd name="T9" fmla="*/ 48 h 2701"/>
                <a:gd name="T10" fmla="*/ 1497 w 2255"/>
                <a:gd name="T11" fmla="*/ 0 h 2701"/>
                <a:gd name="T12" fmla="*/ 2254 w 2255"/>
                <a:gd name="T13" fmla="*/ 247 h 2701"/>
                <a:gd name="T14" fmla="*/ 2238 w 2255"/>
                <a:gd name="T15" fmla="*/ 295 h 2701"/>
                <a:gd name="T16" fmla="*/ 1561 w 2255"/>
                <a:gd name="T17" fmla="*/ 1625 h 2701"/>
                <a:gd name="T18" fmla="*/ 518 w 2255"/>
                <a:gd name="T19" fmla="*/ 2668 h 2701"/>
                <a:gd name="T20" fmla="*/ 470 w 2255"/>
                <a:gd name="T21" fmla="*/ 2700 h 2701"/>
                <a:gd name="T22" fmla="*/ 0 w 2255"/>
                <a:gd name="T23" fmla="*/ 2055 h 2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55" h="2701">
                  <a:moveTo>
                    <a:pt x="0" y="2055"/>
                  </a:moveTo>
                  <a:lnTo>
                    <a:pt x="0" y="2055"/>
                  </a:lnTo>
                  <a:cubicBezTo>
                    <a:pt x="48" y="2023"/>
                    <a:pt x="48" y="2023"/>
                    <a:pt x="48" y="2023"/>
                  </a:cubicBezTo>
                  <a:cubicBezTo>
                    <a:pt x="382" y="1784"/>
                    <a:pt x="669" y="1489"/>
                    <a:pt x="916" y="1155"/>
                  </a:cubicBezTo>
                  <a:cubicBezTo>
                    <a:pt x="1163" y="820"/>
                    <a:pt x="1354" y="446"/>
                    <a:pt x="1481" y="48"/>
                  </a:cubicBezTo>
                  <a:cubicBezTo>
                    <a:pt x="1497" y="0"/>
                    <a:pt x="1497" y="0"/>
                    <a:pt x="1497" y="0"/>
                  </a:cubicBezTo>
                  <a:cubicBezTo>
                    <a:pt x="2254" y="247"/>
                    <a:pt x="2254" y="247"/>
                    <a:pt x="2254" y="247"/>
                  </a:cubicBezTo>
                  <a:cubicBezTo>
                    <a:pt x="2238" y="295"/>
                    <a:pt x="2238" y="295"/>
                    <a:pt x="2238" y="295"/>
                  </a:cubicBezTo>
                  <a:cubicBezTo>
                    <a:pt x="2086" y="773"/>
                    <a:pt x="1855" y="1219"/>
                    <a:pt x="1561" y="1625"/>
                  </a:cubicBezTo>
                  <a:cubicBezTo>
                    <a:pt x="1266" y="2023"/>
                    <a:pt x="916" y="2381"/>
                    <a:pt x="518" y="2668"/>
                  </a:cubicBezTo>
                  <a:cubicBezTo>
                    <a:pt x="470" y="2700"/>
                    <a:pt x="470" y="2700"/>
                    <a:pt x="470" y="2700"/>
                  </a:cubicBezTo>
                  <a:lnTo>
                    <a:pt x="0" y="2055"/>
                  </a:lnTo>
                </a:path>
              </a:pathLst>
            </a:custGeom>
            <a:solidFill>
              <a:srgbClr val="F16A4C"/>
            </a:solidFill>
            <a:ln>
              <a:noFill/>
            </a:ln>
            <a:effectLst/>
          </p:spPr>
          <p:txBody>
            <a:bodyPr wrap="none" anchor="ctr"/>
            <a:lstStyle/>
            <a:p>
              <a:endParaRPr lang="en-US"/>
            </a:p>
          </p:txBody>
        </p:sp>
        <p:sp>
          <p:nvSpPr>
            <p:cNvPr id="8" name="Line 370">
              <a:extLst>
                <a:ext uri="{FF2B5EF4-FFF2-40B4-BE49-F238E27FC236}">
                  <a16:creationId xmlns:a16="http://schemas.microsoft.com/office/drawing/2014/main" id="{32F6DF3F-2938-BD4D-BF51-EE02DE58C7BC}"/>
                </a:ext>
              </a:extLst>
            </p:cNvPr>
            <p:cNvSpPr>
              <a:spLocks noChangeShapeType="1"/>
            </p:cNvSpPr>
            <p:nvPr/>
          </p:nvSpPr>
          <p:spPr bwMode="auto">
            <a:xfrm flipH="1">
              <a:off x="6134567"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9" name="Line 371">
              <a:extLst>
                <a:ext uri="{FF2B5EF4-FFF2-40B4-BE49-F238E27FC236}">
                  <a16:creationId xmlns:a16="http://schemas.microsoft.com/office/drawing/2014/main" id="{FD695B73-B2F8-604F-9235-05D969A31DC9}"/>
                </a:ext>
              </a:extLst>
            </p:cNvPr>
            <p:cNvSpPr>
              <a:spLocks noChangeShapeType="1"/>
            </p:cNvSpPr>
            <p:nvPr/>
          </p:nvSpPr>
          <p:spPr bwMode="auto">
            <a:xfrm flipH="1">
              <a:off x="5854458"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0" name="Line 372">
              <a:extLst>
                <a:ext uri="{FF2B5EF4-FFF2-40B4-BE49-F238E27FC236}">
                  <a16:creationId xmlns:a16="http://schemas.microsoft.com/office/drawing/2014/main" id="{CE8F5863-1C31-E94A-872C-236AA0936078}"/>
                </a:ext>
              </a:extLst>
            </p:cNvPr>
            <p:cNvSpPr>
              <a:spLocks noChangeShapeType="1"/>
            </p:cNvSpPr>
            <p:nvPr/>
          </p:nvSpPr>
          <p:spPr bwMode="auto">
            <a:xfrm flipH="1">
              <a:off x="5569436"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1" name="Line 373">
              <a:extLst>
                <a:ext uri="{FF2B5EF4-FFF2-40B4-BE49-F238E27FC236}">
                  <a16:creationId xmlns:a16="http://schemas.microsoft.com/office/drawing/2014/main" id="{3F78E116-88BE-424F-8426-F5289049A1C7}"/>
                </a:ext>
              </a:extLst>
            </p:cNvPr>
            <p:cNvSpPr>
              <a:spLocks noChangeShapeType="1"/>
            </p:cNvSpPr>
            <p:nvPr/>
          </p:nvSpPr>
          <p:spPr bwMode="auto">
            <a:xfrm flipH="1">
              <a:off x="5284414"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2" name="Line 374">
              <a:extLst>
                <a:ext uri="{FF2B5EF4-FFF2-40B4-BE49-F238E27FC236}">
                  <a16:creationId xmlns:a16="http://schemas.microsoft.com/office/drawing/2014/main" id="{6ECB9C51-5512-D341-8DEE-25BC594A98E2}"/>
                </a:ext>
              </a:extLst>
            </p:cNvPr>
            <p:cNvSpPr>
              <a:spLocks noChangeShapeType="1"/>
            </p:cNvSpPr>
            <p:nvPr/>
          </p:nvSpPr>
          <p:spPr bwMode="auto">
            <a:xfrm flipH="1">
              <a:off x="4999393" y="1678463"/>
              <a:ext cx="152341"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3" name="Line 375">
              <a:extLst>
                <a:ext uri="{FF2B5EF4-FFF2-40B4-BE49-F238E27FC236}">
                  <a16:creationId xmlns:a16="http://schemas.microsoft.com/office/drawing/2014/main" id="{60BBF185-F8E8-A64F-9824-29CD57013338}"/>
                </a:ext>
              </a:extLst>
            </p:cNvPr>
            <p:cNvSpPr>
              <a:spLocks noChangeShapeType="1"/>
            </p:cNvSpPr>
            <p:nvPr/>
          </p:nvSpPr>
          <p:spPr bwMode="auto">
            <a:xfrm flipH="1">
              <a:off x="4719286"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4" name="Line 376">
              <a:extLst>
                <a:ext uri="{FF2B5EF4-FFF2-40B4-BE49-F238E27FC236}">
                  <a16:creationId xmlns:a16="http://schemas.microsoft.com/office/drawing/2014/main" id="{0B44548D-0436-1B4D-82BA-3F36597C0B2A}"/>
                </a:ext>
              </a:extLst>
            </p:cNvPr>
            <p:cNvSpPr>
              <a:spLocks noChangeShapeType="1"/>
            </p:cNvSpPr>
            <p:nvPr/>
          </p:nvSpPr>
          <p:spPr bwMode="auto">
            <a:xfrm flipH="1">
              <a:off x="4434264"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5" name="Line 377">
              <a:extLst>
                <a:ext uri="{FF2B5EF4-FFF2-40B4-BE49-F238E27FC236}">
                  <a16:creationId xmlns:a16="http://schemas.microsoft.com/office/drawing/2014/main" id="{1B930512-8211-0549-8411-C7237814C285}"/>
                </a:ext>
              </a:extLst>
            </p:cNvPr>
            <p:cNvSpPr>
              <a:spLocks noChangeShapeType="1"/>
            </p:cNvSpPr>
            <p:nvPr/>
          </p:nvSpPr>
          <p:spPr bwMode="auto">
            <a:xfrm flipH="1">
              <a:off x="4149243"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6" name="Line 378">
              <a:extLst>
                <a:ext uri="{FF2B5EF4-FFF2-40B4-BE49-F238E27FC236}">
                  <a16:creationId xmlns:a16="http://schemas.microsoft.com/office/drawing/2014/main" id="{97AF0131-21D4-1D48-8255-173B0EE6F7FC}"/>
                </a:ext>
              </a:extLst>
            </p:cNvPr>
            <p:cNvSpPr>
              <a:spLocks noChangeShapeType="1"/>
            </p:cNvSpPr>
            <p:nvPr/>
          </p:nvSpPr>
          <p:spPr bwMode="auto">
            <a:xfrm flipH="1">
              <a:off x="3864221" y="1678463"/>
              <a:ext cx="152338" cy="4916"/>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7" name="Freeform 379">
              <a:extLst>
                <a:ext uri="{FF2B5EF4-FFF2-40B4-BE49-F238E27FC236}">
                  <a16:creationId xmlns:a16="http://schemas.microsoft.com/office/drawing/2014/main" id="{E06F29DA-7B97-804D-A43F-12391EF183B4}"/>
                </a:ext>
              </a:extLst>
            </p:cNvPr>
            <p:cNvSpPr>
              <a:spLocks noChangeArrowheads="1"/>
            </p:cNvSpPr>
            <p:nvPr/>
          </p:nvSpPr>
          <p:spPr bwMode="auto">
            <a:xfrm>
              <a:off x="3603768" y="1678463"/>
              <a:ext cx="127768" cy="44229"/>
            </a:xfrm>
            <a:custGeom>
              <a:avLst/>
              <a:gdLst>
                <a:gd name="T0" fmla="*/ 112 w 113"/>
                <a:gd name="T1" fmla="*/ 0 h 41"/>
                <a:gd name="T2" fmla="*/ 40 w 113"/>
                <a:gd name="T3" fmla="*/ 0 h 41"/>
                <a:gd name="T4" fmla="*/ 0 w 113"/>
                <a:gd name="T5" fmla="*/ 40 h 41"/>
              </a:gdLst>
              <a:ahLst/>
              <a:cxnLst>
                <a:cxn ang="0">
                  <a:pos x="T0" y="T1"/>
                </a:cxn>
                <a:cxn ang="0">
                  <a:pos x="T2" y="T3"/>
                </a:cxn>
                <a:cxn ang="0">
                  <a:pos x="T4" y="T5"/>
                </a:cxn>
              </a:cxnLst>
              <a:rect l="0" t="0" r="r" b="b"/>
              <a:pathLst>
                <a:path w="113" h="41">
                  <a:moveTo>
                    <a:pt x="112" y="0"/>
                  </a:moveTo>
                  <a:lnTo>
                    <a:pt x="40" y="0"/>
                  </a:lnTo>
                  <a:lnTo>
                    <a:pt x="0" y="4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8" name="Line 380">
              <a:extLst>
                <a:ext uri="{FF2B5EF4-FFF2-40B4-BE49-F238E27FC236}">
                  <a16:creationId xmlns:a16="http://schemas.microsoft.com/office/drawing/2014/main" id="{39489DCB-CD4C-5840-B2C1-7D81D07BE59D}"/>
                </a:ext>
              </a:extLst>
            </p:cNvPr>
            <p:cNvSpPr>
              <a:spLocks noChangeShapeType="1"/>
            </p:cNvSpPr>
            <p:nvPr/>
          </p:nvSpPr>
          <p:spPr bwMode="auto">
            <a:xfrm flipH="1">
              <a:off x="3412117" y="1830804"/>
              <a:ext cx="98283" cy="108112"/>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19" name="Line 381">
              <a:extLst>
                <a:ext uri="{FF2B5EF4-FFF2-40B4-BE49-F238E27FC236}">
                  <a16:creationId xmlns:a16="http://schemas.microsoft.com/office/drawing/2014/main" id="{95643E82-7587-DC49-BC30-C0E6E404B9C4}"/>
                </a:ext>
              </a:extLst>
            </p:cNvPr>
            <p:cNvSpPr>
              <a:spLocks noChangeShapeType="1"/>
            </p:cNvSpPr>
            <p:nvPr/>
          </p:nvSpPr>
          <p:spPr bwMode="auto">
            <a:xfrm>
              <a:off x="5716861"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0" name="Line 382">
              <a:extLst>
                <a:ext uri="{FF2B5EF4-FFF2-40B4-BE49-F238E27FC236}">
                  <a16:creationId xmlns:a16="http://schemas.microsoft.com/office/drawing/2014/main" id="{D358734F-B9C8-BE43-A8DC-AC5B032EB038}"/>
                </a:ext>
              </a:extLst>
            </p:cNvPr>
            <p:cNvSpPr>
              <a:spLocks noChangeShapeType="1"/>
            </p:cNvSpPr>
            <p:nvPr/>
          </p:nvSpPr>
          <p:spPr bwMode="auto">
            <a:xfrm>
              <a:off x="6001883"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1" name="Line 383">
              <a:extLst>
                <a:ext uri="{FF2B5EF4-FFF2-40B4-BE49-F238E27FC236}">
                  <a16:creationId xmlns:a16="http://schemas.microsoft.com/office/drawing/2014/main" id="{AA567CB0-C7D0-4546-8B67-2094E0252F16}"/>
                </a:ext>
              </a:extLst>
            </p:cNvPr>
            <p:cNvSpPr>
              <a:spLocks noChangeShapeType="1"/>
            </p:cNvSpPr>
            <p:nvPr/>
          </p:nvSpPr>
          <p:spPr bwMode="auto">
            <a:xfrm>
              <a:off x="6281993"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2" name="Line 384">
              <a:extLst>
                <a:ext uri="{FF2B5EF4-FFF2-40B4-BE49-F238E27FC236}">
                  <a16:creationId xmlns:a16="http://schemas.microsoft.com/office/drawing/2014/main" id="{EA681CC9-5ABA-3248-A4A7-CB9CD72FD3B6}"/>
                </a:ext>
              </a:extLst>
            </p:cNvPr>
            <p:cNvSpPr>
              <a:spLocks noChangeShapeType="1"/>
            </p:cNvSpPr>
            <p:nvPr/>
          </p:nvSpPr>
          <p:spPr bwMode="auto">
            <a:xfrm>
              <a:off x="6567014"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3" name="Line 385">
              <a:extLst>
                <a:ext uri="{FF2B5EF4-FFF2-40B4-BE49-F238E27FC236}">
                  <a16:creationId xmlns:a16="http://schemas.microsoft.com/office/drawing/2014/main" id="{91F26741-DBCE-384F-B4F7-C04E11D09316}"/>
                </a:ext>
              </a:extLst>
            </p:cNvPr>
            <p:cNvSpPr>
              <a:spLocks noChangeShapeType="1"/>
            </p:cNvSpPr>
            <p:nvPr/>
          </p:nvSpPr>
          <p:spPr bwMode="auto">
            <a:xfrm>
              <a:off x="6852036"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4" name="Line 386">
              <a:extLst>
                <a:ext uri="{FF2B5EF4-FFF2-40B4-BE49-F238E27FC236}">
                  <a16:creationId xmlns:a16="http://schemas.microsoft.com/office/drawing/2014/main" id="{6F66E14C-E7D6-D147-95EB-7B8BEE4DDFBE}"/>
                </a:ext>
              </a:extLst>
            </p:cNvPr>
            <p:cNvSpPr>
              <a:spLocks noChangeShapeType="1"/>
            </p:cNvSpPr>
            <p:nvPr/>
          </p:nvSpPr>
          <p:spPr bwMode="auto">
            <a:xfrm>
              <a:off x="7137058"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5" name="Line 387">
              <a:extLst>
                <a:ext uri="{FF2B5EF4-FFF2-40B4-BE49-F238E27FC236}">
                  <a16:creationId xmlns:a16="http://schemas.microsoft.com/office/drawing/2014/main" id="{7AE857E7-44C1-BA4F-8375-C42C5C52CF05}"/>
                </a:ext>
              </a:extLst>
            </p:cNvPr>
            <p:cNvSpPr>
              <a:spLocks noChangeShapeType="1"/>
            </p:cNvSpPr>
            <p:nvPr/>
          </p:nvSpPr>
          <p:spPr bwMode="auto">
            <a:xfrm>
              <a:off x="7422080" y="3924240"/>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6" name="Line 388">
              <a:extLst>
                <a:ext uri="{FF2B5EF4-FFF2-40B4-BE49-F238E27FC236}">
                  <a16:creationId xmlns:a16="http://schemas.microsoft.com/office/drawing/2014/main" id="{A214FDBA-4EC5-5241-8B30-1FE689861B72}"/>
                </a:ext>
              </a:extLst>
            </p:cNvPr>
            <p:cNvSpPr>
              <a:spLocks noChangeShapeType="1"/>
            </p:cNvSpPr>
            <p:nvPr/>
          </p:nvSpPr>
          <p:spPr bwMode="auto">
            <a:xfrm>
              <a:off x="7702186"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7" name="Line 389">
              <a:extLst>
                <a:ext uri="{FF2B5EF4-FFF2-40B4-BE49-F238E27FC236}">
                  <a16:creationId xmlns:a16="http://schemas.microsoft.com/office/drawing/2014/main" id="{7C5E9A8F-8FDD-1A44-BF04-D0F310267E08}"/>
                </a:ext>
              </a:extLst>
            </p:cNvPr>
            <p:cNvSpPr>
              <a:spLocks noChangeShapeType="1"/>
            </p:cNvSpPr>
            <p:nvPr/>
          </p:nvSpPr>
          <p:spPr bwMode="auto">
            <a:xfrm>
              <a:off x="7987208" y="3924240"/>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8" name="Line 390">
              <a:extLst>
                <a:ext uri="{FF2B5EF4-FFF2-40B4-BE49-F238E27FC236}">
                  <a16:creationId xmlns:a16="http://schemas.microsoft.com/office/drawing/2014/main" id="{0EA9B8C0-EDFD-1046-AD55-42F87E61706A}"/>
                </a:ext>
              </a:extLst>
            </p:cNvPr>
            <p:cNvSpPr>
              <a:spLocks noChangeShapeType="1"/>
            </p:cNvSpPr>
            <p:nvPr/>
          </p:nvSpPr>
          <p:spPr bwMode="auto">
            <a:xfrm>
              <a:off x="8272230" y="3924240"/>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29" name="Line 391">
              <a:extLst>
                <a:ext uri="{FF2B5EF4-FFF2-40B4-BE49-F238E27FC236}">
                  <a16:creationId xmlns:a16="http://schemas.microsoft.com/office/drawing/2014/main" id="{6A9289EF-1274-C94D-8B8B-4554E3135E0E}"/>
                </a:ext>
              </a:extLst>
            </p:cNvPr>
            <p:cNvSpPr>
              <a:spLocks noChangeShapeType="1"/>
            </p:cNvSpPr>
            <p:nvPr/>
          </p:nvSpPr>
          <p:spPr bwMode="auto">
            <a:xfrm>
              <a:off x="6630897"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0" name="Line 392">
              <a:extLst>
                <a:ext uri="{FF2B5EF4-FFF2-40B4-BE49-F238E27FC236}">
                  <a16:creationId xmlns:a16="http://schemas.microsoft.com/office/drawing/2014/main" id="{ED83F3A6-9F88-3742-A5D4-543111D2D583}"/>
                </a:ext>
              </a:extLst>
            </p:cNvPr>
            <p:cNvSpPr>
              <a:spLocks noChangeShapeType="1"/>
            </p:cNvSpPr>
            <p:nvPr/>
          </p:nvSpPr>
          <p:spPr bwMode="auto">
            <a:xfrm>
              <a:off x="6915919"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1" name="Line 393">
              <a:extLst>
                <a:ext uri="{FF2B5EF4-FFF2-40B4-BE49-F238E27FC236}">
                  <a16:creationId xmlns:a16="http://schemas.microsoft.com/office/drawing/2014/main" id="{16BB54F5-8C56-B548-B2EF-F47C4745ECC1}"/>
                </a:ext>
              </a:extLst>
            </p:cNvPr>
            <p:cNvSpPr>
              <a:spLocks noChangeShapeType="1"/>
            </p:cNvSpPr>
            <p:nvPr/>
          </p:nvSpPr>
          <p:spPr bwMode="auto">
            <a:xfrm>
              <a:off x="7200941"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2" name="Line 394">
              <a:extLst>
                <a:ext uri="{FF2B5EF4-FFF2-40B4-BE49-F238E27FC236}">
                  <a16:creationId xmlns:a16="http://schemas.microsoft.com/office/drawing/2014/main" id="{9C62878D-2275-144A-8646-33C664400DCB}"/>
                </a:ext>
              </a:extLst>
            </p:cNvPr>
            <p:cNvSpPr>
              <a:spLocks noChangeShapeType="1"/>
            </p:cNvSpPr>
            <p:nvPr/>
          </p:nvSpPr>
          <p:spPr bwMode="auto">
            <a:xfrm>
              <a:off x="7481050"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3" name="Line 395">
              <a:extLst>
                <a:ext uri="{FF2B5EF4-FFF2-40B4-BE49-F238E27FC236}">
                  <a16:creationId xmlns:a16="http://schemas.microsoft.com/office/drawing/2014/main" id="{6A2E1EEE-E9D7-8046-88D4-F7BD7218B303}"/>
                </a:ext>
              </a:extLst>
            </p:cNvPr>
            <p:cNvSpPr>
              <a:spLocks noChangeShapeType="1"/>
            </p:cNvSpPr>
            <p:nvPr/>
          </p:nvSpPr>
          <p:spPr bwMode="auto">
            <a:xfrm>
              <a:off x="7766072"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4" name="Line 396">
              <a:extLst>
                <a:ext uri="{FF2B5EF4-FFF2-40B4-BE49-F238E27FC236}">
                  <a16:creationId xmlns:a16="http://schemas.microsoft.com/office/drawing/2014/main" id="{0BAC68DC-5BAC-B440-B154-FC2AB78A8D22}"/>
                </a:ext>
              </a:extLst>
            </p:cNvPr>
            <p:cNvSpPr>
              <a:spLocks noChangeShapeType="1"/>
            </p:cNvSpPr>
            <p:nvPr/>
          </p:nvSpPr>
          <p:spPr bwMode="auto">
            <a:xfrm>
              <a:off x="8051094"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5" name="Line 397">
              <a:extLst>
                <a:ext uri="{FF2B5EF4-FFF2-40B4-BE49-F238E27FC236}">
                  <a16:creationId xmlns:a16="http://schemas.microsoft.com/office/drawing/2014/main" id="{C84BCC2E-BE5E-1245-AA45-C11AA6F0B561}"/>
                </a:ext>
              </a:extLst>
            </p:cNvPr>
            <p:cNvSpPr>
              <a:spLocks noChangeShapeType="1"/>
            </p:cNvSpPr>
            <p:nvPr/>
          </p:nvSpPr>
          <p:spPr bwMode="auto">
            <a:xfrm>
              <a:off x="8336116"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6" name="Line 398">
              <a:extLst>
                <a:ext uri="{FF2B5EF4-FFF2-40B4-BE49-F238E27FC236}">
                  <a16:creationId xmlns:a16="http://schemas.microsoft.com/office/drawing/2014/main" id="{8024D14E-8A2F-384A-96B7-48EC820B6406}"/>
                </a:ext>
              </a:extLst>
            </p:cNvPr>
            <p:cNvSpPr>
              <a:spLocks noChangeShapeType="1"/>
            </p:cNvSpPr>
            <p:nvPr/>
          </p:nvSpPr>
          <p:spPr bwMode="auto">
            <a:xfrm>
              <a:off x="8621138" y="6862914"/>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7" name="Line 399">
              <a:extLst>
                <a:ext uri="{FF2B5EF4-FFF2-40B4-BE49-F238E27FC236}">
                  <a16:creationId xmlns:a16="http://schemas.microsoft.com/office/drawing/2014/main" id="{FC644DFB-6F5B-9846-8E31-E325594B7683}"/>
                </a:ext>
              </a:extLst>
            </p:cNvPr>
            <p:cNvSpPr>
              <a:spLocks noChangeShapeType="1"/>
            </p:cNvSpPr>
            <p:nvPr/>
          </p:nvSpPr>
          <p:spPr bwMode="auto">
            <a:xfrm>
              <a:off x="8901244" y="6862914"/>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8" name="Line 400">
              <a:extLst>
                <a:ext uri="{FF2B5EF4-FFF2-40B4-BE49-F238E27FC236}">
                  <a16:creationId xmlns:a16="http://schemas.microsoft.com/office/drawing/2014/main" id="{8CFFFD75-3458-AA4C-837A-8E3E1FEA5A97}"/>
                </a:ext>
              </a:extLst>
            </p:cNvPr>
            <p:cNvSpPr>
              <a:spLocks noChangeShapeType="1"/>
            </p:cNvSpPr>
            <p:nvPr/>
          </p:nvSpPr>
          <p:spPr bwMode="auto">
            <a:xfrm>
              <a:off x="9186266" y="6862914"/>
              <a:ext cx="73714"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39" name="Line 401">
              <a:extLst>
                <a:ext uri="{FF2B5EF4-FFF2-40B4-BE49-F238E27FC236}">
                  <a16:creationId xmlns:a16="http://schemas.microsoft.com/office/drawing/2014/main" id="{64DA56AE-9533-3946-8D43-552F0D72211D}"/>
                </a:ext>
              </a:extLst>
            </p:cNvPr>
            <p:cNvSpPr>
              <a:spLocks noChangeShapeType="1"/>
            </p:cNvSpPr>
            <p:nvPr/>
          </p:nvSpPr>
          <p:spPr bwMode="auto">
            <a:xfrm>
              <a:off x="5716861"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0" name="Line 402">
              <a:extLst>
                <a:ext uri="{FF2B5EF4-FFF2-40B4-BE49-F238E27FC236}">
                  <a16:creationId xmlns:a16="http://schemas.microsoft.com/office/drawing/2014/main" id="{23E0164A-EDFA-D947-9627-70AE9E22BC9B}"/>
                </a:ext>
              </a:extLst>
            </p:cNvPr>
            <p:cNvSpPr>
              <a:spLocks noChangeShapeType="1"/>
            </p:cNvSpPr>
            <p:nvPr/>
          </p:nvSpPr>
          <p:spPr bwMode="auto">
            <a:xfrm>
              <a:off x="6001883"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1" name="Line 403">
              <a:extLst>
                <a:ext uri="{FF2B5EF4-FFF2-40B4-BE49-F238E27FC236}">
                  <a16:creationId xmlns:a16="http://schemas.microsoft.com/office/drawing/2014/main" id="{55D7BF5B-A0F1-5B45-8A0C-513859E3CD3F}"/>
                </a:ext>
              </a:extLst>
            </p:cNvPr>
            <p:cNvSpPr>
              <a:spLocks noChangeShapeType="1"/>
            </p:cNvSpPr>
            <p:nvPr/>
          </p:nvSpPr>
          <p:spPr bwMode="auto">
            <a:xfrm>
              <a:off x="6281993"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2" name="Line 404">
              <a:extLst>
                <a:ext uri="{FF2B5EF4-FFF2-40B4-BE49-F238E27FC236}">
                  <a16:creationId xmlns:a16="http://schemas.microsoft.com/office/drawing/2014/main" id="{9226F207-3C9C-4A4E-AC2F-68AF8098ACFA}"/>
                </a:ext>
              </a:extLst>
            </p:cNvPr>
            <p:cNvSpPr>
              <a:spLocks noChangeShapeType="1"/>
            </p:cNvSpPr>
            <p:nvPr/>
          </p:nvSpPr>
          <p:spPr bwMode="auto">
            <a:xfrm>
              <a:off x="6567014"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3" name="Line 405">
              <a:extLst>
                <a:ext uri="{FF2B5EF4-FFF2-40B4-BE49-F238E27FC236}">
                  <a16:creationId xmlns:a16="http://schemas.microsoft.com/office/drawing/2014/main" id="{8AE3256E-6B01-E94F-83AD-0640469CBA57}"/>
                </a:ext>
              </a:extLst>
            </p:cNvPr>
            <p:cNvSpPr>
              <a:spLocks noChangeShapeType="1"/>
            </p:cNvSpPr>
            <p:nvPr/>
          </p:nvSpPr>
          <p:spPr bwMode="auto">
            <a:xfrm>
              <a:off x="6852036"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4" name="Line 406">
              <a:extLst>
                <a:ext uri="{FF2B5EF4-FFF2-40B4-BE49-F238E27FC236}">
                  <a16:creationId xmlns:a16="http://schemas.microsoft.com/office/drawing/2014/main" id="{CFE84471-1439-E24B-8F5F-88A991330A6F}"/>
                </a:ext>
              </a:extLst>
            </p:cNvPr>
            <p:cNvSpPr>
              <a:spLocks noChangeShapeType="1"/>
            </p:cNvSpPr>
            <p:nvPr/>
          </p:nvSpPr>
          <p:spPr bwMode="auto">
            <a:xfrm>
              <a:off x="7137058"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5" name="Line 407">
              <a:extLst>
                <a:ext uri="{FF2B5EF4-FFF2-40B4-BE49-F238E27FC236}">
                  <a16:creationId xmlns:a16="http://schemas.microsoft.com/office/drawing/2014/main" id="{7CDC9049-3589-0A4F-8C41-0B15E6E51DC3}"/>
                </a:ext>
              </a:extLst>
            </p:cNvPr>
            <p:cNvSpPr>
              <a:spLocks noChangeShapeType="1"/>
            </p:cNvSpPr>
            <p:nvPr/>
          </p:nvSpPr>
          <p:spPr bwMode="auto">
            <a:xfrm>
              <a:off x="7422080" y="9663991"/>
              <a:ext cx="142509"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6" name="Line 408">
              <a:extLst>
                <a:ext uri="{FF2B5EF4-FFF2-40B4-BE49-F238E27FC236}">
                  <a16:creationId xmlns:a16="http://schemas.microsoft.com/office/drawing/2014/main" id="{9FCE5874-AB01-B548-8426-B63F8BD5E496}"/>
                </a:ext>
              </a:extLst>
            </p:cNvPr>
            <p:cNvSpPr>
              <a:spLocks noChangeShapeType="1"/>
            </p:cNvSpPr>
            <p:nvPr/>
          </p:nvSpPr>
          <p:spPr bwMode="auto">
            <a:xfrm>
              <a:off x="7702186"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7" name="Line 409">
              <a:extLst>
                <a:ext uri="{FF2B5EF4-FFF2-40B4-BE49-F238E27FC236}">
                  <a16:creationId xmlns:a16="http://schemas.microsoft.com/office/drawing/2014/main" id="{5B0A45E2-43F1-4245-BE74-B8DDB9149A15}"/>
                </a:ext>
              </a:extLst>
            </p:cNvPr>
            <p:cNvSpPr>
              <a:spLocks noChangeShapeType="1"/>
            </p:cNvSpPr>
            <p:nvPr/>
          </p:nvSpPr>
          <p:spPr bwMode="auto">
            <a:xfrm>
              <a:off x="7987208" y="9663991"/>
              <a:ext cx="142512"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8" name="Line 410">
              <a:extLst>
                <a:ext uri="{FF2B5EF4-FFF2-40B4-BE49-F238E27FC236}">
                  <a16:creationId xmlns:a16="http://schemas.microsoft.com/office/drawing/2014/main" id="{A4325D27-2F2A-4549-9938-093400ED854A}"/>
                </a:ext>
              </a:extLst>
            </p:cNvPr>
            <p:cNvSpPr>
              <a:spLocks noChangeShapeType="1"/>
            </p:cNvSpPr>
            <p:nvPr/>
          </p:nvSpPr>
          <p:spPr bwMode="auto">
            <a:xfrm>
              <a:off x="8272230" y="9663991"/>
              <a:ext cx="78627"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49" name="Line 411">
              <a:extLst>
                <a:ext uri="{FF2B5EF4-FFF2-40B4-BE49-F238E27FC236}">
                  <a16:creationId xmlns:a16="http://schemas.microsoft.com/office/drawing/2014/main" id="{D2CE3B69-9FD0-8644-BCD2-6DA75B4E10FC}"/>
                </a:ext>
              </a:extLst>
            </p:cNvPr>
            <p:cNvSpPr>
              <a:spLocks noChangeShapeType="1"/>
            </p:cNvSpPr>
            <p:nvPr/>
          </p:nvSpPr>
          <p:spPr bwMode="auto">
            <a:xfrm flipH="1">
              <a:off x="6109995"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0" name="Line 412">
              <a:extLst>
                <a:ext uri="{FF2B5EF4-FFF2-40B4-BE49-F238E27FC236}">
                  <a16:creationId xmlns:a16="http://schemas.microsoft.com/office/drawing/2014/main" id="{A694A40C-F6C2-E148-9EC3-A2A831B33309}"/>
                </a:ext>
              </a:extLst>
            </p:cNvPr>
            <p:cNvSpPr>
              <a:spLocks noChangeShapeType="1"/>
            </p:cNvSpPr>
            <p:nvPr/>
          </p:nvSpPr>
          <p:spPr bwMode="auto">
            <a:xfrm flipH="1">
              <a:off x="5824973"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1" name="Line 413">
              <a:extLst>
                <a:ext uri="{FF2B5EF4-FFF2-40B4-BE49-F238E27FC236}">
                  <a16:creationId xmlns:a16="http://schemas.microsoft.com/office/drawing/2014/main" id="{41F59115-16B6-2E43-AC26-21E4ACD6C0FB}"/>
                </a:ext>
              </a:extLst>
            </p:cNvPr>
            <p:cNvSpPr>
              <a:spLocks noChangeShapeType="1"/>
            </p:cNvSpPr>
            <p:nvPr/>
          </p:nvSpPr>
          <p:spPr bwMode="auto">
            <a:xfrm flipH="1">
              <a:off x="5544867"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2" name="Line 414">
              <a:extLst>
                <a:ext uri="{FF2B5EF4-FFF2-40B4-BE49-F238E27FC236}">
                  <a16:creationId xmlns:a16="http://schemas.microsoft.com/office/drawing/2014/main" id="{0537ECC0-D32A-764E-A96A-3552CAE6DC1D}"/>
                </a:ext>
              </a:extLst>
            </p:cNvPr>
            <p:cNvSpPr>
              <a:spLocks noChangeShapeType="1"/>
            </p:cNvSpPr>
            <p:nvPr/>
          </p:nvSpPr>
          <p:spPr bwMode="auto">
            <a:xfrm flipH="1">
              <a:off x="5259845"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3" name="Line 415">
              <a:extLst>
                <a:ext uri="{FF2B5EF4-FFF2-40B4-BE49-F238E27FC236}">
                  <a16:creationId xmlns:a16="http://schemas.microsoft.com/office/drawing/2014/main" id="{15FAE838-7622-654D-AED9-C2EB0B6AA901}"/>
                </a:ext>
              </a:extLst>
            </p:cNvPr>
            <p:cNvSpPr>
              <a:spLocks noChangeShapeType="1"/>
            </p:cNvSpPr>
            <p:nvPr/>
          </p:nvSpPr>
          <p:spPr bwMode="auto">
            <a:xfrm flipH="1">
              <a:off x="4974823"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4" name="Line 416">
              <a:extLst>
                <a:ext uri="{FF2B5EF4-FFF2-40B4-BE49-F238E27FC236}">
                  <a16:creationId xmlns:a16="http://schemas.microsoft.com/office/drawing/2014/main" id="{6972A018-20F0-EF44-AE4C-DF35274893C5}"/>
                </a:ext>
              </a:extLst>
            </p:cNvPr>
            <p:cNvSpPr>
              <a:spLocks noChangeShapeType="1"/>
            </p:cNvSpPr>
            <p:nvPr/>
          </p:nvSpPr>
          <p:spPr bwMode="auto">
            <a:xfrm flipH="1">
              <a:off x="4689801"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5" name="Line 417">
              <a:extLst>
                <a:ext uri="{FF2B5EF4-FFF2-40B4-BE49-F238E27FC236}">
                  <a16:creationId xmlns:a16="http://schemas.microsoft.com/office/drawing/2014/main" id="{420F8A13-E165-CE4F-9717-74AA01E94E33}"/>
                </a:ext>
              </a:extLst>
            </p:cNvPr>
            <p:cNvSpPr>
              <a:spLocks noChangeShapeType="1"/>
            </p:cNvSpPr>
            <p:nvPr/>
          </p:nvSpPr>
          <p:spPr bwMode="auto">
            <a:xfrm flipH="1">
              <a:off x="4404779" y="12042450"/>
              <a:ext cx="152338"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6" name="Line 418">
              <a:extLst>
                <a:ext uri="{FF2B5EF4-FFF2-40B4-BE49-F238E27FC236}">
                  <a16:creationId xmlns:a16="http://schemas.microsoft.com/office/drawing/2014/main" id="{290207CA-790D-4F42-A915-852BFBF8AB0E}"/>
                </a:ext>
              </a:extLst>
            </p:cNvPr>
            <p:cNvSpPr>
              <a:spLocks noChangeShapeType="1"/>
            </p:cNvSpPr>
            <p:nvPr/>
          </p:nvSpPr>
          <p:spPr bwMode="auto">
            <a:xfrm flipH="1">
              <a:off x="4124670"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7" name="Line 419">
              <a:extLst>
                <a:ext uri="{FF2B5EF4-FFF2-40B4-BE49-F238E27FC236}">
                  <a16:creationId xmlns:a16="http://schemas.microsoft.com/office/drawing/2014/main" id="{AEDEFB3B-2FE6-0849-AB96-115C6B0DD259}"/>
                </a:ext>
              </a:extLst>
            </p:cNvPr>
            <p:cNvSpPr>
              <a:spLocks noChangeShapeType="1"/>
            </p:cNvSpPr>
            <p:nvPr/>
          </p:nvSpPr>
          <p:spPr bwMode="auto">
            <a:xfrm flipH="1">
              <a:off x="3839648" y="12042450"/>
              <a:ext cx="152341" cy="4913"/>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8" name="Freeform 420">
              <a:extLst>
                <a:ext uri="{FF2B5EF4-FFF2-40B4-BE49-F238E27FC236}">
                  <a16:creationId xmlns:a16="http://schemas.microsoft.com/office/drawing/2014/main" id="{826C0850-C623-2B48-916E-BC3BE18BEAE7}"/>
                </a:ext>
              </a:extLst>
            </p:cNvPr>
            <p:cNvSpPr>
              <a:spLocks noChangeArrowheads="1"/>
            </p:cNvSpPr>
            <p:nvPr/>
          </p:nvSpPr>
          <p:spPr bwMode="auto">
            <a:xfrm>
              <a:off x="3593940" y="11988392"/>
              <a:ext cx="108112" cy="54057"/>
            </a:xfrm>
            <a:custGeom>
              <a:avLst/>
              <a:gdLst>
                <a:gd name="T0" fmla="*/ 96 w 97"/>
                <a:gd name="T1" fmla="*/ 48 h 49"/>
                <a:gd name="T2" fmla="*/ 32 w 97"/>
                <a:gd name="T3" fmla="*/ 48 h 49"/>
                <a:gd name="T4" fmla="*/ 0 w 97"/>
                <a:gd name="T5" fmla="*/ 0 h 49"/>
              </a:gdLst>
              <a:ahLst/>
              <a:cxnLst>
                <a:cxn ang="0">
                  <a:pos x="T0" y="T1"/>
                </a:cxn>
                <a:cxn ang="0">
                  <a:pos x="T2" y="T3"/>
                </a:cxn>
                <a:cxn ang="0">
                  <a:pos x="T4" y="T5"/>
                </a:cxn>
              </a:cxnLst>
              <a:rect l="0" t="0" r="r" b="b"/>
              <a:pathLst>
                <a:path w="97" h="49">
                  <a:moveTo>
                    <a:pt x="96" y="48"/>
                  </a:moveTo>
                  <a:lnTo>
                    <a:pt x="32" y="48"/>
                  </a:lnTo>
                  <a:lnTo>
                    <a:pt x="0" y="0"/>
                  </a:lnTo>
                </a:path>
              </a:pathLst>
            </a:custGeom>
            <a:noFill/>
            <a:ln w="14400" cap="flat">
              <a:solidFill>
                <a:schemeClr val="bg1">
                  <a:lumMod val="50000"/>
                </a:scheme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sp>
          <p:nvSpPr>
            <p:cNvPr id="59" name="Line 421">
              <a:extLst>
                <a:ext uri="{FF2B5EF4-FFF2-40B4-BE49-F238E27FC236}">
                  <a16:creationId xmlns:a16="http://schemas.microsoft.com/office/drawing/2014/main" id="{E52B94A8-404A-0D4F-812A-80BA84B1376D}"/>
                </a:ext>
              </a:extLst>
            </p:cNvPr>
            <p:cNvSpPr>
              <a:spLocks noChangeShapeType="1"/>
            </p:cNvSpPr>
            <p:nvPr/>
          </p:nvSpPr>
          <p:spPr bwMode="auto">
            <a:xfrm flipH="1" flipV="1">
              <a:off x="3441602" y="11737771"/>
              <a:ext cx="88455" cy="132681"/>
            </a:xfrm>
            <a:prstGeom prst="line">
              <a:avLst/>
            </a:prstGeom>
            <a:noFill/>
            <a:ln w="14400" cap="flat">
              <a:solidFill>
                <a:schemeClr val="bg1">
                  <a:lumMod val="5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en-US"/>
            </a:p>
          </p:txBody>
        </p:sp>
      </p:grpSp>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734715" y="1476869"/>
            <a:ext cx="4312551" cy="4147846"/>
          </a:xfrm>
        </p:spPr>
        <p:txBody>
          <a:bodyPr/>
          <a:lstStyle>
            <a:lvl1pPr>
              <a:buNone/>
              <a:defRPr sz="2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818862" y="1340326"/>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734715" y="642972"/>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101" name="Text Placeholder 17">
            <a:extLst>
              <a:ext uri="{FF2B5EF4-FFF2-40B4-BE49-F238E27FC236}">
                <a16:creationId xmlns:a16="http://schemas.microsoft.com/office/drawing/2014/main" id="{20D53A06-A470-E043-A7C1-9D4483F8962D}"/>
              </a:ext>
            </a:extLst>
          </p:cNvPr>
          <p:cNvSpPr>
            <a:spLocks noGrp="1"/>
          </p:cNvSpPr>
          <p:nvPr>
            <p:ph type="body" sz="quarter" idx="19" hasCustomPrompt="1"/>
          </p:nvPr>
        </p:nvSpPr>
        <p:spPr>
          <a:xfrm>
            <a:off x="5383588" y="3262474"/>
            <a:ext cx="2212737" cy="651123"/>
          </a:xfrm>
        </p:spPr>
        <p:txBody>
          <a:bodyPr/>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2" name="Text Placeholder 23">
            <a:extLst>
              <a:ext uri="{FF2B5EF4-FFF2-40B4-BE49-F238E27FC236}">
                <a16:creationId xmlns:a16="http://schemas.microsoft.com/office/drawing/2014/main" id="{4F90DD39-208A-0846-AC92-FAC36CE191A5}"/>
              </a:ext>
            </a:extLst>
          </p:cNvPr>
          <p:cNvSpPr>
            <a:spLocks noGrp="1"/>
          </p:cNvSpPr>
          <p:nvPr>
            <p:ph type="body" sz="quarter" idx="20" hasCustomPrompt="1"/>
          </p:nvPr>
        </p:nvSpPr>
        <p:spPr>
          <a:xfrm>
            <a:off x="5383588" y="2854742"/>
            <a:ext cx="2219219" cy="442320"/>
          </a:xfrm>
        </p:spPr>
        <p:txBody>
          <a:bodyPr>
            <a:normAutofit/>
          </a:bodyPr>
          <a:lstStyle>
            <a:lvl1pPr marL="0" indent="0" algn="r">
              <a:buNone/>
              <a:defRPr sz="2200" b="1" i="0">
                <a:solidFill>
                  <a:srgbClr val="7DCCC6"/>
                </a:solidFill>
                <a:latin typeface="+mn-lt"/>
              </a:defRPr>
            </a:lvl1pPr>
          </a:lstStyle>
          <a:p>
            <a:pPr lvl="0"/>
            <a:r>
              <a:rPr lang="en-US" dirty="0"/>
              <a:t>Title</a:t>
            </a:r>
          </a:p>
        </p:txBody>
      </p:sp>
      <p:sp>
        <p:nvSpPr>
          <p:cNvPr id="103" name="Text Placeholder 17">
            <a:extLst>
              <a:ext uri="{FF2B5EF4-FFF2-40B4-BE49-F238E27FC236}">
                <a16:creationId xmlns:a16="http://schemas.microsoft.com/office/drawing/2014/main" id="{CF75D89D-1D17-D04C-8A25-58DADB17A5B6}"/>
              </a:ext>
            </a:extLst>
          </p:cNvPr>
          <p:cNvSpPr>
            <a:spLocks noGrp="1"/>
          </p:cNvSpPr>
          <p:nvPr>
            <p:ph type="body" sz="quarter" idx="21" hasCustomPrompt="1"/>
          </p:nvPr>
        </p:nvSpPr>
        <p:spPr>
          <a:xfrm>
            <a:off x="6505379" y="927252"/>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4" name="Text Placeholder 23">
            <a:extLst>
              <a:ext uri="{FF2B5EF4-FFF2-40B4-BE49-F238E27FC236}">
                <a16:creationId xmlns:a16="http://schemas.microsoft.com/office/drawing/2014/main" id="{DFCB3FD5-E40F-CE48-A411-1E3CAE3E9AC8}"/>
              </a:ext>
            </a:extLst>
          </p:cNvPr>
          <p:cNvSpPr>
            <a:spLocks noGrp="1"/>
          </p:cNvSpPr>
          <p:nvPr>
            <p:ph type="body" sz="quarter" idx="22" hasCustomPrompt="1"/>
          </p:nvPr>
        </p:nvSpPr>
        <p:spPr>
          <a:xfrm>
            <a:off x="6505379" y="565819"/>
            <a:ext cx="2219219" cy="442320"/>
          </a:xfrm>
        </p:spPr>
        <p:txBody>
          <a:bodyPr>
            <a:normAutofit/>
          </a:bodyPr>
          <a:lstStyle>
            <a:lvl1pPr marL="0" indent="0" algn="r">
              <a:buNone/>
              <a:defRPr sz="2200" b="1" i="0">
                <a:solidFill>
                  <a:srgbClr val="23385C"/>
                </a:solidFill>
                <a:latin typeface="+mn-lt"/>
              </a:defRPr>
            </a:lvl1pPr>
          </a:lstStyle>
          <a:p>
            <a:pPr lvl="0"/>
            <a:r>
              <a:rPr lang="en-US" dirty="0"/>
              <a:t>Title</a:t>
            </a:r>
          </a:p>
        </p:txBody>
      </p:sp>
      <p:sp>
        <p:nvSpPr>
          <p:cNvPr id="105" name="Text Placeholder 17">
            <a:extLst>
              <a:ext uri="{FF2B5EF4-FFF2-40B4-BE49-F238E27FC236}">
                <a16:creationId xmlns:a16="http://schemas.microsoft.com/office/drawing/2014/main" id="{23CD4274-1A62-C44F-9D93-D9C507ADC254}"/>
              </a:ext>
            </a:extLst>
          </p:cNvPr>
          <p:cNvSpPr>
            <a:spLocks noGrp="1"/>
          </p:cNvSpPr>
          <p:nvPr>
            <p:ph type="body" sz="quarter" idx="23" hasCustomPrompt="1"/>
          </p:nvPr>
        </p:nvSpPr>
        <p:spPr>
          <a:xfrm>
            <a:off x="6667060" y="5501098"/>
            <a:ext cx="2212737" cy="651123"/>
          </a:xfrm>
        </p:spPr>
        <p:txBody>
          <a:bodyPr anchor="t"/>
          <a:lstStyle>
            <a:lvl1pPr algn="r">
              <a:buNone/>
              <a:defRPr sz="14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6" name="Text Placeholder 23">
            <a:extLst>
              <a:ext uri="{FF2B5EF4-FFF2-40B4-BE49-F238E27FC236}">
                <a16:creationId xmlns:a16="http://schemas.microsoft.com/office/drawing/2014/main" id="{3C479639-2B37-234D-B21C-737A15B07610}"/>
              </a:ext>
            </a:extLst>
          </p:cNvPr>
          <p:cNvSpPr>
            <a:spLocks noGrp="1"/>
          </p:cNvSpPr>
          <p:nvPr>
            <p:ph type="body" sz="quarter" idx="24" hasCustomPrompt="1"/>
          </p:nvPr>
        </p:nvSpPr>
        <p:spPr>
          <a:xfrm>
            <a:off x="6667060" y="5139665"/>
            <a:ext cx="2219219" cy="442320"/>
          </a:xfrm>
        </p:spPr>
        <p:txBody>
          <a:bodyPr>
            <a:normAutofit/>
          </a:bodyPr>
          <a:lstStyle>
            <a:lvl1pPr marL="0" indent="0" algn="r">
              <a:buNone/>
              <a:defRPr sz="2200" b="1" i="0">
                <a:solidFill>
                  <a:srgbClr val="FDC562"/>
                </a:solidFill>
                <a:latin typeface="+mn-lt"/>
              </a:defRPr>
            </a:lvl1pPr>
          </a:lstStyle>
          <a:p>
            <a:pPr lvl="0"/>
            <a:r>
              <a:rPr lang="en-US" dirty="0"/>
              <a:t>Title</a:t>
            </a:r>
          </a:p>
        </p:txBody>
      </p:sp>
      <p:sp>
        <p:nvSpPr>
          <p:cNvPr id="107" name="Text Placeholder 17">
            <a:extLst>
              <a:ext uri="{FF2B5EF4-FFF2-40B4-BE49-F238E27FC236}">
                <a16:creationId xmlns:a16="http://schemas.microsoft.com/office/drawing/2014/main" id="{43320795-46BC-AF4D-BEC0-E2B432C9F1BB}"/>
              </a:ext>
            </a:extLst>
          </p:cNvPr>
          <p:cNvSpPr>
            <a:spLocks noGrp="1"/>
          </p:cNvSpPr>
          <p:nvPr>
            <p:ph type="body" sz="quarter" idx="25" hasCustomPrompt="1"/>
          </p:nvPr>
        </p:nvSpPr>
        <p:spPr>
          <a:xfrm>
            <a:off x="5731326" y="4447206"/>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08" name="Text Placeholder 23">
            <a:extLst>
              <a:ext uri="{FF2B5EF4-FFF2-40B4-BE49-F238E27FC236}">
                <a16:creationId xmlns:a16="http://schemas.microsoft.com/office/drawing/2014/main" id="{AF91F0CE-C7DF-B74F-B4D7-25C7ADC90465}"/>
              </a:ext>
            </a:extLst>
          </p:cNvPr>
          <p:cNvSpPr>
            <a:spLocks noGrp="1"/>
          </p:cNvSpPr>
          <p:nvPr>
            <p:ph type="body" sz="quarter" idx="26" hasCustomPrompt="1"/>
          </p:nvPr>
        </p:nvSpPr>
        <p:spPr>
          <a:xfrm>
            <a:off x="5731326" y="4085773"/>
            <a:ext cx="2219219" cy="442320"/>
          </a:xfrm>
        </p:spPr>
        <p:txBody>
          <a:bodyPr>
            <a:normAutofit/>
          </a:bodyPr>
          <a:lstStyle>
            <a:lvl1pPr marL="0" indent="0" algn="r">
              <a:buNone/>
              <a:defRPr sz="2200" b="1" i="0">
                <a:solidFill>
                  <a:srgbClr val="F16A4C"/>
                </a:solidFill>
                <a:latin typeface="+mn-lt"/>
              </a:defRPr>
            </a:lvl1pPr>
          </a:lstStyle>
          <a:p>
            <a:pPr lvl="0"/>
            <a:r>
              <a:rPr lang="en-US" dirty="0"/>
              <a:t>Title</a:t>
            </a:r>
          </a:p>
        </p:txBody>
      </p:sp>
      <p:sp>
        <p:nvSpPr>
          <p:cNvPr id="109" name="Text Placeholder 17">
            <a:extLst>
              <a:ext uri="{FF2B5EF4-FFF2-40B4-BE49-F238E27FC236}">
                <a16:creationId xmlns:a16="http://schemas.microsoft.com/office/drawing/2014/main" id="{8FB2940C-DB12-FC4B-AE30-0A6B11AD18B8}"/>
              </a:ext>
            </a:extLst>
          </p:cNvPr>
          <p:cNvSpPr>
            <a:spLocks noGrp="1"/>
          </p:cNvSpPr>
          <p:nvPr>
            <p:ph type="body" sz="quarter" idx="27" hasCustomPrompt="1"/>
          </p:nvPr>
        </p:nvSpPr>
        <p:spPr>
          <a:xfrm>
            <a:off x="5779231" y="1959718"/>
            <a:ext cx="2212737" cy="651123"/>
          </a:xfrm>
        </p:spPr>
        <p:txBody>
          <a:bodyPr anchor="t"/>
          <a:lstStyle>
            <a:lvl1pPr algn="r">
              <a:buNone/>
              <a:defRPr sz="1400" b="0" i="0" spc="0">
                <a:solidFill>
                  <a:srgbClr val="7F7F7F"/>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110" name="Text Placeholder 23">
            <a:extLst>
              <a:ext uri="{FF2B5EF4-FFF2-40B4-BE49-F238E27FC236}">
                <a16:creationId xmlns:a16="http://schemas.microsoft.com/office/drawing/2014/main" id="{9D34396D-AAEA-8941-B9FA-2158B9F5BCD8}"/>
              </a:ext>
            </a:extLst>
          </p:cNvPr>
          <p:cNvSpPr>
            <a:spLocks noGrp="1"/>
          </p:cNvSpPr>
          <p:nvPr>
            <p:ph type="body" sz="quarter" idx="28" hasCustomPrompt="1"/>
          </p:nvPr>
        </p:nvSpPr>
        <p:spPr>
          <a:xfrm>
            <a:off x="5779231" y="1598285"/>
            <a:ext cx="2219219" cy="442320"/>
          </a:xfrm>
        </p:spPr>
        <p:txBody>
          <a:bodyPr>
            <a:normAutofit/>
          </a:bodyPr>
          <a:lstStyle>
            <a:lvl1pPr marL="0" indent="0" algn="r">
              <a:buNone/>
              <a:defRPr sz="2200" b="1" i="0">
                <a:solidFill>
                  <a:srgbClr val="00A4B8"/>
                </a:solidFill>
                <a:latin typeface="+mn-lt"/>
              </a:defRPr>
            </a:lvl1pPr>
          </a:lstStyle>
          <a:p>
            <a:pPr lvl="0"/>
            <a:r>
              <a:rPr lang="en-US" dirty="0"/>
              <a:t>Title</a:t>
            </a:r>
          </a:p>
        </p:txBody>
      </p:sp>
      <p:grpSp>
        <p:nvGrpSpPr>
          <p:cNvPr id="79" name="Group 78">
            <a:extLst>
              <a:ext uri="{FF2B5EF4-FFF2-40B4-BE49-F238E27FC236}">
                <a16:creationId xmlns:a16="http://schemas.microsoft.com/office/drawing/2014/main" id="{68180585-D8B3-D24C-813A-0BA6B70E94ED}"/>
              </a:ext>
            </a:extLst>
          </p:cNvPr>
          <p:cNvGrpSpPr/>
          <p:nvPr userDrawn="1"/>
        </p:nvGrpSpPr>
        <p:grpSpPr>
          <a:xfrm>
            <a:off x="0" y="6194352"/>
            <a:ext cx="1847358" cy="678338"/>
            <a:chOff x="0" y="6194352"/>
            <a:chExt cx="1847358" cy="678338"/>
          </a:xfrm>
        </p:grpSpPr>
        <p:pic>
          <p:nvPicPr>
            <p:cNvPr id="80" name="Picture 79" descr="Icon&#10;&#10;Description automatically generated">
              <a:extLst>
                <a:ext uri="{FF2B5EF4-FFF2-40B4-BE49-F238E27FC236}">
                  <a16:creationId xmlns:a16="http://schemas.microsoft.com/office/drawing/2014/main" id="{0F311DC2-FEFF-CD4C-BAE3-972EB981E7D7}"/>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81" name="Picture 80" descr="A picture containing text, sign, tableware, plate&#10;&#10;Description automatically generated">
              <a:extLst>
                <a:ext uri="{FF2B5EF4-FFF2-40B4-BE49-F238E27FC236}">
                  <a16:creationId xmlns:a16="http://schemas.microsoft.com/office/drawing/2014/main" id="{D0B4EF20-8D24-914A-AEF9-24DF258EB6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82" name="Picture 81" descr="Shape, arrow&#10;&#10;Description automatically generated">
              <a:extLst>
                <a:ext uri="{FF2B5EF4-FFF2-40B4-BE49-F238E27FC236}">
                  <a16:creationId xmlns:a16="http://schemas.microsoft.com/office/drawing/2014/main" id="{D23486AB-9A17-6741-BA95-F8E91D6F62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5825312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point number graph with icons A">
    <p:spTree>
      <p:nvGrpSpPr>
        <p:cNvPr id="1" name=""/>
        <p:cNvGrpSpPr/>
        <p:nvPr/>
      </p:nvGrpSpPr>
      <p:grpSpPr>
        <a:xfrm>
          <a:off x="0" y="0"/>
          <a:ext cx="0" cy="0"/>
          <a:chOff x="0" y="0"/>
          <a:chExt cx="0" cy="0"/>
        </a:xfrm>
      </p:grpSpPr>
      <p:sp>
        <p:nvSpPr>
          <p:cNvPr id="88" name="Text Placeholder 17">
            <a:extLst>
              <a:ext uri="{FF2B5EF4-FFF2-40B4-BE49-F238E27FC236}">
                <a16:creationId xmlns:a16="http://schemas.microsoft.com/office/drawing/2014/main" id="{34F0C302-0D8D-5843-989D-B63B49CEDBB6}"/>
              </a:ext>
            </a:extLst>
          </p:cNvPr>
          <p:cNvSpPr>
            <a:spLocks noGrp="1"/>
          </p:cNvSpPr>
          <p:nvPr>
            <p:ph type="body" sz="quarter" idx="18" hasCustomPrompt="1"/>
          </p:nvPr>
        </p:nvSpPr>
        <p:spPr>
          <a:xfrm>
            <a:off x="411246" y="1263516"/>
            <a:ext cx="4312551" cy="748242"/>
          </a:xfrm>
        </p:spPr>
        <p:txBody>
          <a:bodyPr/>
          <a:lstStyle>
            <a:lvl1pPr>
              <a:buNone/>
              <a:defRPr sz="22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89" name="Rectangle 88">
            <a:extLst>
              <a:ext uri="{FF2B5EF4-FFF2-40B4-BE49-F238E27FC236}">
                <a16:creationId xmlns:a16="http://schemas.microsoft.com/office/drawing/2014/main" id="{FB45A437-6B55-9146-AED4-CA97F69F3CC4}"/>
              </a:ext>
            </a:extLst>
          </p:cNvPr>
          <p:cNvSpPr/>
          <p:nvPr userDrawn="1"/>
        </p:nvSpPr>
        <p:spPr>
          <a:xfrm>
            <a:off x="495393" y="1126973"/>
            <a:ext cx="792000" cy="21410"/>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mn-lt"/>
              </a:defRPr>
            </a:lvl1pPr>
          </a:lstStyle>
          <a:p>
            <a:pPr lvl="0"/>
            <a:r>
              <a:rPr lang="en-US" dirty="0"/>
              <a:t>Heading</a:t>
            </a:r>
          </a:p>
        </p:txBody>
      </p:sp>
      <p:sp>
        <p:nvSpPr>
          <p:cNvPr id="76" name="Freeform 169">
            <a:extLst>
              <a:ext uri="{FF2B5EF4-FFF2-40B4-BE49-F238E27FC236}">
                <a16:creationId xmlns:a16="http://schemas.microsoft.com/office/drawing/2014/main" id="{38720E63-EB1C-BB42-A9BC-BBD00E84BC82}"/>
              </a:ext>
            </a:extLst>
          </p:cNvPr>
          <p:cNvSpPr>
            <a:spLocks noChangeArrowheads="1"/>
          </p:cNvSpPr>
          <p:nvPr/>
        </p:nvSpPr>
        <p:spPr bwMode="auto">
          <a:xfrm>
            <a:off x="2384303" y="2144026"/>
            <a:ext cx="2066436" cy="2071148"/>
          </a:xfrm>
          <a:custGeom>
            <a:avLst/>
            <a:gdLst>
              <a:gd name="T0" fmla="*/ 3867 w 3868"/>
              <a:gd name="T1" fmla="*/ 1932 h 3876"/>
              <a:gd name="T2" fmla="*/ 3867 w 3868"/>
              <a:gd name="T3" fmla="*/ 1932 h 3876"/>
              <a:gd name="T4" fmla="*/ 1933 w 3868"/>
              <a:gd name="T5" fmla="*/ 3875 h 3876"/>
              <a:gd name="T6" fmla="*/ 0 w 3868"/>
              <a:gd name="T7" fmla="*/ 1932 h 3876"/>
              <a:gd name="T8" fmla="*/ 1933 w 3868"/>
              <a:gd name="T9" fmla="*/ 0 h 3876"/>
              <a:gd name="T10" fmla="*/ 3867 w 3868"/>
              <a:gd name="T11" fmla="*/ 1932 h 3876"/>
            </a:gdLst>
            <a:ahLst/>
            <a:cxnLst>
              <a:cxn ang="0">
                <a:pos x="T0" y="T1"/>
              </a:cxn>
              <a:cxn ang="0">
                <a:pos x="T2" y="T3"/>
              </a:cxn>
              <a:cxn ang="0">
                <a:pos x="T4" y="T5"/>
              </a:cxn>
              <a:cxn ang="0">
                <a:pos x="T6" y="T7"/>
              </a:cxn>
              <a:cxn ang="0">
                <a:pos x="T8" y="T9"/>
              </a:cxn>
              <a:cxn ang="0">
                <a:pos x="T10" y="T11"/>
              </a:cxn>
            </a:cxnLst>
            <a:rect l="0" t="0" r="r" b="b"/>
            <a:pathLst>
              <a:path w="3868" h="3876">
                <a:moveTo>
                  <a:pt x="3867" y="1932"/>
                </a:moveTo>
                <a:lnTo>
                  <a:pt x="3867" y="1932"/>
                </a:lnTo>
                <a:cubicBezTo>
                  <a:pt x="3867" y="3007"/>
                  <a:pt x="3000" y="3875"/>
                  <a:pt x="1933" y="3875"/>
                </a:cubicBezTo>
                <a:cubicBezTo>
                  <a:pt x="867" y="3875"/>
                  <a:pt x="0" y="3007"/>
                  <a:pt x="0" y="1932"/>
                </a:cubicBezTo>
                <a:cubicBezTo>
                  <a:pt x="0" y="866"/>
                  <a:pt x="867" y="0"/>
                  <a:pt x="1933" y="0"/>
                </a:cubicBezTo>
                <a:cubicBezTo>
                  <a:pt x="3000" y="0"/>
                  <a:pt x="3867" y="866"/>
                  <a:pt x="3867" y="1932"/>
                </a:cubicBezTo>
              </a:path>
            </a:pathLst>
          </a:custGeom>
          <a:solidFill>
            <a:srgbClr val="23385C"/>
          </a:solidFill>
          <a:ln w="9525" cap="flat">
            <a:noFill/>
            <a:bevel/>
            <a:headEnd/>
            <a:tailEnd/>
          </a:ln>
          <a:effectLst/>
        </p:spPr>
        <p:txBody>
          <a:bodyPr wrap="none" anchor="ctr"/>
          <a:lstStyle/>
          <a:p>
            <a:endParaRPr lang="en-US"/>
          </a:p>
        </p:txBody>
      </p:sp>
      <p:sp>
        <p:nvSpPr>
          <p:cNvPr id="77" name="Freeform 170">
            <a:extLst>
              <a:ext uri="{FF2B5EF4-FFF2-40B4-BE49-F238E27FC236}">
                <a16:creationId xmlns:a16="http://schemas.microsoft.com/office/drawing/2014/main" id="{C82BD997-3E2D-3F4D-A216-D21A3434D7F1}"/>
              </a:ext>
            </a:extLst>
          </p:cNvPr>
          <p:cNvSpPr>
            <a:spLocks noChangeArrowheads="1"/>
          </p:cNvSpPr>
          <p:nvPr/>
        </p:nvSpPr>
        <p:spPr bwMode="auto">
          <a:xfrm>
            <a:off x="6875324" y="2733089"/>
            <a:ext cx="2365680" cy="2365680"/>
          </a:xfrm>
          <a:custGeom>
            <a:avLst/>
            <a:gdLst>
              <a:gd name="T0" fmla="*/ 4427 w 4428"/>
              <a:gd name="T1" fmla="*/ 2213 h 4428"/>
              <a:gd name="T2" fmla="*/ 4427 w 4428"/>
              <a:gd name="T3" fmla="*/ 2213 h 4428"/>
              <a:gd name="T4" fmla="*/ 2213 w 4428"/>
              <a:gd name="T5" fmla="*/ 4427 h 4428"/>
              <a:gd name="T6" fmla="*/ 0 w 4428"/>
              <a:gd name="T7" fmla="*/ 2213 h 4428"/>
              <a:gd name="T8" fmla="*/ 2213 w 4428"/>
              <a:gd name="T9" fmla="*/ 0 h 4428"/>
              <a:gd name="T10" fmla="*/ 4427 w 4428"/>
              <a:gd name="T11" fmla="*/ 2213 h 4428"/>
            </a:gdLst>
            <a:ahLst/>
            <a:cxnLst>
              <a:cxn ang="0">
                <a:pos x="T0" y="T1"/>
              </a:cxn>
              <a:cxn ang="0">
                <a:pos x="T2" y="T3"/>
              </a:cxn>
              <a:cxn ang="0">
                <a:pos x="T4" y="T5"/>
              </a:cxn>
              <a:cxn ang="0">
                <a:pos x="T6" y="T7"/>
              </a:cxn>
              <a:cxn ang="0">
                <a:pos x="T8" y="T9"/>
              </a:cxn>
              <a:cxn ang="0">
                <a:pos x="T10" y="T11"/>
              </a:cxn>
            </a:cxnLst>
            <a:rect l="0" t="0" r="r" b="b"/>
            <a:pathLst>
              <a:path w="4428" h="4428">
                <a:moveTo>
                  <a:pt x="4427" y="2213"/>
                </a:moveTo>
                <a:lnTo>
                  <a:pt x="4427" y="2213"/>
                </a:lnTo>
                <a:cubicBezTo>
                  <a:pt x="4427" y="3433"/>
                  <a:pt x="3433" y="4427"/>
                  <a:pt x="2213" y="4427"/>
                </a:cubicBezTo>
                <a:cubicBezTo>
                  <a:pt x="984" y="4427"/>
                  <a:pt x="0" y="3433"/>
                  <a:pt x="0" y="2213"/>
                </a:cubicBezTo>
                <a:cubicBezTo>
                  <a:pt x="0" y="985"/>
                  <a:pt x="984" y="0"/>
                  <a:pt x="2213" y="0"/>
                </a:cubicBezTo>
                <a:cubicBezTo>
                  <a:pt x="3433" y="0"/>
                  <a:pt x="4427" y="985"/>
                  <a:pt x="4427" y="2213"/>
                </a:cubicBezTo>
              </a:path>
            </a:pathLst>
          </a:custGeom>
          <a:solidFill>
            <a:srgbClr val="F16A4C"/>
          </a:solidFill>
          <a:ln w="9525" cap="flat">
            <a:noFill/>
            <a:bevel/>
            <a:headEnd/>
            <a:tailEnd/>
          </a:ln>
          <a:effectLst/>
        </p:spPr>
        <p:txBody>
          <a:bodyPr wrap="none" anchor="ctr"/>
          <a:lstStyle/>
          <a:p>
            <a:endParaRPr lang="en-US"/>
          </a:p>
        </p:txBody>
      </p:sp>
      <p:sp>
        <p:nvSpPr>
          <p:cNvPr id="78" name="Freeform 171">
            <a:extLst>
              <a:ext uri="{FF2B5EF4-FFF2-40B4-BE49-F238E27FC236}">
                <a16:creationId xmlns:a16="http://schemas.microsoft.com/office/drawing/2014/main" id="{C68FEA06-8C7F-9F49-990B-23D42094A08A}"/>
              </a:ext>
            </a:extLst>
          </p:cNvPr>
          <p:cNvSpPr>
            <a:spLocks noChangeArrowheads="1"/>
          </p:cNvSpPr>
          <p:nvPr/>
        </p:nvSpPr>
        <p:spPr bwMode="auto">
          <a:xfrm>
            <a:off x="4224538" y="3013484"/>
            <a:ext cx="2313842" cy="2313842"/>
          </a:xfrm>
          <a:custGeom>
            <a:avLst/>
            <a:gdLst>
              <a:gd name="T0" fmla="*/ 4329 w 4330"/>
              <a:gd name="T1" fmla="*/ 2168 h 4329"/>
              <a:gd name="T2" fmla="*/ 4329 w 4330"/>
              <a:gd name="T3" fmla="*/ 2168 h 4329"/>
              <a:gd name="T4" fmla="*/ 2169 w 4330"/>
              <a:gd name="T5" fmla="*/ 4328 h 4329"/>
              <a:gd name="T6" fmla="*/ 0 w 4330"/>
              <a:gd name="T7" fmla="*/ 2168 h 4329"/>
              <a:gd name="T8" fmla="*/ 2169 w 4330"/>
              <a:gd name="T9" fmla="*/ 0 h 4329"/>
              <a:gd name="T10" fmla="*/ 4329 w 4330"/>
              <a:gd name="T11" fmla="*/ 2168 h 4329"/>
            </a:gdLst>
            <a:ahLst/>
            <a:cxnLst>
              <a:cxn ang="0">
                <a:pos x="T0" y="T1"/>
              </a:cxn>
              <a:cxn ang="0">
                <a:pos x="T2" y="T3"/>
              </a:cxn>
              <a:cxn ang="0">
                <a:pos x="T4" y="T5"/>
              </a:cxn>
              <a:cxn ang="0">
                <a:pos x="T6" y="T7"/>
              </a:cxn>
              <a:cxn ang="0">
                <a:pos x="T8" y="T9"/>
              </a:cxn>
              <a:cxn ang="0">
                <a:pos x="T10" y="T11"/>
              </a:cxn>
            </a:cxnLst>
            <a:rect l="0" t="0" r="r" b="b"/>
            <a:pathLst>
              <a:path w="4330" h="4329">
                <a:moveTo>
                  <a:pt x="4329" y="2168"/>
                </a:moveTo>
                <a:lnTo>
                  <a:pt x="4329" y="2168"/>
                </a:lnTo>
                <a:cubicBezTo>
                  <a:pt x="4329" y="3361"/>
                  <a:pt x="3362" y="4328"/>
                  <a:pt x="2169" y="4328"/>
                </a:cubicBezTo>
                <a:cubicBezTo>
                  <a:pt x="967" y="4328"/>
                  <a:pt x="0" y="3361"/>
                  <a:pt x="0" y="2168"/>
                </a:cubicBezTo>
                <a:cubicBezTo>
                  <a:pt x="0" y="976"/>
                  <a:pt x="967" y="0"/>
                  <a:pt x="2169" y="0"/>
                </a:cubicBezTo>
                <a:cubicBezTo>
                  <a:pt x="3362" y="0"/>
                  <a:pt x="4329" y="976"/>
                  <a:pt x="4329" y="2168"/>
                </a:cubicBezTo>
              </a:path>
            </a:pathLst>
          </a:custGeom>
          <a:solidFill>
            <a:srgbClr val="00A4B8"/>
          </a:solidFill>
          <a:ln w="9525" cap="flat">
            <a:noFill/>
            <a:bevel/>
            <a:headEnd/>
            <a:tailEnd/>
          </a:ln>
          <a:effectLst/>
        </p:spPr>
        <p:txBody>
          <a:bodyPr wrap="none" anchor="ctr"/>
          <a:lstStyle/>
          <a:p>
            <a:endParaRPr lang="en-US"/>
          </a:p>
        </p:txBody>
      </p:sp>
      <p:sp>
        <p:nvSpPr>
          <p:cNvPr id="79" name="Freeform 172">
            <a:extLst>
              <a:ext uri="{FF2B5EF4-FFF2-40B4-BE49-F238E27FC236}">
                <a16:creationId xmlns:a16="http://schemas.microsoft.com/office/drawing/2014/main" id="{4AC9A4FA-A4A1-1F44-874C-8BE1E0CAE5BF}"/>
              </a:ext>
            </a:extLst>
          </p:cNvPr>
          <p:cNvSpPr>
            <a:spLocks noChangeArrowheads="1"/>
          </p:cNvSpPr>
          <p:nvPr/>
        </p:nvSpPr>
        <p:spPr bwMode="auto">
          <a:xfrm>
            <a:off x="8911127" y="1536112"/>
            <a:ext cx="2690842" cy="2688487"/>
          </a:xfrm>
          <a:custGeom>
            <a:avLst/>
            <a:gdLst>
              <a:gd name="T0" fmla="*/ 5033 w 5034"/>
              <a:gd name="T1" fmla="*/ 2511 h 5033"/>
              <a:gd name="T2" fmla="*/ 5033 w 5034"/>
              <a:gd name="T3" fmla="*/ 2511 h 5033"/>
              <a:gd name="T4" fmla="*/ 2521 w 5034"/>
              <a:gd name="T5" fmla="*/ 5032 h 5033"/>
              <a:gd name="T6" fmla="*/ 0 w 5034"/>
              <a:gd name="T7" fmla="*/ 2511 h 5033"/>
              <a:gd name="T8" fmla="*/ 2521 w 5034"/>
              <a:gd name="T9" fmla="*/ 0 h 5033"/>
              <a:gd name="T10" fmla="*/ 5033 w 5034"/>
              <a:gd name="T11" fmla="*/ 2511 h 5033"/>
            </a:gdLst>
            <a:ahLst/>
            <a:cxnLst>
              <a:cxn ang="0">
                <a:pos x="T0" y="T1"/>
              </a:cxn>
              <a:cxn ang="0">
                <a:pos x="T2" y="T3"/>
              </a:cxn>
              <a:cxn ang="0">
                <a:pos x="T4" y="T5"/>
              </a:cxn>
              <a:cxn ang="0">
                <a:pos x="T6" y="T7"/>
              </a:cxn>
              <a:cxn ang="0">
                <a:pos x="T8" y="T9"/>
              </a:cxn>
              <a:cxn ang="0">
                <a:pos x="T10" y="T11"/>
              </a:cxn>
            </a:cxnLst>
            <a:rect l="0" t="0" r="r" b="b"/>
            <a:pathLst>
              <a:path w="5034" h="5033">
                <a:moveTo>
                  <a:pt x="5033" y="2511"/>
                </a:moveTo>
                <a:lnTo>
                  <a:pt x="5033" y="2511"/>
                </a:lnTo>
                <a:cubicBezTo>
                  <a:pt x="5033" y="3902"/>
                  <a:pt x="3904" y="5032"/>
                  <a:pt x="2521" y="5032"/>
                </a:cubicBezTo>
                <a:cubicBezTo>
                  <a:pt x="1130" y="5032"/>
                  <a:pt x="0" y="3902"/>
                  <a:pt x="0" y="2511"/>
                </a:cubicBezTo>
                <a:cubicBezTo>
                  <a:pt x="0" y="1120"/>
                  <a:pt x="1130" y="0"/>
                  <a:pt x="2521" y="0"/>
                </a:cubicBezTo>
                <a:cubicBezTo>
                  <a:pt x="3904" y="0"/>
                  <a:pt x="5033" y="1120"/>
                  <a:pt x="5033" y="2511"/>
                </a:cubicBezTo>
              </a:path>
            </a:pathLst>
          </a:custGeom>
          <a:solidFill>
            <a:srgbClr val="FDC562"/>
          </a:solidFill>
          <a:ln w="9525" cap="flat">
            <a:noFill/>
            <a:bevel/>
            <a:headEnd/>
            <a:tailEnd/>
          </a:ln>
          <a:effectLst/>
        </p:spPr>
        <p:txBody>
          <a:bodyPr wrap="none" anchor="ctr"/>
          <a:lstStyle/>
          <a:p>
            <a:endParaRPr lang="en-US"/>
          </a:p>
        </p:txBody>
      </p:sp>
      <p:sp>
        <p:nvSpPr>
          <p:cNvPr id="80" name="Freeform 173">
            <a:extLst>
              <a:ext uri="{FF2B5EF4-FFF2-40B4-BE49-F238E27FC236}">
                <a16:creationId xmlns:a16="http://schemas.microsoft.com/office/drawing/2014/main" id="{27FCD08C-F550-D545-95E5-ACCEF51638A9}"/>
              </a:ext>
            </a:extLst>
          </p:cNvPr>
          <p:cNvSpPr>
            <a:spLocks noChangeArrowheads="1"/>
          </p:cNvSpPr>
          <p:nvPr/>
        </p:nvSpPr>
        <p:spPr bwMode="auto">
          <a:xfrm>
            <a:off x="5574671" y="1498412"/>
            <a:ext cx="1983966" cy="1979254"/>
          </a:xfrm>
          <a:custGeom>
            <a:avLst/>
            <a:gdLst>
              <a:gd name="T0" fmla="*/ 3713 w 3714"/>
              <a:gd name="T1" fmla="*/ 1851 h 3704"/>
              <a:gd name="T2" fmla="*/ 3713 w 3714"/>
              <a:gd name="T3" fmla="*/ 1851 h 3704"/>
              <a:gd name="T4" fmla="*/ 1862 w 3714"/>
              <a:gd name="T5" fmla="*/ 3703 h 3704"/>
              <a:gd name="T6" fmla="*/ 0 w 3714"/>
              <a:gd name="T7" fmla="*/ 1851 h 3704"/>
              <a:gd name="T8" fmla="*/ 1862 w 3714"/>
              <a:gd name="T9" fmla="*/ 0 h 3704"/>
              <a:gd name="T10" fmla="*/ 3713 w 3714"/>
              <a:gd name="T11" fmla="*/ 1851 h 3704"/>
            </a:gdLst>
            <a:ahLst/>
            <a:cxnLst>
              <a:cxn ang="0">
                <a:pos x="T0" y="T1"/>
              </a:cxn>
              <a:cxn ang="0">
                <a:pos x="T2" y="T3"/>
              </a:cxn>
              <a:cxn ang="0">
                <a:pos x="T4" y="T5"/>
              </a:cxn>
              <a:cxn ang="0">
                <a:pos x="T6" y="T7"/>
              </a:cxn>
              <a:cxn ang="0">
                <a:pos x="T8" y="T9"/>
              </a:cxn>
              <a:cxn ang="0">
                <a:pos x="T10" y="T11"/>
              </a:cxn>
            </a:cxnLst>
            <a:rect l="0" t="0" r="r" b="b"/>
            <a:pathLst>
              <a:path w="3714" h="3704">
                <a:moveTo>
                  <a:pt x="3713" y="1851"/>
                </a:moveTo>
                <a:lnTo>
                  <a:pt x="3713" y="1851"/>
                </a:lnTo>
                <a:cubicBezTo>
                  <a:pt x="3713" y="2872"/>
                  <a:pt x="2883" y="3703"/>
                  <a:pt x="1862" y="3703"/>
                </a:cubicBezTo>
                <a:cubicBezTo>
                  <a:pt x="832" y="3703"/>
                  <a:pt x="0" y="2872"/>
                  <a:pt x="0" y="1851"/>
                </a:cubicBezTo>
                <a:cubicBezTo>
                  <a:pt x="0" y="831"/>
                  <a:pt x="832" y="0"/>
                  <a:pt x="1862" y="0"/>
                </a:cubicBezTo>
                <a:cubicBezTo>
                  <a:pt x="2883" y="0"/>
                  <a:pt x="3713" y="831"/>
                  <a:pt x="3713" y="1851"/>
                </a:cubicBezTo>
              </a:path>
            </a:pathLst>
          </a:custGeom>
          <a:solidFill>
            <a:srgbClr val="7DCCC6"/>
          </a:solidFill>
          <a:ln w="9525" cap="flat">
            <a:noFill/>
            <a:bevel/>
            <a:headEnd/>
            <a:tailEnd/>
          </a:ln>
          <a:effectLst/>
        </p:spPr>
        <p:txBody>
          <a:bodyPr wrap="none" anchor="ctr"/>
          <a:lstStyle/>
          <a:p>
            <a:endParaRPr lang="en-US"/>
          </a:p>
        </p:txBody>
      </p:sp>
      <p:sp>
        <p:nvSpPr>
          <p:cNvPr id="81" name="Freeform 174">
            <a:extLst>
              <a:ext uri="{FF2B5EF4-FFF2-40B4-BE49-F238E27FC236}">
                <a16:creationId xmlns:a16="http://schemas.microsoft.com/office/drawing/2014/main" id="{4A9CE79B-4F97-2642-817C-4F0E7F93E57E}"/>
              </a:ext>
            </a:extLst>
          </p:cNvPr>
          <p:cNvSpPr>
            <a:spLocks noChangeArrowheads="1"/>
          </p:cNvSpPr>
          <p:nvPr/>
        </p:nvSpPr>
        <p:spPr bwMode="auto">
          <a:xfrm>
            <a:off x="2108622" y="3272672"/>
            <a:ext cx="791702" cy="791702"/>
          </a:xfrm>
          <a:custGeom>
            <a:avLst/>
            <a:gdLst>
              <a:gd name="T0" fmla="*/ 1482 w 1483"/>
              <a:gd name="T1" fmla="*/ 740 h 1482"/>
              <a:gd name="T2" fmla="*/ 1482 w 1483"/>
              <a:gd name="T3" fmla="*/ 740 h 1482"/>
              <a:gd name="T4" fmla="*/ 741 w 1483"/>
              <a:gd name="T5" fmla="*/ 1481 h 1482"/>
              <a:gd name="T6" fmla="*/ 0 w 1483"/>
              <a:gd name="T7" fmla="*/ 740 h 1482"/>
              <a:gd name="T8" fmla="*/ 741 w 1483"/>
              <a:gd name="T9" fmla="*/ 0 h 1482"/>
              <a:gd name="T10" fmla="*/ 1482 w 1483"/>
              <a:gd name="T11" fmla="*/ 740 h 1482"/>
            </a:gdLst>
            <a:ahLst/>
            <a:cxnLst>
              <a:cxn ang="0">
                <a:pos x="T0" y="T1"/>
              </a:cxn>
              <a:cxn ang="0">
                <a:pos x="T2" y="T3"/>
              </a:cxn>
              <a:cxn ang="0">
                <a:pos x="T4" y="T5"/>
              </a:cxn>
              <a:cxn ang="0">
                <a:pos x="T6" y="T7"/>
              </a:cxn>
              <a:cxn ang="0">
                <a:pos x="T8" y="T9"/>
              </a:cxn>
              <a:cxn ang="0">
                <a:pos x="T10" y="T11"/>
              </a:cxn>
            </a:cxnLst>
            <a:rect l="0" t="0" r="r" b="b"/>
            <a:pathLst>
              <a:path w="1483" h="1482">
                <a:moveTo>
                  <a:pt x="1482" y="740"/>
                </a:moveTo>
                <a:lnTo>
                  <a:pt x="1482" y="740"/>
                </a:lnTo>
                <a:cubicBezTo>
                  <a:pt x="1482" y="1147"/>
                  <a:pt x="1147" y="1481"/>
                  <a:pt x="741" y="1481"/>
                </a:cubicBezTo>
                <a:cubicBezTo>
                  <a:pt x="334" y="1481"/>
                  <a:pt x="0" y="1147"/>
                  <a:pt x="0" y="740"/>
                </a:cubicBezTo>
                <a:cubicBezTo>
                  <a:pt x="0" y="334"/>
                  <a:pt x="334" y="0"/>
                  <a:pt x="741" y="0"/>
                </a:cubicBezTo>
                <a:cubicBezTo>
                  <a:pt x="1147" y="0"/>
                  <a:pt x="1482" y="334"/>
                  <a:pt x="1482" y="740"/>
                </a:cubicBezTo>
              </a:path>
            </a:pathLst>
          </a:custGeom>
          <a:solidFill>
            <a:srgbClr val="23385C"/>
          </a:solidFill>
          <a:ln w="9525" cap="flat">
            <a:noFill/>
            <a:bevel/>
            <a:headEnd/>
            <a:tailEnd/>
          </a:ln>
          <a:effectLst/>
        </p:spPr>
        <p:txBody>
          <a:bodyPr wrap="none" anchor="ctr"/>
          <a:lstStyle/>
          <a:p>
            <a:endParaRPr lang="en-US"/>
          </a:p>
        </p:txBody>
      </p:sp>
      <p:sp>
        <p:nvSpPr>
          <p:cNvPr id="82" name="Freeform 175">
            <a:extLst>
              <a:ext uri="{FF2B5EF4-FFF2-40B4-BE49-F238E27FC236}">
                <a16:creationId xmlns:a16="http://schemas.microsoft.com/office/drawing/2014/main" id="{06142319-C95F-814A-BCD5-AFEE8A77203B}"/>
              </a:ext>
            </a:extLst>
          </p:cNvPr>
          <p:cNvSpPr>
            <a:spLocks noChangeArrowheads="1"/>
          </p:cNvSpPr>
          <p:nvPr userDrawn="1"/>
        </p:nvSpPr>
        <p:spPr bwMode="auto">
          <a:xfrm>
            <a:off x="5923397" y="4495568"/>
            <a:ext cx="791702" cy="791702"/>
          </a:xfrm>
          <a:custGeom>
            <a:avLst/>
            <a:gdLst>
              <a:gd name="T0" fmla="*/ 1482 w 1483"/>
              <a:gd name="T1" fmla="*/ 741 h 1482"/>
              <a:gd name="T2" fmla="*/ 1482 w 1483"/>
              <a:gd name="T3" fmla="*/ 741 h 1482"/>
              <a:gd name="T4" fmla="*/ 741 w 1483"/>
              <a:gd name="T5" fmla="*/ 1481 h 1482"/>
              <a:gd name="T6" fmla="*/ 0 w 1483"/>
              <a:gd name="T7" fmla="*/ 741 h 1482"/>
              <a:gd name="T8" fmla="*/ 741 w 1483"/>
              <a:gd name="T9" fmla="*/ 0 h 1482"/>
              <a:gd name="T10" fmla="*/ 1482 w 1483"/>
              <a:gd name="T11" fmla="*/ 741 h 1482"/>
            </a:gdLst>
            <a:ahLst/>
            <a:cxnLst>
              <a:cxn ang="0">
                <a:pos x="T0" y="T1"/>
              </a:cxn>
              <a:cxn ang="0">
                <a:pos x="T2" y="T3"/>
              </a:cxn>
              <a:cxn ang="0">
                <a:pos x="T4" y="T5"/>
              </a:cxn>
              <a:cxn ang="0">
                <a:pos x="T6" y="T7"/>
              </a:cxn>
              <a:cxn ang="0">
                <a:pos x="T8" y="T9"/>
              </a:cxn>
              <a:cxn ang="0">
                <a:pos x="T10" y="T11"/>
              </a:cxn>
            </a:cxnLst>
            <a:rect l="0" t="0" r="r" b="b"/>
            <a:pathLst>
              <a:path w="1483" h="1482">
                <a:moveTo>
                  <a:pt x="1482" y="741"/>
                </a:moveTo>
                <a:lnTo>
                  <a:pt x="1482" y="741"/>
                </a:lnTo>
                <a:cubicBezTo>
                  <a:pt x="1482" y="1147"/>
                  <a:pt x="1148" y="1481"/>
                  <a:pt x="741" y="1481"/>
                </a:cubicBezTo>
                <a:cubicBezTo>
                  <a:pt x="334" y="1481"/>
                  <a:pt x="0" y="1147"/>
                  <a:pt x="0" y="741"/>
                </a:cubicBezTo>
                <a:cubicBezTo>
                  <a:pt x="0" y="334"/>
                  <a:pt x="334" y="0"/>
                  <a:pt x="741" y="0"/>
                </a:cubicBezTo>
                <a:cubicBezTo>
                  <a:pt x="1148" y="0"/>
                  <a:pt x="1482" y="334"/>
                  <a:pt x="1482" y="741"/>
                </a:cubicBezTo>
              </a:path>
            </a:pathLst>
          </a:custGeom>
          <a:solidFill>
            <a:srgbClr val="00A4B8"/>
          </a:solidFill>
          <a:ln w="9525" cap="flat">
            <a:noFill/>
            <a:bevel/>
            <a:headEnd/>
            <a:tailEnd/>
          </a:ln>
          <a:effectLst/>
        </p:spPr>
        <p:txBody>
          <a:bodyPr wrap="none" anchor="ctr"/>
          <a:lstStyle/>
          <a:p>
            <a:endParaRPr lang="en-US"/>
          </a:p>
        </p:txBody>
      </p:sp>
      <p:sp>
        <p:nvSpPr>
          <p:cNvPr id="83" name="Freeform 176">
            <a:extLst>
              <a:ext uri="{FF2B5EF4-FFF2-40B4-BE49-F238E27FC236}">
                <a16:creationId xmlns:a16="http://schemas.microsoft.com/office/drawing/2014/main" id="{91B82CE6-EFD3-C44A-97DF-D00B51610AC8}"/>
              </a:ext>
            </a:extLst>
          </p:cNvPr>
          <p:cNvSpPr>
            <a:spLocks noChangeArrowheads="1"/>
          </p:cNvSpPr>
          <p:nvPr/>
        </p:nvSpPr>
        <p:spPr bwMode="auto">
          <a:xfrm>
            <a:off x="5527546" y="1342899"/>
            <a:ext cx="791702" cy="786989"/>
          </a:xfrm>
          <a:custGeom>
            <a:avLst/>
            <a:gdLst>
              <a:gd name="T0" fmla="*/ 1482 w 1483"/>
              <a:gd name="T1" fmla="*/ 731 h 1473"/>
              <a:gd name="T2" fmla="*/ 1482 w 1483"/>
              <a:gd name="T3" fmla="*/ 731 h 1473"/>
              <a:gd name="T4" fmla="*/ 741 w 1483"/>
              <a:gd name="T5" fmla="*/ 1472 h 1473"/>
              <a:gd name="T6" fmla="*/ 0 w 1483"/>
              <a:gd name="T7" fmla="*/ 731 h 1473"/>
              <a:gd name="T8" fmla="*/ 741 w 1483"/>
              <a:gd name="T9" fmla="*/ 0 h 1473"/>
              <a:gd name="T10" fmla="*/ 1482 w 1483"/>
              <a:gd name="T11" fmla="*/ 731 h 1473"/>
            </a:gdLst>
            <a:ahLst/>
            <a:cxnLst>
              <a:cxn ang="0">
                <a:pos x="T0" y="T1"/>
              </a:cxn>
              <a:cxn ang="0">
                <a:pos x="T2" y="T3"/>
              </a:cxn>
              <a:cxn ang="0">
                <a:pos x="T4" y="T5"/>
              </a:cxn>
              <a:cxn ang="0">
                <a:pos x="T6" y="T7"/>
              </a:cxn>
              <a:cxn ang="0">
                <a:pos x="T8" y="T9"/>
              </a:cxn>
              <a:cxn ang="0">
                <a:pos x="T10" y="T11"/>
              </a:cxn>
            </a:cxnLst>
            <a:rect l="0" t="0" r="r" b="b"/>
            <a:pathLst>
              <a:path w="1483" h="1473">
                <a:moveTo>
                  <a:pt x="1482" y="731"/>
                </a:moveTo>
                <a:lnTo>
                  <a:pt x="1482" y="731"/>
                </a:lnTo>
                <a:cubicBezTo>
                  <a:pt x="1482" y="1147"/>
                  <a:pt x="1148" y="1472"/>
                  <a:pt x="741" y="1472"/>
                </a:cubicBezTo>
                <a:cubicBezTo>
                  <a:pt x="334" y="1472"/>
                  <a:pt x="0" y="1147"/>
                  <a:pt x="0" y="731"/>
                </a:cubicBezTo>
                <a:cubicBezTo>
                  <a:pt x="0" y="325"/>
                  <a:pt x="334" y="0"/>
                  <a:pt x="741" y="0"/>
                </a:cubicBezTo>
                <a:cubicBezTo>
                  <a:pt x="1148" y="0"/>
                  <a:pt x="1482" y="325"/>
                  <a:pt x="1482" y="731"/>
                </a:cubicBezTo>
              </a:path>
            </a:pathLst>
          </a:custGeom>
          <a:solidFill>
            <a:srgbClr val="7DCCC6"/>
          </a:solidFill>
          <a:ln w="9525" cap="flat">
            <a:noFill/>
            <a:bevel/>
            <a:headEnd/>
            <a:tailEnd/>
          </a:ln>
          <a:effectLst/>
        </p:spPr>
        <p:txBody>
          <a:bodyPr wrap="none" anchor="ctr"/>
          <a:lstStyle/>
          <a:p>
            <a:endParaRPr lang="en-US"/>
          </a:p>
        </p:txBody>
      </p:sp>
      <p:sp>
        <p:nvSpPr>
          <p:cNvPr id="84" name="Freeform 177">
            <a:extLst>
              <a:ext uri="{FF2B5EF4-FFF2-40B4-BE49-F238E27FC236}">
                <a16:creationId xmlns:a16="http://schemas.microsoft.com/office/drawing/2014/main" id="{93A80B2C-5FD5-C347-BBB3-F9F251C50D45}"/>
              </a:ext>
            </a:extLst>
          </p:cNvPr>
          <p:cNvSpPr>
            <a:spLocks noChangeArrowheads="1"/>
          </p:cNvSpPr>
          <p:nvPr/>
        </p:nvSpPr>
        <p:spPr bwMode="auto">
          <a:xfrm>
            <a:off x="8058164" y="2400858"/>
            <a:ext cx="786989" cy="786989"/>
          </a:xfrm>
          <a:custGeom>
            <a:avLst/>
            <a:gdLst>
              <a:gd name="T0" fmla="*/ 1473 w 1474"/>
              <a:gd name="T1" fmla="*/ 740 h 1473"/>
              <a:gd name="T2" fmla="*/ 1473 w 1474"/>
              <a:gd name="T3" fmla="*/ 740 h 1473"/>
              <a:gd name="T4" fmla="*/ 741 w 1474"/>
              <a:gd name="T5" fmla="*/ 1472 h 1473"/>
              <a:gd name="T6" fmla="*/ 0 w 1474"/>
              <a:gd name="T7" fmla="*/ 740 h 1473"/>
              <a:gd name="T8" fmla="*/ 741 w 1474"/>
              <a:gd name="T9" fmla="*/ 0 h 1473"/>
              <a:gd name="T10" fmla="*/ 1473 w 1474"/>
              <a:gd name="T11" fmla="*/ 740 h 1473"/>
            </a:gdLst>
            <a:ahLst/>
            <a:cxnLst>
              <a:cxn ang="0">
                <a:pos x="T0" y="T1"/>
              </a:cxn>
              <a:cxn ang="0">
                <a:pos x="T2" y="T3"/>
              </a:cxn>
              <a:cxn ang="0">
                <a:pos x="T4" y="T5"/>
              </a:cxn>
              <a:cxn ang="0">
                <a:pos x="T6" y="T7"/>
              </a:cxn>
              <a:cxn ang="0">
                <a:pos x="T8" y="T9"/>
              </a:cxn>
              <a:cxn ang="0">
                <a:pos x="T10" y="T11"/>
              </a:cxn>
            </a:cxnLst>
            <a:rect l="0" t="0" r="r" b="b"/>
            <a:pathLst>
              <a:path w="1474" h="1473">
                <a:moveTo>
                  <a:pt x="1473" y="740"/>
                </a:moveTo>
                <a:lnTo>
                  <a:pt x="1473" y="740"/>
                </a:lnTo>
                <a:cubicBezTo>
                  <a:pt x="1473" y="1147"/>
                  <a:pt x="1147" y="1472"/>
                  <a:pt x="741" y="1472"/>
                </a:cubicBezTo>
                <a:cubicBezTo>
                  <a:pt x="325" y="1472"/>
                  <a:pt x="0" y="1147"/>
                  <a:pt x="0" y="740"/>
                </a:cubicBezTo>
                <a:cubicBezTo>
                  <a:pt x="0" y="325"/>
                  <a:pt x="325" y="0"/>
                  <a:pt x="741" y="0"/>
                </a:cubicBezTo>
                <a:cubicBezTo>
                  <a:pt x="1147" y="0"/>
                  <a:pt x="1473" y="325"/>
                  <a:pt x="1473" y="740"/>
                </a:cubicBezTo>
              </a:path>
            </a:pathLst>
          </a:custGeom>
          <a:solidFill>
            <a:srgbClr val="F16A4C"/>
          </a:solidFill>
          <a:ln w="9525" cap="flat">
            <a:noFill/>
            <a:bevel/>
            <a:headEnd/>
            <a:tailEnd/>
          </a:ln>
          <a:effectLst/>
        </p:spPr>
        <p:txBody>
          <a:bodyPr wrap="none" anchor="ctr"/>
          <a:lstStyle/>
          <a:p>
            <a:endParaRPr lang="en-US"/>
          </a:p>
        </p:txBody>
      </p:sp>
      <p:sp>
        <p:nvSpPr>
          <p:cNvPr id="87" name="Freeform 178">
            <a:extLst>
              <a:ext uri="{FF2B5EF4-FFF2-40B4-BE49-F238E27FC236}">
                <a16:creationId xmlns:a16="http://schemas.microsoft.com/office/drawing/2014/main" id="{57E238EC-5E3B-724B-824A-991294CD73C2}"/>
              </a:ext>
            </a:extLst>
          </p:cNvPr>
          <p:cNvSpPr>
            <a:spLocks noChangeArrowheads="1"/>
          </p:cNvSpPr>
          <p:nvPr/>
        </p:nvSpPr>
        <p:spPr bwMode="auto">
          <a:xfrm>
            <a:off x="10852680" y="1609156"/>
            <a:ext cx="786989" cy="791702"/>
          </a:xfrm>
          <a:custGeom>
            <a:avLst/>
            <a:gdLst>
              <a:gd name="T0" fmla="*/ 1473 w 1474"/>
              <a:gd name="T1" fmla="*/ 740 h 1482"/>
              <a:gd name="T2" fmla="*/ 1473 w 1474"/>
              <a:gd name="T3" fmla="*/ 740 h 1482"/>
              <a:gd name="T4" fmla="*/ 733 w 1474"/>
              <a:gd name="T5" fmla="*/ 1481 h 1482"/>
              <a:gd name="T6" fmla="*/ 0 w 1474"/>
              <a:gd name="T7" fmla="*/ 740 h 1482"/>
              <a:gd name="T8" fmla="*/ 733 w 1474"/>
              <a:gd name="T9" fmla="*/ 0 h 1482"/>
              <a:gd name="T10" fmla="*/ 1473 w 1474"/>
              <a:gd name="T11" fmla="*/ 740 h 1482"/>
            </a:gdLst>
            <a:ahLst/>
            <a:cxnLst>
              <a:cxn ang="0">
                <a:pos x="T0" y="T1"/>
              </a:cxn>
              <a:cxn ang="0">
                <a:pos x="T2" y="T3"/>
              </a:cxn>
              <a:cxn ang="0">
                <a:pos x="T4" y="T5"/>
              </a:cxn>
              <a:cxn ang="0">
                <a:pos x="T6" y="T7"/>
              </a:cxn>
              <a:cxn ang="0">
                <a:pos x="T8" y="T9"/>
              </a:cxn>
              <a:cxn ang="0">
                <a:pos x="T10" y="T11"/>
              </a:cxn>
            </a:cxnLst>
            <a:rect l="0" t="0" r="r" b="b"/>
            <a:pathLst>
              <a:path w="1474" h="1482">
                <a:moveTo>
                  <a:pt x="1473" y="740"/>
                </a:moveTo>
                <a:lnTo>
                  <a:pt x="1473" y="740"/>
                </a:lnTo>
                <a:cubicBezTo>
                  <a:pt x="1473" y="1147"/>
                  <a:pt x="1148" y="1481"/>
                  <a:pt x="733" y="1481"/>
                </a:cubicBezTo>
                <a:cubicBezTo>
                  <a:pt x="326" y="1481"/>
                  <a:pt x="0" y="1147"/>
                  <a:pt x="0" y="740"/>
                </a:cubicBezTo>
                <a:cubicBezTo>
                  <a:pt x="0" y="334"/>
                  <a:pt x="326" y="0"/>
                  <a:pt x="733" y="0"/>
                </a:cubicBezTo>
                <a:cubicBezTo>
                  <a:pt x="1148" y="0"/>
                  <a:pt x="1473" y="334"/>
                  <a:pt x="1473" y="740"/>
                </a:cubicBezTo>
              </a:path>
            </a:pathLst>
          </a:custGeom>
          <a:solidFill>
            <a:srgbClr val="FDC562"/>
          </a:solidFill>
          <a:ln w="9525" cap="flat">
            <a:noFill/>
            <a:bevel/>
            <a:headEnd/>
            <a:tailEnd/>
          </a:ln>
          <a:effectLst/>
        </p:spPr>
        <p:txBody>
          <a:bodyPr wrap="none" anchor="ctr"/>
          <a:lstStyle/>
          <a:p>
            <a:endParaRPr lang="en-US"/>
          </a:p>
        </p:txBody>
      </p:sp>
      <p:sp>
        <p:nvSpPr>
          <p:cNvPr id="144" name="Text Placeholder 17">
            <a:extLst>
              <a:ext uri="{FF2B5EF4-FFF2-40B4-BE49-F238E27FC236}">
                <a16:creationId xmlns:a16="http://schemas.microsoft.com/office/drawing/2014/main" id="{43A9646D-E0E8-9B4E-9F77-3E844CAD8BDC}"/>
              </a:ext>
            </a:extLst>
          </p:cNvPr>
          <p:cNvSpPr>
            <a:spLocks noGrp="1"/>
          </p:cNvSpPr>
          <p:nvPr userDrawn="1">
            <p:ph type="body" sz="quarter" idx="21" hasCustomPrompt="1"/>
          </p:nvPr>
        </p:nvSpPr>
        <p:spPr>
          <a:xfrm>
            <a:off x="2505115" y="2803265"/>
            <a:ext cx="1740791" cy="697634"/>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5" name="Text Placeholder 17">
            <a:extLst>
              <a:ext uri="{FF2B5EF4-FFF2-40B4-BE49-F238E27FC236}">
                <a16:creationId xmlns:a16="http://schemas.microsoft.com/office/drawing/2014/main" id="{DAE6D4C0-6899-EF4D-9FAF-4D8C3B217C65}"/>
              </a:ext>
            </a:extLst>
          </p:cNvPr>
          <p:cNvSpPr>
            <a:spLocks noGrp="1"/>
          </p:cNvSpPr>
          <p:nvPr userDrawn="1">
            <p:ph type="body" sz="quarter" idx="25" hasCustomPrompt="1"/>
          </p:nvPr>
        </p:nvSpPr>
        <p:spPr>
          <a:xfrm>
            <a:off x="2519373" y="2476787"/>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6" name="Text Placeholder 17">
            <a:extLst>
              <a:ext uri="{FF2B5EF4-FFF2-40B4-BE49-F238E27FC236}">
                <a16:creationId xmlns:a16="http://schemas.microsoft.com/office/drawing/2014/main" id="{4967DA91-F81D-4447-97B2-6C673397EF5C}"/>
              </a:ext>
            </a:extLst>
          </p:cNvPr>
          <p:cNvSpPr>
            <a:spLocks noGrp="1"/>
          </p:cNvSpPr>
          <p:nvPr userDrawn="1">
            <p:ph type="body" sz="quarter" idx="26" hasCustomPrompt="1"/>
          </p:nvPr>
        </p:nvSpPr>
        <p:spPr>
          <a:xfrm>
            <a:off x="4451914" y="3788978"/>
            <a:ext cx="1853076" cy="839438"/>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7" name="Text Placeholder 17">
            <a:extLst>
              <a:ext uri="{FF2B5EF4-FFF2-40B4-BE49-F238E27FC236}">
                <a16:creationId xmlns:a16="http://schemas.microsoft.com/office/drawing/2014/main" id="{4A7B02EF-9D32-9E4D-A155-FD8D2BEEF1E8}"/>
              </a:ext>
            </a:extLst>
          </p:cNvPr>
          <p:cNvSpPr>
            <a:spLocks noGrp="1"/>
          </p:cNvSpPr>
          <p:nvPr userDrawn="1">
            <p:ph type="body" sz="quarter" idx="27" hasCustomPrompt="1"/>
          </p:nvPr>
        </p:nvSpPr>
        <p:spPr>
          <a:xfrm>
            <a:off x="4466172" y="3462500"/>
            <a:ext cx="1853076"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48" name="Text Placeholder 17">
            <a:extLst>
              <a:ext uri="{FF2B5EF4-FFF2-40B4-BE49-F238E27FC236}">
                <a16:creationId xmlns:a16="http://schemas.microsoft.com/office/drawing/2014/main" id="{B53006D1-ED98-8C47-8186-B2BFCF6FB790}"/>
              </a:ext>
            </a:extLst>
          </p:cNvPr>
          <p:cNvSpPr>
            <a:spLocks noGrp="1"/>
          </p:cNvSpPr>
          <p:nvPr userDrawn="1">
            <p:ph type="body" sz="quarter" idx="28" hasCustomPrompt="1"/>
          </p:nvPr>
        </p:nvSpPr>
        <p:spPr>
          <a:xfrm>
            <a:off x="6950565" y="3500899"/>
            <a:ext cx="213096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9" name="Text Placeholder 17">
            <a:extLst>
              <a:ext uri="{FF2B5EF4-FFF2-40B4-BE49-F238E27FC236}">
                <a16:creationId xmlns:a16="http://schemas.microsoft.com/office/drawing/2014/main" id="{01D6DD52-2A8D-8647-9F45-DD38BF8C4284}"/>
              </a:ext>
            </a:extLst>
          </p:cNvPr>
          <p:cNvSpPr>
            <a:spLocks noGrp="1"/>
          </p:cNvSpPr>
          <p:nvPr userDrawn="1">
            <p:ph type="body" sz="quarter" idx="29" hasCustomPrompt="1"/>
          </p:nvPr>
        </p:nvSpPr>
        <p:spPr>
          <a:xfrm>
            <a:off x="6964823" y="3174422"/>
            <a:ext cx="213096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0" name="Text Placeholder 17">
            <a:extLst>
              <a:ext uri="{FF2B5EF4-FFF2-40B4-BE49-F238E27FC236}">
                <a16:creationId xmlns:a16="http://schemas.microsoft.com/office/drawing/2014/main" id="{FD8DCD0D-631E-D748-A38B-01AB4591DC09}"/>
              </a:ext>
            </a:extLst>
          </p:cNvPr>
          <p:cNvSpPr>
            <a:spLocks noGrp="1"/>
          </p:cNvSpPr>
          <p:nvPr userDrawn="1">
            <p:ph type="body" sz="quarter" idx="30" hasCustomPrompt="1"/>
          </p:nvPr>
        </p:nvSpPr>
        <p:spPr>
          <a:xfrm>
            <a:off x="9067268" y="2446428"/>
            <a:ext cx="2333958"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1" name="Text Placeholder 17">
            <a:extLst>
              <a:ext uri="{FF2B5EF4-FFF2-40B4-BE49-F238E27FC236}">
                <a16:creationId xmlns:a16="http://schemas.microsoft.com/office/drawing/2014/main" id="{42BCEFC7-1896-1542-AF5C-B298DDD04ECF}"/>
              </a:ext>
            </a:extLst>
          </p:cNvPr>
          <p:cNvSpPr>
            <a:spLocks noGrp="1"/>
          </p:cNvSpPr>
          <p:nvPr userDrawn="1">
            <p:ph type="body" sz="quarter" idx="31" hasCustomPrompt="1"/>
          </p:nvPr>
        </p:nvSpPr>
        <p:spPr>
          <a:xfrm>
            <a:off x="9081526" y="2119951"/>
            <a:ext cx="2333958"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2" name="Text Placeholder 17">
            <a:extLst>
              <a:ext uri="{FF2B5EF4-FFF2-40B4-BE49-F238E27FC236}">
                <a16:creationId xmlns:a16="http://schemas.microsoft.com/office/drawing/2014/main" id="{504933AA-9772-824C-B12A-884D2266FA72}"/>
              </a:ext>
            </a:extLst>
          </p:cNvPr>
          <p:cNvSpPr>
            <a:spLocks noGrp="1"/>
          </p:cNvSpPr>
          <p:nvPr userDrawn="1">
            <p:ph type="body" sz="quarter" idx="32" hasCustomPrompt="1"/>
          </p:nvPr>
        </p:nvSpPr>
        <p:spPr>
          <a:xfrm>
            <a:off x="5645112" y="2214208"/>
            <a:ext cx="1740791" cy="880763"/>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3" name="Text Placeholder 17">
            <a:extLst>
              <a:ext uri="{FF2B5EF4-FFF2-40B4-BE49-F238E27FC236}">
                <a16:creationId xmlns:a16="http://schemas.microsoft.com/office/drawing/2014/main" id="{6F3EB50C-D614-9148-BADE-CDDF657537E1}"/>
              </a:ext>
            </a:extLst>
          </p:cNvPr>
          <p:cNvSpPr>
            <a:spLocks noGrp="1"/>
          </p:cNvSpPr>
          <p:nvPr userDrawn="1">
            <p:ph type="body" sz="quarter" idx="33" hasCustomPrompt="1"/>
          </p:nvPr>
        </p:nvSpPr>
        <p:spPr>
          <a:xfrm>
            <a:off x="5659370" y="1887731"/>
            <a:ext cx="1740791" cy="238466"/>
          </a:xfrm>
        </p:spPr>
        <p:txBody>
          <a:bodyPr/>
          <a:lstStyle>
            <a:lvl1pPr algn="ctr">
              <a:buNone/>
              <a:defRPr sz="16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Your Title</a:t>
            </a:r>
            <a:endParaRPr lang="en-US" dirty="0"/>
          </a:p>
        </p:txBody>
      </p:sp>
      <p:sp>
        <p:nvSpPr>
          <p:cNvPr id="154" name="Text Placeholder 17">
            <a:extLst>
              <a:ext uri="{FF2B5EF4-FFF2-40B4-BE49-F238E27FC236}">
                <a16:creationId xmlns:a16="http://schemas.microsoft.com/office/drawing/2014/main" id="{43222CA0-2E78-6A40-979E-1DAE10272C71}"/>
              </a:ext>
            </a:extLst>
          </p:cNvPr>
          <p:cNvSpPr>
            <a:spLocks noGrp="1"/>
          </p:cNvSpPr>
          <p:nvPr>
            <p:ph type="body" sz="quarter" idx="34" hasCustomPrompt="1"/>
          </p:nvPr>
        </p:nvSpPr>
        <p:spPr>
          <a:xfrm>
            <a:off x="2138039" y="3421579"/>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155" name="Text Placeholder 17">
            <a:extLst>
              <a:ext uri="{FF2B5EF4-FFF2-40B4-BE49-F238E27FC236}">
                <a16:creationId xmlns:a16="http://schemas.microsoft.com/office/drawing/2014/main" id="{9F1B58C5-849B-6040-9634-77D323405C4C}"/>
              </a:ext>
            </a:extLst>
          </p:cNvPr>
          <p:cNvSpPr>
            <a:spLocks noGrp="1"/>
          </p:cNvSpPr>
          <p:nvPr>
            <p:ph type="body" sz="quarter" idx="35" hasCustomPrompt="1"/>
          </p:nvPr>
        </p:nvSpPr>
        <p:spPr>
          <a:xfrm>
            <a:off x="6003355" y="4641816"/>
            <a:ext cx="695250" cy="734798"/>
          </a:xfrm>
          <a:noFill/>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156" name="Text Placeholder 17">
            <a:extLst>
              <a:ext uri="{FF2B5EF4-FFF2-40B4-BE49-F238E27FC236}">
                <a16:creationId xmlns:a16="http://schemas.microsoft.com/office/drawing/2014/main" id="{97D30FF1-9364-2D4A-9E8B-2DB1EABB0B84}"/>
              </a:ext>
            </a:extLst>
          </p:cNvPr>
          <p:cNvSpPr>
            <a:spLocks noGrp="1"/>
          </p:cNvSpPr>
          <p:nvPr>
            <p:ph type="body" sz="quarter" idx="36" hasCustomPrompt="1"/>
          </p:nvPr>
        </p:nvSpPr>
        <p:spPr>
          <a:xfrm>
            <a:off x="5575772" y="1390066"/>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157" name="Text Placeholder 17">
            <a:extLst>
              <a:ext uri="{FF2B5EF4-FFF2-40B4-BE49-F238E27FC236}">
                <a16:creationId xmlns:a16="http://schemas.microsoft.com/office/drawing/2014/main" id="{CEF744C9-F425-C845-A44E-5A41E9F96B50}"/>
              </a:ext>
            </a:extLst>
          </p:cNvPr>
          <p:cNvSpPr>
            <a:spLocks noGrp="1"/>
          </p:cNvSpPr>
          <p:nvPr>
            <p:ph type="body" sz="quarter" idx="37" hasCustomPrompt="1"/>
          </p:nvPr>
        </p:nvSpPr>
        <p:spPr>
          <a:xfrm>
            <a:off x="8119887" y="2463875"/>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158" name="Text Placeholder 17">
            <a:extLst>
              <a:ext uri="{FF2B5EF4-FFF2-40B4-BE49-F238E27FC236}">
                <a16:creationId xmlns:a16="http://schemas.microsoft.com/office/drawing/2014/main" id="{6FF4D0EF-3A8F-D64E-A030-17FA93DC4E11}"/>
              </a:ext>
            </a:extLst>
          </p:cNvPr>
          <p:cNvSpPr>
            <a:spLocks noGrp="1"/>
          </p:cNvSpPr>
          <p:nvPr>
            <p:ph type="body" sz="quarter" idx="38" hasCustomPrompt="1"/>
          </p:nvPr>
        </p:nvSpPr>
        <p:spPr>
          <a:xfrm>
            <a:off x="10942078" y="1707788"/>
            <a:ext cx="695250" cy="734798"/>
          </a:xfrm>
        </p:spPr>
        <p:txBody>
          <a:bodyPr/>
          <a:lstStyle>
            <a:lvl1pPr algn="ctr">
              <a:buNone/>
              <a:defRPr sz="3600" b="1"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5</a:t>
            </a:r>
            <a:endParaRPr lang="en-US" dirty="0"/>
          </a:p>
        </p:txBody>
      </p:sp>
      <p:grpSp>
        <p:nvGrpSpPr>
          <p:cNvPr id="36" name="Group 35">
            <a:extLst>
              <a:ext uri="{FF2B5EF4-FFF2-40B4-BE49-F238E27FC236}">
                <a16:creationId xmlns:a16="http://schemas.microsoft.com/office/drawing/2014/main" id="{431175E0-037D-7F41-81B8-C423356AB5A2}"/>
              </a:ext>
            </a:extLst>
          </p:cNvPr>
          <p:cNvGrpSpPr/>
          <p:nvPr userDrawn="1"/>
        </p:nvGrpSpPr>
        <p:grpSpPr>
          <a:xfrm>
            <a:off x="0" y="6194352"/>
            <a:ext cx="1847358" cy="678338"/>
            <a:chOff x="0" y="6194352"/>
            <a:chExt cx="1847358" cy="678338"/>
          </a:xfrm>
        </p:grpSpPr>
        <p:pic>
          <p:nvPicPr>
            <p:cNvPr id="37" name="Picture 36" descr="Icon&#10;&#10;Description automatically generated">
              <a:extLst>
                <a:ext uri="{FF2B5EF4-FFF2-40B4-BE49-F238E27FC236}">
                  <a16:creationId xmlns:a16="http://schemas.microsoft.com/office/drawing/2014/main" id="{C0A56D16-BE1D-E443-98C9-AAA2F580D121}"/>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8" name="Picture 37" descr="A picture containing text, sign, tableware, plate&#10;&#10;Description automatically generated">
              <a:extLst>
                <a:ext uri="{FF2B5EF4-FFF2-40B4-BE49-F238E27FC236}">
                  <a16:creationId xmlns:a16="http://schemas.microsoft.com/office/drawing/2014/main" id="{938A230E-04BD-2449-BD25-E59329CA1A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8662" y="6218244"/>
              <a:ext cx="1080400" cy="315277"/>
            </a:xfrm>
            <a:prstGeom prst="rect">
              <a:avLst/>
            </a:prstGeom>
          </p:spPr>
        </p:pic>
        <p:pic>
          <p:nvPicPr>
            <p:cNvPr id="39" name="Picture 38" descr="Shape, arrow&#10;&#10;Description automatically generated">
              <a:extLst>
                <a:ext uri="{FF2B5EF4-FFF2-40B4-BE49-F238E27FC236}">
                  <a16:creationId xmlns:a16="http://schemas.microsoft.com/office/drawing/2014/main" id="{1E4CF955-D8A1-FC41-9CC9-1021731B5E0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3507714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4 point number graph with icons ">
    <p:spTree>
      <p:nvGrpSpPr>
        <p:cNvPr id="1" name=""/>
        <p:cNvGrpSpPr/>
        <p:nvPr/>
      </p:nvGrpSpPr>
      <p:grpSpPr>
        <a:xfrm>
          <a:off x="0" y="0"/>
          <a:ext cx="0" cy="0"/>
          <a:chOff x="0" y="0"/>
          <a:chExt cx="0" cy="0"/>
        </a:xfrm>
      </p:grpSpPr>
      <p:sp>
        <p:nvSpPr>
          <p:cNvPr id="90" name="Text Placeholder 23">
            <a:extLst>
              <a:ext uri="{FF2B5EF4-FFF2-40B4-BE49-F238E27FC236}">
                <a16:creationId xmlns:a16="http://schemas.microsoft.com/office/drawing/2014/main" id="{B4FF05A9-F886-404C-B3C2-76E4EDBDFD31}"/>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23385C"/>
                </a:solidFill>
                <a:latin typeface="Calibri" panose="020F0502020204030204" pitchFamily="34" charset="0"/>
                <a:cs typeface="Calibri" panose="020F0502020204030204" pitchFamily="34" charset="0"/>
              </a:defRPr>
            </a:lvl1pPr>
          </a:lstStyle>
          <a:p>
            <a:pPr lvl="0"/>
            <a:r>
              <a:rPr lang="en-US" dirty="0"/>
              <a:t>Heading</a:t>
            </a:r>
          </a:p>
        </p:txBody>
      </p:sp>
      <p:sp>
        <p:nvSpPr>
          <p:cNvPr id="33" name="Oval 32">
            <a:extLst>
              <a:ext uri="{FF2B5EF4-FFF2-40B4-BE49-F238E27FC236}">
                <a16:creationId xmlns:a16="http://schemas.microsoft.com/office/drawing/2014/main" id="{7EB02BD7-70AD-D749-AB02-A773D9584280}"/>
              </a:ext>
            </a:extLst>
          </p:cNvPr>
          <p:cNvSpPr/>
          <p:nvPr/>
        </p:nvSpPr>
        <p:spPr>
          <a:xfrm>
            <a:off x="2089889" y="2141094"/>
            <a:ext cx="2664102" cy="2664102"/>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9D30D462-B88D-4645-A255-F2108DEBADF2}"/>
              </a:ext>
            </a:extLst>
          </p:cNvPr>
          <p:cNvSpPr/>
          <p:nvPr/>
        </p:nvSpPr>
        <p:spPr>
          <a:xfrm>
            <a:off x="4385115" y="2141094"/>
            <a:ext cx="2664102" cy="2664102"/>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9030B4BB-AEAA-B74F-9C0C-375C2CEE4D88}"/>
              </a:ext>
            </a:extLst>
          </p:cNvPr>
          <p:cNvSpPr/>
          <p:nvPr/>
        </p:nvSpPr>
        <p:spPr>
          <a:xfrm>
            <a:off x="6680341" y="2141094"/>
            <a:ext cx="2664102" cy="2664102"/>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29A6A2A1-61AE-EA42-82A0-137FB4195E3E}"/>
              </a:ext>
            </a:extLst>
          </p:cNvPr>
          <p:cNvSpPr/>
          <p:nvPr/>
        </p:nvSpPr>
        <p:spPr>
          <a:xfrm>
            <a:off x="8975567" y="2141094"/>
            <a:ext cx="2664102" cy="2664102"/>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A9116FB9-51EC-4D4B-AECA-B8C5CE39EA90}"/>
              </a:ext>
            </a:extLst>
          </p:cNvPr>
          <p:cNvSpPr/>
          <p:nvPr/>
        </p:nvSpPr>
        <p:spPr>
          <a:xfrm>
            <a:off x="2458765" y="1698686"/>
            <a:ext cx="1268168" cy="1268168"/>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4DAB1F1D-D494-B64C-B788-EA224F69D000}"/>
              </a:ext>
            </a:extLst>
          </p:cNvPr>
          <p:cNvSpPr/>
          <p:nvPr/>
        </p:nvSpPr>
        <p:spPr>
          <a:xfrm>
            <a:off x="4753991" y="1698686"/>
            <a:ext cx="1268168" cy="1268168"/>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ACA38CC-B881-B64C-986A-7396F7157B4A}"/>
              </a:ext>
            </a:extLst>
          </p:cNvPr>
          <p:cNvSpPr/>
          <p:nvPr userDrawn="1"/>
        </p:nvSpPr>
        <p:spPr>
          <a:xfrm>
            <a:off x="7049217" y="1698686"/>
            <a:ext cx="1268168" cy="1268168"/>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602613E-7EEE-C347-90CD-3FD01C4F925E}"/>
              </a:ext>
            </a:extLst>
          </p:cNvPr>
          <p:cNvSpPr/>
          <p:nvPr/>
        </p:nvSpPr>
        <p:spPr>
          <a:xfrm>
            <a:off x="9344443" y="1698686"/>
            <a:ext cx="1268168" cy="1268168"/>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AE668048-3D1A-0944-9382-E43B157DF0C1}"/>
              </a:ext>
            </a:extLst>
          </p:cNvPr>
          <p:cNvSpPr/>
          <p:nvPr/>
        </p:nvSpPr>
        <p:spPr>
          <a:xfrm>
            <a:off x="2562014" y="1786976"/>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D1DD726-B492-8E44-9918-192EF5BA2D3D}"/>
              </a:ext>
            </a:extLst>
          </p:cNvPr>
          <p:cNvSpPr/>
          <p:nvPr/>
        </p:nvSpPr>
        <p:spPr>
          <a:xfrm>
            <a:off x="4860745" y="1805440"/>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626D483-2F4C-9149-AE75-A1DB204AF180}"/>
              </a:ext>
            </a:extLst>
          </p:cNvPr>
          <p:cNvSpPr/>
          <p:nvPr/>
        </p:nvSpPr>
        <p:spPr>
          <a:xfrm>
            <a:off x="7155971" y="1805439"/>
            <a:ext cx="1054660" cy="10546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5CC52548-81E9-E848-ACC2-147DFAA24991}"/>
              </a:ext>
            </a:extLst>
          </p:cNvPr>
          <p:cNvSpPr/>
          <p:nvPr/>
        </p:nvSpPr>
        <p:spPr>
          <a:xfrm>
            <a:off x="9451197" y="1805439"/>
            <a:ext cx="1054660" cy="10546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615F96DE-6B77-E34D-972D-58623A9BC87D}"/>
              </a:ext>
            </a:extLst>
          </p:cNvPr>
          <p:cNvSpPr/>
          <p:nvPr/>
        </p:nvSpPr>
        <p:spPr>
          <a:xfrm>
            <a:off x="3435379" y="4279578"/>
            <a:ext cx="879736" cy="879735"/>
          </a:xfrm>
          <a:prstGeom prst="ellipse">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4673B41-433E-E44D-900C-5050C967F29E}"/>
              </a:ext>
            </a:extLst>
          </p:cNvPr>
          <p:cNvSpPr/>
          <p:nvPr/>
        </p:nvSpPr>
        <p:spPr>
          <a:xfrm>
            <a:off x="5798873" y="4279578"/>
            <a:ext cx="879736" cy="879735"/>
          </a:xfrm>
          <a:prstGeom prst="ellipse">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64773E4C-32A9-DB4E-BCDC-F968258A12B8}"/>
              </a:ext>
            </a:extLst>
          </p:cNvPr>
          <p:cNvSpPr/>
          <p:nvPr/>
        </p:nvSpPr>
        <p:spPr>
          <a:xfrm>
            <a:off x="8095831" y="4279578"/>
            <a:ext cx="879736" cy="879735"/>
          </a:xfrm>
          <a:prstGeom prst="ellipse">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FF264980-2C35-3447-8873-1AA9114E2FDB}"/>
              </a:ext>
            </a:extLst>
          </p:cNvPr>
          <p:cNvSpPr/>
          <p:nvPr/>
        </p:nvSpPr>
        <p:spPr>
          <a:xfrm>
            <a:off x="10526240" y="4279578"/>
            <a:ext cx="879736" cy="879735"/>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Placeholder 17">
            <a:extLst>
              <a:ext uri="{FF2B5EF4-FFF2-40B4-BE49-F238E27FC236}">
                <a16:creationId xmlns:a16="http://schemas.microsoft.com/office/drawing/2014/main" id="{6ADBD416-235E-8042-9F21-FF4E75B4608C}"/>
              </a:ext>
            </a:extLst>
          </p:cNvPr>
          <p:cNvSpPr>
            <a:spLocks noGrp="1"/>
          </p:cNvSpPr>
          <p:nvPr userDrawn="1">
            <p:ph type="body" sz="quarter" idx="34" hasCustomPrompt="1"/>
          </p:nvPr>
        </p:nvSpPr>
        <p:spPr>
          <a:xfrm>
            <a:off x="2747941" y="1946907"/>
            <a:ext cx="695250" cy="734798"/>
          </a:xfrm>
        </p:spPr>
        <p:txBody>
          <a:bodyPr/>
          <a:lstStyle>
            <a:lvl1pPr algn="ctr">
              <a:buNone/>
              <a:defRPr sz="4800" b="1"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1</a:t>
            </a:r>
            <a:endParaRPr lang="en-US" dirty="0"/>
          </a:p>
        </p:txBody>
      </p:sp>
      <p:sp>
        <p:nvSpPr>
          <p:cNvPr id="2" name="Rectangle 1">
            <a:extLst>
              <a:ext uri="{FF2B5EF4-FFF2-40B4-BE49-F238E27FC236}">
                <a16:creationId xmlns:a16="http://schemas.microsoft.com/office/drawing/2014/main" id="{DB70FC33-468D-C84E-8B00-B9E35D628700}"/>
              </a:ext>
            </a:extLst>
          </p:cNvPr>
          <p:cNvSpPr/>
          <p:nvPr userDrawn="1"/>
        </p:nvSpPr>
        <p:spPr>
          <a:xfrm>
            <a:off x="5945157" y="3244334"/>
            <a:ext cx="301686" cy="369332"/>
          </a:xfrm>
          <a:prstGeom prst="rect">
            <a:avLst/>
          </a:prstGeom>
        </p:spPr>
        <p:txBody>
          <a:bodyPr wrap="none">
            <a:spAutoFit/>
          </a:bodyPr>
          <a:lstStyle/>
          <a:p>
            <a:pPr lvl="0"/>
            <a:r>
              <a:rPr lang="en-GB" dirty="0"/>
              <a:t>1</a:t>
            </a:r>
            <a:endParaRPr lang="en-US" dirty="0"/>
          </a:p>
        </p:txBody>
      </p:sp>
      <p:sp>
        <p:nvSpPr>
          <p:cNvPr id="63" name="Text Placeholder 17">
            <a:extLst>
              <a:ext uri="{FF2B5EF4-FFF2-40B4-BE49-F238E27FC236}">
                <a16:creationId xmlns:a16="http://schemas.microsoft.com/office/drawing/2014/main" id="{2BBAC9AE-474F-0D44-9EBA-0537E6983137}"/>
              </a:ext>
            </a:extLst>
          </p:cNvPr>
          <p:cNvSpPr>
            <a:spLocks noGrp="1"/>
          </p:cNvSpPr>
          <p:nvPr userDrawn="1">
            <p:ph type="body" sz="quarter" idx="35" hasCustomPrompt="1"/>
          </p:nvPr>
        </p:nvSpPr>
        <p:spPr>
          <a:xfrm>
            <a:off x="5064548" y="1949503"/>
            <a:ext cx="695250" cy="734798"/>
          </a:xfrm>
        </p:spPr>
        <p:txBody>
          <a:bodyPr/>
          <a:lstStyle>
            <a:lvl1pPr algn="ctr">
              <a:buNone/>
              <a:defRPr sz="4800" b="1" i="0" spc="0">
                <a:solidFill>
                  <a:srgbClr val="00A4B8"/>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2</a:t>
            </a:r>
            <a:endParaRPr lang="en-US" dirty="0"/>
          </a:p>
        </p:txBody>
      </p:sp>
      <p:sp>
        <p:nvSpPr>
          <p:cNvPr id="64" name="Text Placeholder 17">
            <a:extLst>
              <a:ext uri="{FF2B5EF4-FFF2-40B4-BE49-F238E27FC236}">
                <a16:creationId xmlns:a16="http://schemas.microsoft.com/office/drawing/2014/main" id="{BF9CAB18-1D38-D644-A81F-70E5466D0389}"/>
              </a:ext>
            </a:extLst>
          </p:cNvPr>
          <p:cNvSpPr>
            <a:spLocks noGrp="1"/>
          </p:cNvSpPr>
          <p:nvPr userDrawn="1">
            <p:ph type="body" sz="quarter" idx="36" hasCustomPrompt="1"/>
          </p:nvPr>
        </p:nvSpPr>
        <p:spPr>
          <a:xfrm>
            <a:off x="7338393" y="1962861"/>
            <a:ext cx="695250" cy="734798"/>
          </a:xfrm>
        </p:spPr>
        <p:txBody>
          <a:bodyPr/>
          <a:lstStyle>
            <a:lvl1pPr algn="ctr">
              <a:buNone/>
              <a:defRPr sz="4800" b="1" i="0" spc="0">
                <a:solidFill>
                  <a:srgbClr val="7DCCC6"/>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3</a:t>
            </a:r>
            <a:endParaRPr lang="en-US" dirty="0"/>
          </a:p>
        </p:txBody>
      </p:sp>
      <p:sp>
        <p:nvSpPr>
          <p:cNvPr id="65" name="Text Placeholder 17">
            <a:extLst>
              <a:ext uri="{FF2B5EF4-FFF2-40B4-BE49-F238E27FC236}">
                <a16:creationId xmlns:a16="http://schemas.microsoft.com/office/drawing/2014/main" id="{A8A502A8-834D-C94A-9859-BACB55444207}"/>
              </a:ext>
            </a:extLst>
          </p:cNvPr>
          <p:cNvSpPr>
            <a:spLocks noGrp="1"/>
          </p:cNvSpPr>
          <p:nvPr userDrawn="1">
            <p:ph type="body" sz="quarter" idx="37" hasCustomPrompt="1"/>
          </p:nvPr>
        </p:nvSpPr>
        <p:spPr>
          <a:xfrm>
            <a:off x="9655000" y="1965457"/>
            <a:ext cx="695250" cy="734798"/>
          </a:xfrm>
        </p:spPr>
        <p:txBody>
          <a:bodyPr/>
          <a:lstStyle>
            <a:lvl1pPr algn="ctr">
              <a:buNone/>
              <a:defRPr sz="4800" b="1" i="0" spc="0">
                <a:solidFill>
                  <a:srgbClr val="F16A4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4</a:t>
            </a:r>
            <a:endParaRPr lang="en-US" dirty="0"/>
          </a:p>
        </p:txBody>
      </p:sp>
      <p:sp>
        <p:nvSpPr>
          <p:cNvPr id="70" name="Text Placeholder 17">
            <a:extLst>
              <a:ext uri="{FF2B5EF4-FFF2-40B4-BE49-F238E27FC236}">
                <a16:creationId xmlns:a16="http://schemas.microsoft.com/office/drawing/2014/main" id="{084B4BE7-DD1C-1743-85E4-D3ED17FE67F2}"/>
              </a:ext>
            </a:extLst>
          </p:cNvPr>
          <p:cNvSpPr>
            <a:spLocks noGrp="1"/>
          </p:cNvSpPr>
          <p:nvPr userDrawn="1">
            <p:ph type="body" sz="quarter" idx="21" hasCustomPrompt="1"/>
          </p:nvPr>
        </p:nvSpPr>
        <p:spPr>
          <a:xfrm>
            <a:off x="2291885" y="313586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1" name="Text Placeholder 17">
            <a:extLst>
              <a:ext uri="{FF2B5EF4-FFF2-40B4-BE49-F238E27FC236}">
                <a16:creationId xmlns:a16="http://schemas.microsoft.com/office/drawing/2014/main" id="{5E862C59-ABDF-FB45-866F-C33FB45F9EE7}"/>
              </a:ext>
            </a:extLst>
          </p:cNvPr>
          <p:cNvSpPr>
            <a:spLocks noGrp="1"/>
          </p:cNvSpPr>
          <p:nvPr userDrawn="1">
            <p:ph type="body" sz="quarter" idx="38" hasCustomPrompt="1"/>
          </p:nvPr>
        </p:nvSpPr>
        <p:spPr>
          <a:xfrm>
            <a:off x="4623112" y="311706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2" name="Text Placeholder 17">
            <a:extLst>
              <a:ext uri="{FF2B5EF4-FFF2-40B4-BE49-F238E27FC236}">
                <a16:creationId xmlns:a16="http://schemas.microsoft.com/office/drawing/2014/main" id="{16252092-110B-DF41-BAA1-24D8CA1DA645}"/>
              </a:ext>
            </a:extLst>
          </p:cNvPr>
          <p:cNvSpPr>
            <a:spLocks noGrp="1"/>
          </p:cNvSpPr>
          <p:nvPr userDrawn="1">
            <p:ph type="body" sz="quarter" idx="39" hasCustomPrompt="1"/>
          </p:nvPr>
        </p:nvSpPr>
        <p:spPr>
          <a:xfrm>
            <a:off x="6878370" y="3121537"/>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73" name="Text Placeholder 17">
            <a:extLst>
              <a:ext uri="{FF2B5EF4-FFF2-40B4-BE49-F238E27FC236}">
                <a16:creationId xmlns:a16="http://schemas.microsoft.com/office/drawing/2014/main" id="{6BE3560E-17BA-CF47-9892-C7DA0E586994}"/>
              </a:ext>
            </a:extLst>
          </p:cNvPr>
          <p:cNvSpPr>
            <a:spLocks noGrp="1"/>
          </p:cNvSpPr>
          <p:nvPr userDrawn="1">
            <p:ph type="body" sz="quarter" idx="40" hasCustomPrompt="1"/>
          </p:nvPr>
        </p:nvSpPr>
        <p:spPr>
          <a:xfrm>
            <a:off x="9209597" y="3102739"/>
            <a:ext cx="2093228" cy="1202080"/>
          </a:xfrm>
        </p:spPr>
        <p:txBody>
          <a:bodyPr/>
          <a:lstStyle>
            <a:lvl1pPr algn="ctr">
              <a:buNone/>
              <a:defRPr sz="1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grpSp>
        <p:nvGrpSpPr>
          <p:cNvPr id="31" name="Group 30">
            <a:extLst>
              <a:ext uri="{FF2B5EF4-FFF2-40B4-BE49-F238E27FC236}">
                <a16:creationId xmlns:a16="http://schemas.microsoft.com/office/drawing/2014/main" id="{0BACD746-834E-014E-9597-34F8C7EE3798}"/>
              </a:ext>
            </a:extLst>
          </p:cNvPr>
          <p:cNvGrpSpPr/>
          <p:nvPr userDrawn="1"/>
        </p:nvGrpSpPr>
        <p:grpSpPr>
          <a:xfrm flipH="1">
            <a:off x="10344642" y="6178622"/>
            <a:ext cx="1847358" cy="678338"/>
            <a:chOff x="0" y="6194352"/>
            <a:chExt cx="1847358" cy="678338"/>
          </a:xfrm>
        </p:grpSpPr>
        <p:pic>
          <p:nvPicPr>
            <p:cNvPr id="32" name="Picture 31" descr="Icon&#10;&#10;Description automatically generated">
              <a:extLst>
                <a:ext uri="{FF2B5EF4-FFF2-40B4-BE49-F238E27FC236}">
                  <a16:creationId xmlns:a16="http://schemas.microsoft.com/office/drawing/2014/main" id="{93D4319C-32DE-2345-817D-B442827D90EE}"/>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49" name="Picture 48" descr="A picture containing text, sign, tableware, plate&#10;&#10;Description automatically generated">
              <a:extLst>
                <a:ext uri="{FF2B5EF4-FFF2-40B4-BE49-F238E27FC236}">
                  <a16:creationId xmlns:a16="http://schemas.microsoft.com/office/drawing/2014/main" id="{63482DC9-9B33-A34E-A891-5AC57B6D98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52" name="Picture 51" descr="Shape, arrow&#10;&#10;Description automatically generated">
              <a:extLst>
                <a:ext uri="{FF2B5EF4-FFF2-40B4-BE49-F238E27FC236}">
                  <a16:creationId xmlns:a16="http://schemas.microsoft.com/office/drawing/2014/main" id="{76FCF793-EA23-1F41-84E8-DA2E51ABE54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939996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4292836"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3846806" y="2428576"/>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3912488"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3324401" y="800258"/>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23385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6055570"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6119725" y="2494259"/>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5531638" y="2921959"/>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00A4B8"/>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6489380" y="2475929"/>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8249060" y="2428576"/>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8316270" y="2494259"/>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7728183" y="800258"/>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7DCCC6"/>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8684398" y="2475929"/>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10445605" y="2428576"/>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10512815" y="2494259"/>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9924727" y="2921959"/>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F16A4C"/>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5691808"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10092535" y="1322650"/>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7895149" y="3013347"/>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2892559" y="3153853"/>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7261647" y="2951026"/>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5051398" y="1028522"/>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9377489" y="994625"/>
            <a:ext cx="2253709" cy="1237497"/>
          </a:xfrm>
        </p:spPr>
        <p:txBody>
          <a:bodyPr/>
          <a:lstStyle>
            <a:lvl1pPr algn="ctr">
              <a:buNone/>
              <a:defRPr sz="1500" b="0" i="0" spc="0">
                <a:solidFill>
                  <a:srgbClr val="23385C"/>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5" name="Freeform 104">
            <a:extLst>
              <a:ext uri="{FF2B5EF4-FFF2-40B4-BE49-F238E27FC236}">
                <a16:creationId xmlns:a16="http://schemas.microsoft.com/office/drawing/2014/main" id="{337311E9-3EFE-D343-B68E-E469AF748125}"/>
              </a:ext>
            </a:extLst>
          </p:cNvPr>
          <p:cNvSpPr/>
          <p:nvPr userDrawn="1"/>
        </p:nvSpPr>
        <p:spPr>
          <a:xfrm>
            <a:off x="0" y="2489789"/>
            <a:ext cx="3733642" cy="233707"/>
          </a:xfrm>
          <a:custGeom>
            <a:avLst/>
            <a:gdLst>
              <a:gd name="connsiteX0" fmla="*/ 0 w 3733642"/>
              <a:gd name="connsiteY0" fmla="*/ 0 h 233707"/>
              <a:gd name="connsiteX1" fmla="*/ 2074776 w 3733642"/>
              <a:gd name="connsiteY1" fmla="*/ 0 h 233707"/>
              <a:gd name="connsiteX2" fmla="*/ 2492280 w 3733642"/>
              <a:gd name="connsiteY2" fmla="*/ 0 h 233707"/>
              <a:gd name="connsiteX3" fmla="*/ 3732116 w 3733642"/>
              <a:gd name="connsiteY3" fmla="*/ 0 h 233707"/>
              <a:gd name="connsiteX4" fmla="*/ 3700068 w 3733642"/>
              <a:gd name="connsiteY4" fmla="*/ 115336 h 233707"/>
              <a:gd name="connsiteX5" fmla="*/ 3733642 w 3733642"/>
              <a:gd name="connsiteY5" fmla="*/ 233707 h 233707"/>
              <a:gd name="connsiteX6" fmla="*/ 2494674 w 3733642"/>
              <a:gd name="connsiteY6" fmla="*/ 233707 h 233707"/>
              <a:gd name="connsiteX7" fmla="*/ 2073250 w 3733642"/>
              <a:gd name="connsiteY7" fmla="*/ 233707 h 233707"/>
              <a:gd name="connsiteX8" fmla="*/ 0 w 3733642"/>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33642" h="233707">
                <a:moveTo>
                  <a:pt x="0" y="0"/>
                </a:moveTo>
                <a:lnTo>
                  <a:pt x="2074776" y="0"/>
                </a:lnTo>
                <a:lnTo>
                  <a:pt x="2492280" y="0"/>
                </a:lnTo>
                <a:lnTo>
                  <a:pt x="3732116" y="0"/>
                </a:lnTo>
                <a:cubicBezTo>
                  <a:pt x="3710751" y="34904"/>
                  <a:pt x="3700068" y="74361"/>
                  <a:pt x="3700068" y="115336"/>
                </a:cubicBezTo>
                <a:cubicBezTo>
                  <a:pt x="3700068" y="160863"/>
                  <a:pt x="3713803" y="198803"/>
                  <a:pt x="3733642" y="233707"/>
                </a:cubicBezTo>
                <a:lnTo>
                  <a:pt x="2494674" y="233707"/>
                </a:lnTo>
                <a:lnTo>
                  <a:pt x="2073250" y="233707"/>
                </a:lnTo>
                <a:lnTo>
                  <a:pt x="0" y="233707"/>
                </a:lnTo>
                <a:close/>
              </a:path>
            </a:pathLst>
          </a:custGeom>
          <a:solidFill>
            <a:srgbClr val="23385C"/>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grpSp>
        <p:nvGrpSpPr>
          <p:cNvPr id="28" name="Group 27">
            <a:extLst>
              <a:ext uri="{FF2B5EF4-FFF2-40B4-BE49-F238E27FC236}">
                <a16:creationId xmlns:a16="http://schemas.microsoft.com/office/drawing/2014/main" id="{EDD7DD1D-6569-A648-B7BA-8A862C959B63}"/>
              </a:ext>
            </a:extLst>
          </p:cNvPr>
          <p:cNvGrpSpPr/>
          <p:nvPr userDrawn="1"/>
        </p:nvGrpSpPr>
        <p:grpSpPr>
          <a:xfrm flipH="1">
            <a:off x="10344642" y="6178622"/>
            <a:ext cx="1847358" cy="678338"/>
            <a:chOff x="0" y="6194352"/>
            <a:chExt cx="1847358" cy="678338"/>
          </a:xfrm>
        </p:grpSpPr>
        <p:pic>
          <p:nvPicPr>
            <p:cNvPr id="29" name="Picture 28" descr="Icon&#10;&#10;Description automatically generated">
              <a:extLst>
                <a:ext uri="{FF2B5EF4-FFF2-40B4-BE49-F238E27FC236}">
                  <a16:creationId xmlns:a16="http://schemas.microsoft.com/office/drawing/2014/main" id="{525A5E58-9616-604D-8FC9-6B7619197C94}"/>
                </a:ext>
              </a:extLst>
            </p:cNvPr>
            <p:cNvPicPr>
              <a:picLocks noChangeAspect="1"/>
            </p:cNvPicPr>
            <p:nvPr userDrawn="1"/>
          </p:nvPicPr>
          <p:blipFill>
            <a:blip r:embed="rId2"/>
            <a:stretch>
              <a:fillRect/>
            </a:stretch>
          </p:blipFill>
          <p:spPr>
            <a:xfrm flipH="1">
              <a:off x="0" y="6194352"/>
              <a:ext cx="1058868" cy="678338"/>
            </a:xfrm>
            <a:prstGeom prst="rect">
              <a:avLst/>
            </a:prstGeom>
          </p:spPr>
        </p:pic>
        <p:pic>
          <p:nvPicPr>
            <p:cNvPr id="30" name="Picture 29" descr="A picture containing text, sign, tableware, plate&#10;&#10;Description automatically generated">
              <a:extLst>
                <a:ext uri="{FF2B5EF4-FFF2-40B4-BE49-F238E27FC236}">
                  <a16:creationId xmlns:a16="http://schemas.microsoft.com/office/drawing/2014/main" id="{55F74A9A-7428-B54D-841E-92004CF577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278662" y="6218244"/>
              <a:ext cx="1080400" cy="315277"/>
            </a:xfrm>
            <a:prstGeom prst="rect">
              <a:avLst/>
            </a:prstGeom>
          </p:spPr>
        </p:pic>
        <p:pic>
          <p:nvPicPr>
            <p:cNvPr id="33" name="Picture 32" descr="Shape, arrow&#10;&#10;Description automatically generated">
              <a:extLst>
                <a:ext uri="{FF2B5EF4-FFF2-40B4-BE49-F238E27FC236}">
                  <a16:creationId xmlns:a16="http://schemas.microsoft.com/office/drawing/2014/main" id="{18EEA0B2-3AEE-A140-9499-01A6A041AB7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flipH="1">
              <a:off x="1359062" y="6387828"/>
              <a:ext cx="488296" cy="315278"/>
            </a:xfrm>
            <a:prstGeom prst="rect">
              <a:avLst/>
            </a:prstGeom>
          </p:spPr>
        </p:pic>
      </p:grpSp>
    </p:spTree>
    <p:extLst>
      <p:ext uri="{BB962C8B-B14F-4D97-AF65-F5344CB8AC3E}">
        <p14:creationId xmlns:p14="http://schemas.microsoft.com/office/powerpoint/2010/main" val="22026889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7CD42471-1AE1-7E43-ADAB-FFD070D8B9A4}"/>
              </a:ext>
            </a:extLst>
          </p:cNvPr>
          <p:cNvSpPr/>
          <p:nvPr userDrawn="1"/>
        </p:nvSpPr>
        <p:spPr>
          <a:xfrm flipV="1">
            <a:off x="7252828" y="8349"/>
            <a:ext cx="4355270" cy="6833936"/>
          </a:xfrm>
          <a:prstGeom prst="rect">
            <a:avLst/>
          </a:prstGeom>
          <a:solidFill>
            <a:srgbClr val="7DCCC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3" name="Rectangle 2">
            <a:extLst>
              <a:ext uri="{FF2B5EF4-FFF2-40B4-BE49-F238E27FC236}">
                <a16:creationId xmlns:a16="http://schemas.microsoft.com/office/drawing/2014/main" id="{5FC67433-1584-FF43-ADAA-681A94BE02F6}"/>
              </a:ext>
            </a:extLst>
          </p:cNvPr>
          <p:cNvSpPr/>
          <p:nvPr userDrawn="1"/>
        </p:nvSpPr>
        <p:spPr>
          <a:xfrm>
            <a:off x="6982036" y="4072847"/>
            <a:ext cx="4896853" cy="2048825"/>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Logo, company name&#10;&#10;Description automatically generated">
            <a:extLst>
              <a:ext uri="{FF2B5EF4-FFF2-40B4-BE49-F238E27FC236}">
                <a16:creationId xmlns:a16="http://schemas.microsoft.com/office/drawing/2014/main" id="{EF38EF7A-81AA-1A4F-8718-DCE50973E9E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52828" y="-3683"/>
            <a:ext cx="4355270" cy="2788837"/>
          </a:xfrm>
          <a:prstGeom prst="rect">
            <a:avLst/>
          </a:prstGeom>
        </p:spPr>
      </p:pic>
      <p:pic>
        <p:nvPicPr>
          <p:cNvPr id="39" name="Picture 38" descr="Icon&#10;&#10;Description automatically generated">
            <a:extLst>
              <a:ext uri="{FF2B5EF4-FFF2-40B4-BE49-F238E27FC236}">
                <a16:creationId xmlns:a16="http://schemas.microsoft.com/office/drawing/2014/main" id="{9B50C308-36DF-C242-BF4A-0F0BEE1B6E0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10800000">
            <a:off x="9722" y="-3683"/>
            <a:ext cx="3381345" cy="2542346"/>
          </a:xfrm>
          <a:prstGeom prst="rect">
            <a:avLst/>
          </a:prstGeom>
        </p:spPr>
      </p:pic>
      <p:sp>
        <p:nvSpPr>
          <p:cNvPr id="5" name="Google Shape;482;p39">
            <a:extLst>
              <a:ext uri="{FF2B5EF4-FFF2-40B4-BE49-F238E27FC236}">
                <a16:creationId xmlns:a16="http://schemas.microsoft.com/office/drawing/2014/main" id="{EEC38ED6-50FB-8743-88C0-96E8A16C20B3}"/>
              </a:ext>
            </a:extLst>
          </p:cNvPr>
          <p:cNvSpPr/>
          <p:nvPr userDrawn="1"/>
        </p:nvSpPr>
        <p:spPr>
          <a:xfrm>
            <a:off x="7511827" y="4292664"/>
            <a:ext cx="229290" cy="200087"/>
          </a:xfrm>
          <a:custGeom>
            <a:avLst/>
            <a:gdLst/>
            <a:ahLst/>
            <a:cxnLst/>
            <a:rect l="l" t="t" r="r" b="b"/>
            <a:pathLst>
              <a:path w="18365" h="16026" fill="none" extrusionOk="0">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solidFill>
            <a:srgbClr val="23385C"/>
          </a:solid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nvGrpSpPr>
          <p:cNvPr id="6" name="Google Shape;664;p39">
            <a:extLst>
              <a:ext uri="{FF2B5EF4-FFF2-40B4-BE49-F238E27FC236}">
                <a16:creationId xmlns:a16="http://schemas.microsoft.com/office/drawing/2014/main" id="{CC85109A-A3EC-3D46-89F2-96E07506BA98}"/>
              </a:ext>
            </a:extLst>
          </p:cNvPr>
          <p:cNvGrpSpPr/>
          <p:nvPr userDrawn="1"/>
        </p:nvGrpSpPr>
        <p:grpSpPr>
          <a:xfrm>
            <a:off x="7495627" y="5538848"/>
            <a:ext cx="233548" cy="233548"/>
            <a:chOff x="5941025" y="3634400"/>
            <a:chExt cx="467650" cy="467650"/>
          </a:xfrm>
          <a:solidFill>
            <a:srgbClr val="23385C"/>
          </a:solidFill>
        </p:grpSpPr>
        <p:sp>
          <p:nvSpPr>
            <p:cNvPr id="7" name="Google Shape;665;p39">
              <a:extLst>
                <a:ext uri="{FF2B5EF4-FFF2-40B4-BE49-F238E27FC236}">
                  <a16:creationId xmlns:a16="http://schemas.microsoft.com/office/drawing/2014/main" id="{8AE5DE59-CD7E-C247-8CC4-585D7EEC5EE4}"/>
                </a:ext>
              </a:extLst>
            </p:cNvPr>
            <p:cNvSpPr/>
            <p:nvPr/>
          </p:nvSpPr>
          <p:spPr>
            <a:xfrm>
              <a:off x="5941025" y="3634400"/>
              <a:ext cx="467650" cy="467650"/>
            </a:xfrm>
            <a:custGeom>
              <a:avLst/>
              <a:gdLst/>
              <a:ahLst/>
              <a:cxnLst/>
              <a:rect l="l" t="t" r="r" b="b"/>
              <a:pathLst>
                <a:path w="18706" h="18706" fill="none" extrusionOk="0">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8" name="Google Shape;666;p39">
              <a:extLst>
                <a:ext uri="{FF2B5EF4-FFF2-40B4-BE49-F238E27FC236}">
                  <a16:creationId xmlns:a16="http://schemas.microsoft.com/office/drawing/2014/main" id="{141E336F-B4CC-8243-BF7F-1553C0EA509D}"/>
                </a:ext>
              </a:extLst>
            </p:cNvPr>
            <p:cNvSpPr/>
            <p:nvPr/>
          </p:nvSpPr>
          <p:spPr>
            <a:xfrm>
              <a:off x="6211975" y="3753150"/>
              <a:ext cx="19525" cy="18900"/>
            </a:xfrm>
            <a:custGeom>
              <a:avLst/>
              <a:gdLst/>
              <a:ahLst/>
              <a:cxnLst/>
              <a:rect l="l" t="t" r="r" b="b"/>
              <a:pathLst>
                <a:path w="781" h="756" fill="none" extrusionOk="0">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9" name="Google Shape;667;p39">
              <a:extLst>
                <a:ext uri="{FF2B5EF4-FFF2-40B4-BE49-F238E27FC236}">
                  <a16:creationId xmlns:a16="http://schemas.microsoft.com/office/drawing/2014/main" id="{B7F1A6A5-0657-E242-BDC1-9059DBA33F9C}"/>
                </a:ext>
              </a:extLst>
            </p:cNvPr>
            <p:cNvSpPr/>
            <p:nvPr/>
          </p:nvSpPr>
          <p:spPr>
            <a:xfrm>
              <a:off x="5943475" y="3695900"/>
              <a:ext cx="177800" cy="351350"/>
            </a:xfrm>
            <a:custGeom>
              <a:avLst/>
              <a:gdLst/>
              <a:ahLst/>
              <a:cxnLst/>
              <a:rect l="l" t="t" r="r" b="b"/>
              <a:pathLst>
                <a:path w="7112" h="14054" fill="none" extrusionOk="0">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0" name="Google Shape;668;p39">
              <a:extLst>
                <a:ext uri="{FF2B5EF4-FFF2-40B4-BE49-F238E27FC236}">
                  <a16:creationId xmlns:a16="http://schemas.microsoft.com/office/drawing/2014/main" id="{C110D7FA-7DD5-4C43-80F0-95CFFA5A8617}"/>
                </a:ext>
              </a:extLst>
            </p:cNvPr>
            <p:cNvSpPr/>
            <p:nvPr/>
          </p:nvSpPr>
          <p:spPr>
            <a:xfrm>
              <a:off x="6128575" y="3695900"/>
              <a:ext cx="86475" cy="47525"/>
            </a:xfrm>
            <a:custGeom>
              <a:avLst/>
              <a:gdLst/>
              <a:ahLst/>
              <a:cxnLst/>
              <a:rect l="l" t="t" r="r" b="b"/>
              <a:pathLst>
                <a:path w="3459" h="1901" fill="none" extrusionOk="0">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1" name="Google Shape;669;p39">
              <a:extLst>
                <a:ext uri="{FF2B5EF4-FFF2-40B4-BE49-F238E27FC236}">
                  <a16:creationId xmlns:a16="http://schemas.microsoft.com/office/drawing/2014/main" id="{695A813B-B96B-044E-9680-414DFC05A657}"/>
                </a:ext>
              </a:extLst>
            </p:cNvPr>
            <p:cNvSpPr/>
            <p:nvPr/>
          </p:nvSpPr>
          <p:spPr>
            <a:xfrm>
              <a:off x="6357500" y="3940075"/>
              <a:ext cx="18900" cy="34725"/>
            </a:xfrm>
            <a:custGeom>
              <a:avLst/>
              <a:gdLst/>
              <a:ahLst/>
              <a:cxnLst/>
              <a:rect l="l" t="t" r="r" b="b"/>
              <a:pathLst>
                <a:path w="756" h="1389" fill="none" extrusionOk="0">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2" name="Google Shape;670;p39">
              <a:extLst>
                <a:ext uri="{FF2B5EF4-FFF2-40B4-BE49-F238E27FC236}">
                  <a16:creationId xmlns:a16="http://schemas.microsoft.com/office/drawing/2014/main" id="{FF65CAE6-8287-454E-9FEF-03CB5CBA73CB}"/>
                </a:ext>
              </a:extLst>
            </p:cNvPr>
            <p:cNvSpPr/>
            <p:nvPr/>
          </p:nvSpPr>
          <p:spPr>
            <a:xfrm>
              <a:off x="6202850" y="3720875"/>
              <a:ext cx="204000" cy="278875"/>
            </a:xfrm>
            <a:custGeom>
              <a:avLst/>
              <a:gdLst/>
              <a:ahLst/>
              <a:cxnLst/>
              <a:rect l="l" t="t" r="r" b="b"/>
              <a:pathLst>
                <a:path w="8160" h="11155" fill="none" extrusionOk="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grpSp>
        <p:nvGrpSpPr>
          <p:cNvPr id="13" name="Google Shape;506;p39">
            <a:extLst>
              <a:ext uri="{FF2B5EF4-FFF2-40B4-BE49-F238E27FC236}">
                <a16:creationId xmlns:a16="http://schemas.microsoft.com/office/drawing/2014/main" id="{BE36E1A7-274E-E141-9C59-C21A3978818E}"/>
              </a:ext>
            </a:extLst>
          </p:cNvPr>
          <p:cNvGrpSpPr/>
          <p:nvPr userDrawn="1"/>
        </p:nvGrpSpPr>
        <p:grpSpPr>
          <a:xfrm>
            <a:off x="7500861" y="4928786"/>
            <a:ext cx="232323" cy="156913"/>
            <a:chOff x="564675" y="1700625"/>
            <a:chExt cx="465200" cy="314200"/>
          </a:xfrm>
          <a:solidFill>
            <a:srgbClr val="23385C"/>
          </a:solidFill>
        </p:grpSpPr>
        <p:sp>
          <p:nvSpPr>
            <p:cNvPr id="14" name="Google Shape;507;p39">
              <a:extLst>
                <a:ext uri="{FF2B5EF4-FFF2-40B4-BE49-F238E27FC236}">
                  <a16:creationId xmlns:a16="http://schemas.microsoft.com/office/drawing/2014/main" id="{78B620C8-3961-A24A-95ED-BD7768E16E1D}"/>
                </a:ext>
              </a:extLst>
            </p:cNvPr>
            <p:cNvSpPr/>
            <p:nvPr/>
          </p:nvSpPr>
          <p:spPr>
            <a:xfrm>
              <a:off x="564675" y="1700625"/>
              <a:ext cx="465200" cy="29250"/>
            </a:xfrm>
            <a:custGeom>
              <a:avLst/>
              <a:gdLst/>
              <a:ahLst/>
              <a:cxnLst/>
              <a:rect l="l" t="t" r="r" b="b"/>
              <a:pathLst>
                <a:path w="18608" h="1170" fill="none" extrusionOk="0">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5" name="Google Shape;508;p39">
              <a:extLst>
                <a:ext uri="{FF2B5EF4-FFF2-40B4-BE49-F238E27FC236}">
                  <a16:creationId xmlns:a16="http://schemas.microsoft.com/office/drawing/2014/main" id="{D0414B44-6B53-BF4D-B0DF-78956131704E}"/>
                </a:ext>
              </a:extLst>
            </p:cNvPr>
            <p:cNvSpPr/>
            <p:nvPr/>
          </p:nvSpPr>
          <p:spPr>
            <a:xfrm>
              <a:off x="564675" y="1732300"/>
              <a:ext cx="465200" cy="272175"/>
            </a:xfrm>
            <a:custGeom>
              <a:avLst/>
              <a:gdLst/>
              <a:ahLst/>
              <a:cxnLst/>
              <a:rect l="l" t="t" r="r" b="b"/>
              <a:pathLst>
                <a:path w="18608" h="10887" fill="none" extrusionOk="0">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sp>
          <p:nvSpPr>
            <p:cNvPr id="16" name="Google Shape;509;p39">
              <a:extLst>
                <a:ext uri="{FF2B5EF4-FFF2-40B4-BE49-F238E27FC236}">
                  <a16:creationId xmlns:a16="http://schemas.microsoft.com/office/drawing/2014/main" id="{81197B7C-6E1B-B64F-995D-EA99DBC8C50F}"/>
                </a:ext>
              </a:extLst>
            </p:cNvPr>
            <p:cNvSpPr/>
            <p:nvPr/>
          </p:nvSpPr>
          <p:spPr>
            <a:xfrm>
              <a:off x="572600" y="2014200"/>
              <a:ext cx="449375" cy="625"/>
            </a:xfrm>
            <a:custGeom>
              <a:avLst/>
              <a:gdLst/>
              <a:ahLst/>
              <a:cxnLst/>
              <a:rect l="l" t="t" r="r" b="b"/>
              <a:pathLst>
                <a:path w="17975" h="25" fill="none" extrusionOk="0">
                  <a:moveTo>
                    <a:pt x="0" y="0"/>
                  </a:moveTo>
                  <a:lnTo>
                    <a:pt x="0" y="0"/>
                  </a:lnTo>
                  <a:lnTo>
                    <a:pt x="98" y="25"/>
                  </a:lnTo>
                  <a:lnTo>
                    <a:pt x="171" y="25"/>
                  </a:lnTo>
                  <a:lnTo>
                    <a:pt x="17804" y="25"/>
                  </a:lnTo>
                  <a:lnTo>
                    <a:pt x="17804" y="25"/>
                  </a:lnTo>
                  <a:lnTo>
                    <a:pt x="17877" y="25"/>
                  </a:lnTo>
                  <a:lnTo>
                    <a:pt x="17974" y="0"/>
                  </a:lnTo>
                </a:path>
              </a:pathLst>
            </a:custGeom>
            <a:grpFill/>
            <a:ln w="9525" cap="rnd"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23385C"/>
                </a:solidFill>
              </a:endParaRPr>
            </a:p>
          </p:txBody>
        </p:sp>
      </p:grpSp>
      <p:sp>
        <p:nvSpPr>
          <p:cNvPr id="19" name="Text Placeholder 17">
            <a:extLst>
              <a:ext uri="{FF2B5EF4-FFF2-40B4-BE49-F238E27FC236}">
                <a16:creationId xmlns:a16="http://schemas.microsoft.com/office/drawing/2014/main" id="{C149A2ED-4CA8-C043-B50B-8D1817BB1A26}"/>
              </a:ext>
            </a:extLst>
          </p:cNvPr>
          <p:cNvSpPr>
            <a:spLocks noGrp="1"/>
          </p:cNvSpPr>
          <p:nvPr>
            <p:ph type="body" sz="quarter" idx="25" hasCustomPrompt="1"/>
          </p:nvPr>
        </p:nvSpPr>
        <p:spPr>
          <a:xfrm>
            <a:off x="7922902" y="4261335"/>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0" name="Text Placeholder 17">
            <a:extLst>
              <a:ext uri="{FF2B5EF4-FFF2-40B4-BE49-F238E27FC236}">
                <a16:creationId xmlns:a16="http://schemas.microsoft.com/office/drawing/2014/main" id="{B3B235D2-8B53-D94D-AB40-46FCD68B0F68}"/>
              </a:ext>
            </a:extLst>
          </p:cNvPr>
          <p:cNvSpPr>
            <a:spLocks noGrp="1"/>
          </p:cNvSpPr>
          <p:nvPr>
            <p:ph type="body" sz="quarter" idx="26" hasCustomPrompt="1"/>
          </p:nvPr>
        </p:nvSpPr>
        <p:spPr>
          <a:xfrm>
            <a:off x="7922902" y="4884294"/>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21" name="Text Placeholder 17">
            <a:extLst>
              <a:ext uri="{FF2B5EF4-FFF2-40B4-BE49-F238E27FC236}">
                <a16:creationId xmlns:a16="http://schemas.microsoft.com/office/drawing/2014/main" id="{38C72918-A963-5543-BE47-6799D21FAF65}"/>
              </a:ext>
            </a:extLst>
          </p:cNvPr>
          <p:cNvSpPr>
            <a:spLocks noGrp="1"/>
          </p:cNvSpPr>
          <p:nvPr>
            <p:ph type="body" sz="quarter" idx="27" hasCustomPrompt="1"/>
          </p:nvPr>
        </p:nvSpPr>
        <p:spPr>
          <a:xfrm>
            <a:off x="7931066" y="5527857"/>
            <a:ext cx="3704362" cy="361924"/>
          </a:xfrm>
        </p:spPr>
        <p:txBody>
          <a:bodyPr anchor="t"/>
          <a:lstStyle>
            <a:lvl1pPr algn="l">
              <a:buNone/>
              <a:defRPr sz="1400" b="0" i="0" spc="0">
                <a:solidFill>
                  <a:schemeClr val="bg1"/>
                </a:solidFill>
                <a:latin typeface="Calibri" panose="020F0502020204030204" pitchFamily="34" charset="0"/>
                <a:cs typeface="Calibri" panose="020F0502020204030204" pitchFamily="34" charset="0"/>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583902" y="2173094"/>
            <a:ext cx="3195486" cy="731140"/>
          </a:xfrm>
        </p:spPr>
        <p:txBody>
          <a:bodyPr anchor="ctr">
            <a:normAutofit/>
          </a:bodyPr>
          <a:lstStyle>
            <a:lvl1pPr marL="0" indent="0" algn="l">
              <a:buNone/>
              <a:defRPr sz="2800" baseline="0">
                <a:solidFill>
                  <a:srgbClr val="23385C"/>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583902" y="1363518"/>
            <a:ext cx="3195485" cy="837258"/>
          </a:xfrm>
        </p:spPr>
        <p:txBody>
          <a:bodyPr anchor="ctr">
            <a:normAutofit/>
          </a:bodyPr>
          <a:lstStyle>
            <a:lvl1pPr marL="0" indent="0" algn="l">
              <a:buNone/>
              <a:defRPr sz="5000" baseline="0">
                <a:solidFill>
                  <a:srgbClr val="23385C"/>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313111" y="5369146"/>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9706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18C35C-D4A5-DB4C-8758-82503619524A}"/>
              </a:ext>
            </a:extLst>
          </p:cNvPr>
          <p:cNvSpPr/>
          <p:nvPr userDrawn="1"/>
        </p:nvSpPr>
        <p:spPr>
          <a:xfrm>
            <a:off x="0" y="0"/>
            <a:ext cx="12192000" cy="5119711"/>
          </a:xfrm>
          <a:prstGeom prst="rect">
            <a:avLst/>
          </a:prstGeom>
          <a:solidFill>
            <a:srgbClr val="7DCCC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20" name="Rectangle 19">
            <a:extLst>
              <a:ext uri="{FF2B5EF4-FFF2-40B4-BE49-F238E27FC236}">
                <a16:creationId xmlns:a16="http://schemas.microsoft.com/office/drawing/2014/main" id="{5C9B4BE8-8FFE-2145-9014-64D7A0601AB2}"/>
              </a:ext>
            </a:extLst>
          </p:cNvPr>
          <p:cNvSpPr/>
          <p:nvPr userDrawn="1"/>
        </p:nvSpPr>
        <p:spPr>
          <a:xfrm>
            <a:off x="0" y="3561347"/>
            <a:ext cx="12192000" cy="3341242"/>
          </a:xfrm>
          <a:prstGeom prst="rect">
            <a:avLst/>
          </a:prstGeom>
          <a:solidFill>
            <a:srgbClr val="23385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a:p>
            <a:pPr marL="900430" marR="878205" algn="r">
              <a:lnSpc>
                <a:spcPts val="4000"/>
              </a:lnSpc>
              <a:spcAft>
                <a:spcPts val="900"/>
              </a:spcAft>
            </a:pPr>
            <a:r>
              <a:rPr lang="en-IE" sz="2000" dirty="0">
                <a:solidFill>
                  <a:srgbClr val="FFFFFF"/>
                </a:solidFill>
                <a:effectLst/>
                <a:ea typeface="Calibri" panose="020F0502020204030204" pitchFamily="34" charset="0"/>
                <a:cs typeface="Times New Roman" panose="02020603050405020304" pitchFamily="18" charset="0"/>
              </a:rPr>
              <a:t> </a:t>
            </a:r>
            <a:endParaRPr lang="en-IE" sz="1000" dirty="0">
              <a:solidFill>
                <a:srgbClr val="7F7F7F"/>
              </a:solidFill>
              <a:effectLst/>
              <a:ea typeface="Calibri" panose="020F0502020204030204" pitchFamily="34" charset="0"/>
              <a:cs typeface="Times New Roman" panose="02020603050405020304" pitchFamily="18"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0" y="4579965"/>
            <a:ext cx="12192000" cy="697353"/>
          </a:xfrm>
        </p:spPr>
        <p:txBody>
          <a:bodyPr>
            <a:noAutofit/>
          </a:bodyPr>
          <a:lstStyle>
            <a:lvl1pPr marL="0" indent="0" algn="ctr">
              <a:buNone/>
              <a:defRPr sz="5400" b="1" baseline="0">
                <a:solidFill>
                  <a:schemeClr val="bg1"/>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0" y="3961442"/>
            <a:ext cx="12192000" cy="697353"/>
          </a:xfrm>
        </p:spPr>
        <p:txBody>
          <a:bodyPr>
            <a:normAutofit/>
          </a:bodyPr>
          <a:lstStyle>
            <a:lvl1pPr marL="0" indent="0" algn="ctr">
              <a:buNone/>
              <a:defRPr sz="3600" b="0" i="0">
                <a:solidFill>
                  <a:schemeClr val="bg1"/>
                </a:solidFill>
                <a:latin typeface="+mn-lt"/>
              </a:defRPr>
            </a:lvl1pPr>
          </a:lstStyle>
          <a:p>
            <a:pPr lvl="0"/>
            <a:r>
              <a:rPr lang="en-US" dirty="0"/>
              <a:t>Cover Design 3</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4728003" y="6204183"/>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0" name="Picture 9" descr="Logo, company name&#10;&#10;Description automatically generated">
            <a:extLst>
              <a:ext uri="{FF2B5EF4-FFF2-40B4-BE49-F238E27FC236}">
                <a16:creationId xmlns:a16="http://schemas.microsoft.com/office/drawing/2014/main" id="{5DA8D9DA-2369-2B42-A4C7-EF7BF9E516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39437" y="13987"/>
            <a:ext cx="5513126" cy="3530254"/>
          </a:xfrm>
          <a:prstGeom prst="rect">
            <a:avLst/>
          </a:prstGeom>
        </p:spPr>
      </p:pic>
    </p:spTree>
    <p:extLst>
      <p:ext uri="{BB962C8B-B14F-4D97-AF65-F5344CB8AC3E}">
        <p14:creationId xmlns:p14="http://schemas.microsoft.com/office/powerpoint/2010/main" val="4220865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view/Content Slide - 5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61479" y="123226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99807" y="128946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69762" y="162223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29716" y="123226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61479" y="230689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99807" y="236408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69762" y="269686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29716" y="230689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61479" y="336665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99807" y="342385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69762" y="375662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29716" y="336665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47624" y="4424843"/>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85952" y="4482038"/>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55907" y="481481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15861" y="4424843"/>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61479" y="550214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99807" y="555934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69762" y="589211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29716" y="550214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Tree>
    <p:extLst>
      <p:ext uri="{BB962C8B-B14F-4D97-AF65-F5344CB8AC3E}">
        <p14:creationId xmlns:p14="http://schemas.microsoft.com/office/powerpoint/2010/main" val="2476502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verview/Content Slide - 6 bullets">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52FF19B-F26A-EC40-9F99-C10D1E505E59}"/>
              </a:ext>
            </a:extLst>
          </p:cNvPr>
          <p:cNvSpPr/>
          <p:nvPr userDrawn="1"/>
        </p:nvSpPr>
        <p:spPr>
          <a:xfrm>
            <a:off x="6347624" y="34160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5">
            <a:extLst>
              <a:ext uri="{FF2B5EF4-FFF2-40B4-BE49-F238E27FC236}">
                <a16:creationId xmlns:a16="http://schemas.microsoft.com/office/drawing/2014/main" id="{CAF61B17-26D4-B14D-97CA-EAAECA6A7411}"/>
              </a:ext>
            </a:extLst>
          </p:cNvPr>
          <p:cNvSpPr>
            <a:spLocks noGrp="1"/>
          </p:cNvSpPr>
          <p:nvPr>
            <p:ph type="body" sz="quarter" idx="15" hasCustomPrompt="1"/>
          </p:nvPr>
        </p:nvSpPr>
        <p:spPr>
          <a:xfrm>
            <a:off x="6485952" y="39880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1</a:t>
            </a:r>
          </a:p>
        </p:txBody>
      </p:sp>
      <p:cxnSp>
        <p:nvCxnSpPr>
          <p:cNvPr id="31" name="Straight Connector 30">
            <a:extLst>
              <a:ext uri="{FF2B5EF4-FFF2-40B4-BE49-F238E27FC236}">
                <a16:creationId xmlns:a16="http://schemas.microsoft.com/office/drawing/2014/main" id="{D8522547-A08F-EE44-A9AD-5FABBDCD549F}"/>
              </a:ext>
            </a:extLst>
          </p:cNvPr>
          <p:cNvCxnSpPr>
            <a:cxnSpLocks/>
          </p:cNvCxnSpPr>
          <p:nvPr userDrawn="1"/>
        </p:nvCxnSpPr>
        <p:spPr>
          <a:xfrm>
            <a:off x="5755907" y="73158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F8DF3840-EDCD-4B47-B492-D9F24116159A}"/>
              </a:ext>
            </a:extLst>
          </p:cNvPr>
          <p:cNvSpPr/>
          <p:nvPr userDrawn="1"/>
        </p:nvSpPr>
        <p:spPr>
          <a:xfrm flipV="1">
            <a:off x="511072" y="-2"/>
            <a:ext cx="5240006" cy="6892757"/>
          </a:xfrm>
          <a:prstGeom prst="rect">
            <a:avLst/>
          </a:prstGeom>
          <a:solidFill>
            <a:srgbClr val="00A4B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ontserrat Light" charset="0"/>
            </a:endParaRPr>
          </a:p>
        </p:txBody>
      </p:sp>
      <p:sp>
        <p:nvSpPr>
          <p:cNvPr id="14" name="Rectangle 13">
            <a:extLst>
              <a:ext uri="{FF2B5EF4-FFF2-40B4-BE49-F238E27FC236}">
                <a16:creationId xmlns:a16="http://schemas.microsoft.com/office/drawing/2014/main" id="{E9E207A2-7B0E-2F46-8515-2531113C9151}"/>
              </a:ext>
            </a:extLst>
          </p:cNvPr>
          <p:cNvSpPr/>
          <p:nvPr userDrawn="1"/>
        </p:nvSpPr>
        <p:spPr>
          <a:xfrm>
            <a:off x="918629" y="1527801"/>
            <a:ext cx="792000" cy="21410"/>
          </a:xfrm>
          <a:prstGeom prst="rect">
            <a:avLst/>
          </a:prstGeom>
          <a:solidFill>
            <a:srgbClr val="FDC5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ontserrat Light" charset="0"/>
            </a:endParaRPr>
          </a:p>
        </p:txBody>
      </p:sp>
      <p:sp>
        <p:nvSpPr>
          <p:cNvPr id="16" name="Text Placeholder 17">
            <a:extLst>
              <a:ext uri="{FF2B5EF4-FFF2-40B4-BE49-F238E27FC236}">
                <a16:creationId xmlns:a16="http://schemas.microsoft.com/office/drawing/2014/main" id="{8EC99E19-5C6F-0E42-9D44-703CC975D6EF}"/>
              </a:ext>
            </a:extLst>
          </p:cNvPr>
          <p:cNvSpPr>
            <a:spLocks noGrp="1"/>
          </p:cNvSpPr>
          <p:nvPr>
            <p:ph type="body" sz="quarter" idx="18" hasCustomPrompt="1"/>
          </p:nvPr>
        </p:nvSpPr>
        <p:spPr>
          <a:xfrm>
            <a:off x="956478" y="1899687"/>
            <a:ext cx="4306395" cy="3280643"/>
          </a:xfrm>
        </p:spPr>
        <p:txBody>
          <a:bodyPr/>
          <a:lstStyle>
            <a:lvl1pP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7" name="Text Placeholder 23">
            <a:extLst>
              <a:ext uri="{FF2B5EF4-FFF2-40B4-BE49-F238E27FC236}">
                <a16:creationId xmlns:a16="http://schemas.microsoft.com/office/drawing/2014/main" id="{5BC66613-CDA2-A74A-9395-2463EF11F2BF}"/>
              </a:ext>
            </a:extLst>
          </p:cNvPr>
          <p:cNvSpPr>
            <a:spLocks noGrp="1"/>
          </p:cNvSpPr>
          <p:nvPr>
            <p:ph type="body" sz="quarter" idx="16" hasCustomPrompt="1"/>
          </p:nvPr>
        </p:nvSpPr>
        <p:spPr>
          <a:xfrm>
            <a:off x="918629" y="628636"/>
            <a:ext cx="4378451" cy="603631"/>
          </a:xfrm>
        </p:spPr>
        <p:txBody>
          <a:bodyPr>
            <a:normAutofit/>
          </a:bodyPr>
          <a:lstStyle>
            <a:lvl1pPr marL="0" indent="0" algn="l">
              <a:buNone/>
              <a:defRPr sz="3600" b="0" i="0">
                <a:solidFill>
                  <a:schemeClr val="bg1"/>
                </a:solidFill>
                <a:latin typeface="+mn-lt"/>
              </a:defRPr>
            </a:lvl1pPr>
          </a:lstStyle>
          <a:p>
            <a:pPr lvl="0"/>
            <a:r>
              <a:rPr lang="en-US" dirty="0"/>
              <a:t>Overview Slide</a:t>
            </a:r>
          </a:p>
        </p:txBody>
      </p:sp>
      <p:sp>
        <p:nvSpPr>
          <p:cNvPr id="21" name="Text Placeholder 25">
            <a:extLst>
              <a:ext uri="{FF2B5EF4-FFF2-40B4-BE49-F238E27FC236}">
                <a16:creationId xmlns:a16="http://schemas.microsoft.com/office/drawing/2014/main" id="{5A1E8056-B0BB-444E-9F56-12D2DD4B8542}"/>
              </a:ext>
            </a:extLst>
          </p:cNvPr>
          <p:cNvSpPr>
            <a:spLocks noGrp="1"/>
          </p:cNvSpPr>
          <p:nvPr>
            <p:ph type="body" sz="quarter" idx="14" hasCustomPrompt="1"/>
          </p:nvPr>
        </p:nvSpPr>
        <p:spPr>
          <a:xfrm>
            <a:off x="7215861" y="34160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3" name="Oval 32">
            <a:extLst>
              <a:ext uri="{FF2B5EF4-FFF2-40B4-BE49-F238E27FC236}">
                <a16:creationId xmlns:a16="http://schemas.microsoft.com/office/drawing/2014/main" id="{60359091-EF1E-5347-86A8-664FF906AFA2}"/>
              </a:ext>
            </a:extLst>
          </p:cNvPr>
          <p:cNvSpPr/>
          <p:nvPr userDrawn="1"/>
        </p:nvSpPr>
        <p:spPr>
          <a:xfrm>
            <a:off x="6347624" y="141623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a:extLst>
              <a:ext uri="{FF2B5EF4-FFF2-40B4-BE49-F238E27FC236}">
                <a16:creationId xmlns:a16="http://schemas.microsoft.com/office/drawing/2014/main" id="{29FF15AB-A467-5248-AA8B-EA7E9FC37BED}"/>
              </a:ext>
            </a:extLst>
          </p:cNvPr>
          <p:cNvSpPr>
            <a:spLocks noGrp="1"/>
          </p:cNvSpPr>
          <p:nvPr>
            <p:ph type="body" sz="quarter" idx="19" hasCustomPrompt="1"/>
          </p:nvPr>
        </p:nvSpPr>
        <p:spPr>
          <a:xfrm>
            <a:off x="6485952" y="147343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2</a:t>
            </a:r>
          </a:p>
        </p:txBody>
      </p:sp>
      <p:cxnSp>
        <p:nvCxnSpPr>
          <p:cNvPr id="35" name="Straight Connector 34">
            <a:extLst>
              <a:ext uri="{FF2B5EF4-FFF2-40B4-BE49-F238E27FC236}">
                <a16:creationId xmlns:a16="http://schemas.microsoft.com/office/drawing/2014/main" id="{63453B8E-02A0-D945-99F3-A46F3D8AA698}"/>
              </a:ext>
            </a:extLst>
          </p:cNvPr>
          <p:cNvCxnSpPr>
            <a:cxnSpLocks/>
          </p:cNvCxnSpPr>
          <p:nvPr userDrawn="1"/>
        </p:nvCxnSpPr>
        <p:spPr>
          <a:xfrm>
            <a:off x="5755907" y="1806206"/>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6" name="Text Placeholder 25">
            <a:extLst>
              <a:ext uri="{FF2B5EF4-FFF2-40B4-BE49-F238E27FC236}">
                <a16:creationId xmlns:a16="http://schemas.microsoft.com/office/drawing/2014/main" id="{F2455212-2D5D-E648-802A-B9EB354595FE}"/>
              </a:ext>
            </a:extLst>
          </p:cNvPr>
          <p:cNvSpPr>
            <a:spLocks noGrp="1"/>
          </p:cNvSpPr>
          <p:nvPr>
            <p:ph type="body" sz="quarter" idx="20" hasCustomPrompt="1"/>
          </p:nvPr>
        </p:nvSpPr>
        <p:spPr>
          <a:xfrm>
            <a:off x="7215861" y="141623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37" name="Oval 36">
            <a:extLst>
              <a:ext uri="{FF2B5EF4-FFF2-40B4-BE49-F238E27FC236}">
                <a16:creationId xmlns:a16="http://schemas.microsoft.com/office/drawing/2014/main" id="{8DF1992D-B7D5-8E4B-BDA5-761CB37D3675}"/>
              </a:ext>
            </a:extLst>
          </p:cNvPr>
          <p:cNvSpPr/>
          <p:nvPr userDrawn="1"/>
        </p:nvSpPr>
        <p:spPr>
          <a:xfrm>
            <a:off x="6347624" y="2475999"/>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25">
            <a:extLst>
              <a:ext uri="{FF2B5EF4-FFF2-40B4-BE49-F238E27FC236}">
                <a16:creationId xmlns:a16="http://schemas.microsoft.com/office/drawing/2014/main" id="{D5D057F3-7821-E04C-AEF9-9BAF88BFC81A}"/>
              </a:ext>
            </a:extLst>
          </p:cNvPr>
          <p:cNvSpPr>
            <a:spLocks noGrp="1"/>
          </p:cNvSpPr>
          <p:nvPr>
            <p:ph type="body" sz="quarter" idx="21" hasCustomPrompt="1"/>
          </p:nvPr>
        </p:nvSpPr>
        <p:spPr>
          <a:xfrm>
            <a:off x="6485952" y="2533194"/>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3</a:t>
            </a:r>
          </a:p>
        </p:txBody>
      </p:sp>
      <p:cxnSp>
        <p:nvCxnSpPr>
          <p:cNvPr id="39" name="Straight Connector 38">
            <a:extLst>
              <a:ext uri="{FF2B5EF4-FFF2-40B4-BE49-F238E27FC236}">
                <a16:creationId xmlns:a16="http://schemas.microsoft.com/office/drawing/2014/main" id="{201686CB-AFC3-2E42-8385-6797A30142D9}"/>
              </a:ext>
            </a:extLst>
          </p:cNvPr>
          <p:cNvCxnSpPr>
            <a:cxnSpLocks/>
          </p:cNvCxnSpPr>
          <p:nvPr userDrawn="1"/>
        </p:nvCxnSpPr>
        <p:spPr>
          <a:xfrm>
            <a:off x="5755907" y="2865970"/>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0" name="Text Placeholder 25">
            <a:extLst>
              <a:ext uri="{FF2B5EF4-FFF2-40B4-BE49-F238E27FC236}">
                <a16:creationId xmlns:a16="http://schemas.microsoft.com/office/drawing/2014/main" id="{3EBAF954-82F2-CC42-82E9-A19064755653}"/>
              </a:ext>
            </a:extLst>
          </p:cNvPr>
          <p:cNvSpPr>
            <a:spLocks noGrp="1"/>
          </p:cNvSpPr>
          <p:nvPr>
            <p:ph type="body" sz="quarter" idx="22" hasCustomPrompt="1"/>
          </p:nvPr>
        </p:nvSpPr>
        <p:spPr>
          <a:xfrm>
            <a:off x="7215861" y="2475999"/>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1" name="Oval 40">
            <a:extLst>
              <a:ext uri="{FF2B5EF4-FFF2-40B4-BE49-F238E27FC236}">
                <a16:creationId xmlns:a16="http://schemas.microsoft.com/office/drawing/2014/main" id="{7212A528-3E55-3E4C-A29B-933FD36CD4AA}"/>
              </a:ext>
            </a:extLst>
          </p:cNvPr>
          <p:cNvSpPr/>
          <p:nvPr userDrawn="1"/>
        </p:nvSpPr>
        <p:spPr>
          <a:xfrm>
            <a:off x="6333769" y="3534185"/>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Placeholder 25">
            <a:extLst>
              <a:ext uri="{FF2B5EF4-FFF2-40B4-BE49-F238E27FC236}">
                <a16:creationId xmlns:a16="http://schemas.microsoft.com/office/drawing/2014/main" id="{5C41E408-2BE8-184D-BAE4-AEB73C241B6C}"/>
              </a:ext>
            </a:extLst>
          </p:cNvPr>
          <p:cNvSpPr>
            <a:spLocks noGrp="1"/>
          </p:cNvSpPr>
          <p:nvPr>
            <p:ph type="body" sz="quarter" idx="23" hasCustomPrompt="1"/>
          </p:nvPr>
        </p:nvSpPr>
        <p:spPr>
          <a:xfrm>
            <a:off x="6472097" y="3591380"/>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4</a:t>
            </a:r>
          </a:p>
        </p:txBody>
      </p:sp>
      <p:cxnSp>
        <p:nvCxnSpPr>
          <p:cNvPr id="43" name="Straight Connector 42">
            <a:extLst>
              <a:ext uri="{FF2B5EF4-FFF2-40B4-BE49-F238E27FC236}">
                <a16:creationId xmlns:a16="http://schemas.microsoft.com/office/drawing/2014/main" id="{EB1EA6CF-9EE0-6148-AA67-CE0598A3805A}"/>
              </a:ext>
            </a:extLst>
          </p:cNvPr>
          <p:cNvCxnSpPr>
            <a:cxnSpLocks/>
          </p:cNvCxnSpPr>
          <p:nvPr userDrawn="1"/>
        </p:nvCxnSpPr>
        <p:spPr>
          <a:xfrm>
            <a:off x="5742052" y="4054784"/>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4" name="Text Placeholder 25">
            <a:extLst>
              <a:ext uri="{FF2B5EF4-FFF2-40B4-BE49-F238E27FC236}">
                <a16:creationId xmlns:a16="http://schemas.microsoft.com/office/drawing/2014/main" id="{5A47AF7F-E736-2640-98D0-99CBD669AFBF}"/>
              </a:ext>
            </a:extLst>
          </p:cNvPr>
          <p:cNvSpPr>
            <a:spLocks noGrp="1"/>
          </p:cNvSpPr>
          <p:nvPr>
            <p:ph type="body" sz="quarter" idx="24" hasCustomPrompt="1"/>
          </p:nvPr>
        </p:nvSpPr>
        <p:spPr>
          <a:xfrm>
            <a:off x="7202006" y="3534185"/>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5" name="Oval 44">
            <a:extLst>
              <a:ext uri="{FF2B5EF4-FFF2-40B4-BE49-F238E27FC236}">
                <a16:creationId xmlns:a16="http://schemas.microsoft.com/office/drawing/2014/main" id="{3CA01ECA-9BBA-EE4B-8E28-5EE6A1A3E11D}"/>
              </a:ext>
            </a:extLst>
          </p:cNvPr>
          <p:cNvSpPr/>
          <p:nvPr userDrawn="1"/>
        </p:nvSpPr>
        <p:spPr>
          <a:xfrm>
            <a:off x="6347624" y="4611487"/>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25">
            <a:extLst>
              <a:ext uri="{FF2B5EF4-FFF2-40B4-BE49-F238E27FC236}">
                <a16:creationId xmlns:a16="http://schemas.microsoft.com/office/drawing/2014/main" id="{981C64DC-4A52-6744-8327-31289AFCBA9B}"/>
              </a:ext>
            </a:extLst>
          </p:cNvPr>
          <p:cNvSpPr>
            <a:spLocks noGrp="1"/>
          </p:cNvSpPr>
          <p:nvPr>
            <p:ph type="body" sz="quarter" idx="25" hasCustomPrompt="1"/>
          </p:nvPr>
        </p:nvSpPr>
        <p:spPr>
          <a:xfrm>
            <a:off x="6485952" y="4668682"/>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5</a:t>
            </a:r>
          </a:p>
        </p:txBody>
      </p:sp>
      <p:cxnSp>
        <p:nvCxnSpPr>
          <p:cNvPr id="47" name="Straight Connector 46">
            <a:extLst>
              <a:ext uri="{FF2B5EF4-FFF2-40B4-BE49-F238E27FC236}">
                <a16:creationId xmlns:a16="http://schemas.microsoft.com/office/drawing/2014/main" id="{32514181-21FC-3442-AF04-713C37001620}"/>
              </a:ext>
            </a:extLst>
          </p:cNvPr>
          <p:cNvCxnSpPr>
            <a:cxnSpLocks/>
          </p:cNvCxnSpPr>
          <p:nvPr userDrawn="1"/>
        </p:nvCxnSpPr>
        <p:spPr>
          <a:xfrm>
            <a:off x="5755907" y="5001458"/>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48" name="Text Placeholder 25">
            <a:extLst>
              <a:ext uri="{FF2B5EF4-FFF2-40B4-BE49-F238E27FC236}">
                <a16:creationId xmlns:a16="http://schemas.microsoft.com/office/drawing/2014/main" id="{41215D43-08A5-AA4E-8D46-F8BEBABD637B}"/>
              </a:ext>
            </a:extLst>
          </p:cNvPr>
          <p:cNvSpPr>
            <a:spLocks noGrp="1"/>
          </p:cNvSpPr>
          <p:nvPr>
            <p:ph type="body" sz="quarter" idx="26" hasCustomPrompt="1"/>
          </p:nvPr>
        </p:nvSpPr>
        <p:spPr>
          <a:xfrm>
            <a:off x="7215861" y="4611487"/>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pic>
        <p:nvPicPr>
          <p:cNvPr id="4" name="Picture 3" descr="Icon&#10;&#10;Description automatically generated">
            <a:extLst>
              <a:ext uri="{FF2B5EF4-FFF2-40B4-BE49-F238E27FC236}">
                <a16:creationId xmlns:a16="http://schemas.microsoft.com/office/drawing/2014/main" id="{4C24BC5C-56B4-894A-82E0-70B2AFD1B3D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26173" y="5008123"/>
            <a:ext cx="3785372" cy="1884632"/>
          </a:xfrm>
          <a:prstGeom prst="rect">
            <a:avLst/>
          </a:prstGeom>
        </p:spPr>
      </p:pic>
      <p:sp>
        <p:nvSpPr>
          <p:cNvPr id="27" name="Oval 26">
            <a:extLst>
              <a:ext uri="{FF2B5EF4-FFF2-40B4-BE49-F238E27FC236}">
                <a16:creationId xmlns:a16="http://schemas.microsoft.com/office/drawing/2014/main" id="{5C70CEB0-7166-D445-8FBB-3755DA55B3DB}"/>
              </a:ext>
            </a:extLst>
          </p:cNvPr>
          <p:cNvSpPr/>
          <p:nvPr userDrawn="1"/>
        </p:nvSpPr>
        <p:spPr>
          <a:xfrm>
            <a:off x="6345644" y="5653301"/>
            <a:ext cx="771474" cy="771474"/>
          </a:xfrm>
          <a:prstGeom prst="ellipse">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5">
            <a:extLst>
              <a:ext uri="{FF2B5EF4-FFF2-40B4-BE49-F238E27FC236}">
                <a16:creationId xmlns:a16="http://schemas.microsoft.com/office/drawing/2014/main" id="{97FF5E62-72BA-D945-A7A5-FF65E932D9C6}"/>
              </a:ext>
            </a:extLst>
          </p:cNvPr>
          <p:cNvSpPr>
            <a:spLocks noGrp="1"/>
          </p:cNvSpPr>
          <p:nvPr>
            <p:ph type="body" sz="quarter" idx="27" hasCustomPrompt="1"/>
          </p:nvPr>
        </p:nvSpPr>
        <p:spPr>
          <a:xfrm>
            <a:off x="6483972" y="5710496"/>
            <a:ext cx="511077" cy="635000"/>
          </a:xfrm>
          <a:noFill/>
        </p:spPr>
        <p:txBody>
          <a:bodyPr anchor="ctr">
            <a:noAutofit/>
          </a:bodyPr>
          <a:lstStyle>
            <a:lvl1pPr marL="0" indent="0" algn="ctr">
              <a:buNone/>
              <a:defRPr sz="2800" b="0" baseline="0">
                <a:solidFill>
                  <a:schemeClr val="bg1"/>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6</a:t>
            </a:r>
          </a:p>
        </p:txBody>
      </p:sp>
      <p:cxnSp>
        <p:nvCxnSpPr>
          <p:cNvPr id="29" name="Straight Connector 28">
            <a:extLst>
              <a:ext uri="{FF2B5EF4-FFF2-40B4-BE49-F238E27FC236}">
                <a16:creationId xmlns:a16="http://schemas.microsoft.com/office/drawing/2014/main" id="{5533CF9A-BEC3-354C-9748-D5303B23C258}"/>
              </a:ext>
            </a:extLst>
          </p:cNvPr>
          <p:cNvCxnSpPr>
            <a:cxnSpLocks/>
          </p:cNvCxnSpPr>
          <p:nvPr userDrawn="1"/>
        </p:nvCxnSpPr>
        <p:spPr>
          <a:xfrm>
            <a:off x="5753927" y="6043272"/>
            <a:ext cx="591717" cy="0"/>
          </a:xfrm>
          <a:prstGeom prst="line">
            <a:avLst/>
          </a:prstGeom>
          <a:ln w="19050">
            <a:solidFill>
              <a:srgbClr val="F16A4C"/>
            </a:solidFill>
          </a:ln>
        </p:spPr>
        <p:style>
          <a:lnRef idx="1">
            <a:schemeClr val="accent1"/>
          </a:lnRef>
          <a:fillRef idx="0">
            <a:schemeClr val="accent1"/>
          </a:fillRef>
          <a:effectRef idx="0">
            <a:schemeClr val="accent1"/>
          </a:effectRef>
          <a:fontRef idx="minor">
            <a:schemeClr val="tx1"/>
          </a:fontRef>
        </p:style>
      </p:cxnSp>
      <p:sp>
        <p:nvSpPr>
          <p:cNvPr id="30" name="Text Placeholder 25">
            <a:extLst>
              <a:ext uri="{FF2B5EF4-FFF2-40B4-BE49-F238E27FC236}">
                <a16:creationId xmlns:a16="http://schemas.microsoft.com/office/drawing/2014/main" id="{09F61298-7562-054D-9390-2EB219676254}"/>
              </a:ext>
            </a:extLst>
          </p:cNvPr>
          <p:cNvSpPr>
            <a:spLocks noGrp="1"/>
          </p:cNvSpPr>
          <p:nvPr>
            <p:ph type="body" sz="quarter" idx="28" hasCustomPrompt="1"/>
          </p:nvPr>
        </p:nvSpPr>
        <p:spPr>
          <a:xfrm>
            <a:off x="7213881" y="5653301"/>
            <a:ext cx="4465067" cy="822373"/>
          </a:xfrm>
        </p:spPr>
        <p:txBody>
          <a:bodyPr anchor="ctr">
            <a:noAutofit/>
          </a:bodyPr>
          <a:lstStyle>
            <a:lvl1pPr marL="0" indent="0" algn="l">
              <a:buNone/>
              <a:defRPr sz="2200" baseline="0">
                <a:solidFill>
                  <a:srgbClr val="23385C"/>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08311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 Orang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2D0DC2C-A428-934B-B2CD-33EA01036C84}"/>
              </a:ext>
            </a:extLst>
          </p:cNvPr>
          <p:cNvSpPr/>
          <p:nvPr userDrawn="1"/>
        </p:nvSpPr>
        <p:spPr>
          <a:xfrm>
            <a:off x="241300" y="367062"/>
            <a:ext cx="11696700" cy="5695316"/>
          </a:xfrm>
          <a:prstGeom prst="rect">
            <a:avLst/>
          </a:prstGeom>
          <a:solidFill>
            <a:srgbClr val="F16A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Picture Placeholder 2">
            <a:extLst>
              <a:ext uri="{FF2B5EF4-FFF2-40B4-BE49-F238E27FC236}">
                <a16:creationId xmlns:a16="http://schemas.microsoft.com/office/drawing/2014/main" id="{8CC6C34D-3A90-F048-B53A-BC616573EE8E}"/>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sp>
        <p:nvSpPr>
          <p:cNvPr id="13" name="Text Placeholder 23">
            <a:extLst>
              <a:ext uri="{FF2B5EF4-FFF2-40B4-BE49-F238E27FC236}">
                <a16:creationId xmlns:a16="http://schemas.microsoft.com/office/drawing/2014/main" id="{AE79FE91-3830-884D-BFD8-6859D5F6BB3B}"/>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14" name="Text Placeholder 23">
            <a:extLst>
              <a:ext uri="{FF2B5EF4-FFF2-40B4-BE49-F238E27FC236}">
                <a16:creationId xmlns:a16="http://schemas.microsoft.com/office/drawing/2014/main" id="{203270F2-74CA-3E48-A639-0135E1B9AD76}"/>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15" name="Text Placeholder 23">
            <a:extLst>
              <a:ext uri="{FF2B5EF4-FFF2-40B4-BE49-F238E27FC236}">
                <a16:creationId xmlns:a16="http://schemas.microsoft.com/office/drawing/2014/main" id="{9F1E2138-C57A-0D44-9CDF-C2A457A8ADF8}"/>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pic>
        <p:nvPicPr>
          <p:cNvPr id="16" name="Picture 15" descr="Icon&#10;&#10;Description automatically generated">
            <a:extLst>
              <a:ext uri="{FF2B5EF4-FFF2-40B4-BE49-F238E27FC236}">
                <a16:creationId xmlns:a16="http://schemas.microsoft.com/office/drawing/2014/main" id="{AACADF74-E82D-964C-835B-771E1D47BE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49209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slide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547002-8F3C-694D-AEC8-99454AAD7BD4}"/>
              </a:ext>
            </a:extLst>
          </p:cNvPr>
          <p:cNvSpPr/>
          <p:nvPr userDrawn="1"/>
        </p:nvSpPr>
        <p:spPr>
          <a:xfrm>
            <a:off x="241300" y="228600"/>
            <a:ext cx="11696700" cy="5695316"/>
          </a:xfrm>
          <a:prstGeom prst="rect">
            <a:avLst/>
          </a:prstGeom>
          <a:solidFill>
            <a:srgbClr val="00A4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3">
            <a:extLst>
              <a:ext uri="{FF2B5EF4-FFF2-40B4-BE49-F238E27FC236}">
                <a16:creationId xmlns:a16="http://schemas.microsoft.com/office/drawing/2014/main" id="{A2064B40-8E53-2147-8361-55B49BB4CC15}"/>
              </a:ext>
            </a:extLst>
          </p:cNvPr>
          <p:cNvSpPr>
            <a:spLocks noGrp="1"/>
          </p:cNvSpPr>
          <p:nvPr>
            <p:ph type="body" sz="quarter" idx="14" hasCustomPrompt="1"/>
          </p:nvPr>
        </p:nvSpPr>
        <p:spPr>
          <a:xfrm>
            <a:off x="10700893" y="3810314"/>
            <a:ext cx="785328" cy="1056986"/>
          </a:xfrm>
        </p:spPr>
        <p:txBody>
          <a:bodyPr anchor="t">
            <a:normAutofit/>
          </a:bodyPr>
          <a:lstStyle>
            <a:lvl1pPr marL="0" indent="0" algn="r">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5" name="Text Placeholder 23">
            <a:extLst>
              <a:ext uri="{FF2B5EF4-FFF2-40B4-BE49-F238E27FC236}">
                <a16:creationId xmlns:a16="http://schemas.microsoft.com/office/drawing/2014/main" id="{90A7F5E5-04A0-824D-9112-6F0C0B78D2DA}"/>
              </a:ext>
            </a:extLst>
          </p:cNvPr>
          <p:cNvSpPr>
            <a:spLocks noGrp="1"/>
          </p:cNvSpPr>
          <p:nvPr>
            <p:ph type="body" sz="quarter" idx="13" hasCustomPrompt="1"/>
          </p:nvPr>
        </p:nvSpPr>
        <p:spPr>
          <a:xfrm>
            <a:off x="6628531" y="763770"/>
            <a:ext cx="4857690" cy="3880802"/>
          </a:xfrm>
        </p:spPr>
        <p:txBody>
          <a:bodyPr anchor="ctr">
            <a:normAutofit/>
          </a:bodyPr>
          <a:lstStyle>
            <a:lvl1pPr marL="0" indent="0" algn="ctr">
              <a:buNone/>
              <a:defRPr sz="3000" i="1" baseline="0">
                <a:solidFill>
                  <a:schemeClr val="bg1"/>
                </a:solidFill>
                <a:latin typeface="+mn-lt"/>
              </a:defRPr>
            </a:lvl1pPr>
          </a:lstStyle>
          <a:p>
            <a:pPr lvl="0"/>
            <a:r>
              <a:rPr lang="en-US" dirty="0"/>
              <a:t>Quote Slide</a:t>
            </a:r>
          </a:p>
        </p:txBody>
      </p:sp>
      <p:sp>
        <p:nvSpPr>
          <p:cNvPr id="6" name="Text Placeholder 23">
            <a:extLst>
              <a:ext uri="{FF2B5EF4-FFF2-40B4-BE49-F238E27FC236}">
                <a16:creationId xmlns:a16="http://schemas.microsoft.com/office/drawing/2014/main" id="{26B802C5-E509-C045-949B-B5202FF5A36F}"/>
              </a:ext>
            </a:extLst>
          </p:cNvPr>
          <p:cNvSpPr>
            <a:spLocks noGrp="1"/>
          </p:cNvSpPr>
          <p:nvPr>
            <p:ph type="body" sz="quarter" idx="15" hasCustomPrompt="1"/>
          </p:nvPr>
        </p:nvSpPr>
        <p:spPr>
          <a:xfrm>
            <a:off x="6718982" y="598304"/>
            <a:ext cx="2613204" cy="1221666"/>
          </a:xfrm>
        </p:spPr>
        <p:txBody>
          <a:bodyPr anchor="t">
            <a:normAutofit/>
          </a:bodyPr>
          <a:lstStyle>
            <a:lvl1pPr marL="0" indent="0" algn="l">
              <a:buNone/>
              <a:defRPr sz="9600" b="1" i="0" baseline="0">
                <a:solidFill>
                  <a:schemeClr val="bg1"/>
                </a:solidFill>
                <a:latin typeface="Times New Roman" charset="0"/>
                <a:ea typeface="Times New Roman" charset="0"/>
                <a:cs typeface="Times New Roman" charset="0"/>
              </a:defRPr>
            </a:lvl1pPr>
          </a:lstStyle>
          <a:p>
            <a:pPr lvl="0"/>
            <a:r>
              <a:rPr lang="en-US" dirty="0"/>
              <a:t>“</a:t>
            </a:r>
          </a:p>
        </p:txBody>
      </p:sp>
      <p:sp>
        <p:nvSpPr>
          <p:cNvPr id="7" name="Picture Placeholder 2">
            <a:extLst>
              <a:ext uri="{FF2B5EF4-FFF2-40B4-BE49-F238E27FC236}">
                <a16:creationId xmlns:a16="http://schemas.microsoft.com/office/drawing/2014/main" id="{D6AC81E1-C41A-BB46-B49A-3C3F2326F5F6}"/>
              </a:ext>
            </a:extLst>
          </p:cNvPr>
          <p:cNvSpPr>
            <a:spLocks noGrp="1"/>
          </p:cNvSpPr>
          <p:nvPr>
            <p:ph type="pic" sz="quarter" idx="19"/>
          </p:nvPr>
        </p:nvSpPr>
        <p:spPr>
          <a:xfrm>
            <a:off x="705779" y="0"/>
            <a:ext cx="5248975" cy="6858001"/>
          </a:xfrm>
        </p:spPr>
        <p:txBody>
          <a:bodyPr>
            <a:normAutofit/>
          </a:bodyPr>
          <a:lstStyle>
            <a:lvl1pPr marL="0" indent="0" algn="ctr">
              <a:buNone/>
              <a:defRPr sz="2000" i="1">
                <a:solidFill>
                  <a:srgbClr val="404040"/>
                </a:solidFill>
              </a:defRPr>
            </a:lvl1pPr>
          </a:lstStyle>
          <a:p>
            <a:endParaRPr lang="en-US" dirty="0"/>
          </a:p>
          <a:p>
            <a:endParaRPr lang="en-US" dirty="0"/>
          </a:p>
          <a:p>
            <a:endParaRPr lang="en-US" dirty="0"/>
          </a:p>
          <a:p>
            <a:r>
              <a:rPr lang="en-US" dirty="0"/>
              <a:t>Click  to add photo</a:t>
            </a:r>
          </a:p>
        </p:txBody>
      </p:sp>
      <p:pic>
        <p:nvPicPr>
          <p:cNvPr id="9" name="Picture 8" descr="Icon&#10;&#10;Description automatically generated">
            <a:extLst>
              <a:ext uri="{FF2B5EF4-FFF2-40B4-BE49-F238E27FC236}">
                <a16:creationId xmlns:a16="http://schemas.microsoft.com/office/drawing/2014/main" id="{659A1A35-B898-8246-8D43-C68A97BA1D9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7656" y="4981600"/>
            <a:ext cx="3904344" cy="1884632"/>
          </a:xfrm>
          <a:prstGeom prst="rect">
            <a:avLst/>
          </a:prstGeom>
        </p:spPr>
      </p:pic>
    </p:spTree>
    <p:extLst>
      <p:ext uri="{BB962C8B-B14F-4D97-AF65-F5344CB8AC3E}">
        <p14:creationId xmlns:p14="http://schemas.microsoft.com/office/powerpoint/2010/main" val="64932371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F337BB-9F57-1B43-913A-21BC65FFB7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0557024-83C6-E440-928C-6196DF32B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124A238-6532-A840-B650-EB91262EE6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7FD578-4D8C-F94D-9569-CDE05732EEA7}" type="datetimeFigureOut">
              <a:rPr lang="en-US" smtClean="0"/>
              <a:t>6/26/22</a:t>
            </a:fld>
            <a:endParaRPr lang="en-US"/>
          </a:p>
        </p:txBody>
      </p:sp>
      <p:sp>
        <p:nvSpPr>
          <p:cNvPr id="5" name="Footer Placeholder 4">
            <a:extLst>
              <a:ext uri="{FF2B5EF4-FFF2-40B4-BE49-F238E27FC236}">
                <a16:creationId xmlns:a16="http://schemas.microsoft.com/office/drawing/2014/main" id="{2229FE06-AD7A-EE46-8712-1181F535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6DBF10-9497-BF4E-8AAE-86407B9184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60C49-C21F-C349-B509-93C281143DFD}" type="slidenum">
              <a:rPr lang="en-US" smtClean="0"/>
              <a:t>‹#›</a:t>
            </a:fld>
            <a:endParaRPr lang="en-US"/>
          </a:p>
        </p:txBody>
      </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79" r:id="rId3"/>
    <p:sldLayoutId id="2147483830" r:id="rId4"/>
    <p:sldLayoutId id="2147483829" r:id="rId5"/>
    <p:sldLayoutId id="2147483842" r:id="rId6"/>
    <p:sldLayoutId id="2147483880" r:id="rId7"/>
    <p:sldLayoutId id="2147483841" r:id="rId8"/>
    <p:sldLayoutId id="2147483840" r:id="rId9"/>
    <p:sldLayoutId id="2147483874" r:id="rId10"/>
    <p:sldLayoutId id="2147483861" r:id="rId11"/>
    <p:sldLayoutId id="2147483862" r:id="rId12"/>
    <p:sldLayoutId id="2147483875" r:id="rId13"/>
    <p:sldLayoutId id="2147483863" r:id="rId14"/>
    <p:sldLayoutId id="2147483835" r:id="rId15"/>
    <p:sldLayoutId id="2147483876" r:id="rId16"/>
    <p:sldLayoutId id="2147483836" r:id="rId17"/>
    <p:sldLayoutId id="2147483831" r:id="rId18"/>
    <p:sldLayoutId id="2147483846" r:id="rId19"/>
    <p:sldLayoutId id="2147483873" r:id="rId20"/>
    <p:sldLayoutId id="2147483834" r:id="rId21"/>
    <p:sldLayoutId id="2147483845" r:id="rId22"/>
    <p:sldLayoutId id="2147483869" r:id="rId23"/>
    <p:sldLayoutId id="2147483877" r:id="rId24"/>
    <p:sldLayoutId id="2147483866" r:id="rId25"/>
    <p:sldLayoutId id="2147483833" r:id="rId26"/>
    <p:sldLayoutId id="2147483847" r:id="rId27"/>
    <p:sldLayoutId id="2147483871" r:id="rId28"/>
    <p:sldLayoutId id="2147483870" r:id="rId29"/>
    <p:sldLayoutId id="2147483872" r:id="rId30"/>
    <p:sldLayoutId id="2147483837" r:id="rId31"/>
    <p:sldLayoutId id="2147483838" r:id="rId32"/>
    <p:sldLayoutId id="2147483844" r:id="rId33"/>
    <p:sldLayoutId id="2147483848" r:id="rId34"/>
    <p:sldLayoutId id="2147483849" r:id="rId35"/>
    <p:sldLayoutId id="2147483851" r:id="rId36"/>
    <p:sldLayoutId id="2147483854" r:id="rId37"/>
    <p:sldLayoutId id="2147483855" r:id="rId38"/>
    <p:sldLayoutId id="2147483856" r:id="rId39"/>
    <p:sldLayoutId id="2147483857" r:id="rId40"/>
    <p:sldLayoutId id="2147483864" r:id="rId41"/>
    <p:sldLayoutId id="2147483852" r:id="rId42"/>
    <p:sldLayoutId id="2147483858" r:id="rId43"/>
    <p:sldLayoutId id="2147483859" r:id="rId44"/>
    <p:sldLayoutId id="2147483860" r:id="rId45"/>
    <p:sldLayoutId id="2147483853" r:id="rId4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 Id="rId6" Type="http://schemas.openxmlformats.org/officeDocument/2006/relationships/hyperlink" Target="https://opentextbc.ca/projectmanagement/chapter/chapter-12-budget-planning-project-management/" TargetMode="External"/><Relationship Id="rId5" Type="http://schemas.openxmlformats.org/officeDocument/2006/relationships/hyperlink" Target="https://www.projectmanager.com/training/create-and-manage-project-budget" TargetMode="External"/><Relationship Id="rId4" Type="http://schemas.openxmlformats.org/officeDocument/2006/relationships/hyperlink" Target="https://www.forecast.app/blog/how-to-create-a-project-budget"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2.jpeg"/><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hyperlink" Target="https://www.jrf.org.uk/sites/default/files/jrf/migrated/files/1859354157.pdf" TargetMode="External"/><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hyperlink" Target="http://theleanstartup.com/principles" TargetMode="External"/><Relationship Id="rId7" Type="http://schemas.openxmlformats.org/officeDocument/2006/relationships/image" Target="../media/image39.jpeg"/><Relationship Id="rId2" Type="http://schemas.openxmlformats.org/officeDocument/2006/relationships/image" Target="../media/image30.png"/><Relationship Id="rId1" Type="http://schemas.openxmlformats.org/officeDocument/2006/relationships/slideLayout" Target="../slideLayouts/slideLayout14.xml"/><Relationship Id="rId6" Type="http://schemas.openxmlformats.org/officeDocument/2006/relationships/hyperlink" Target="https://www.case-ka.eu/index.html%3Fp=2174.html" TargetMode="External"/><Relationship Id="rId5" Type="http://schemas.openxmlformats.org/officeDocument/2006/relationships/hyperlink" Target="https://www.capgemini.com/gb-en/blogs/?search_term=&amp;filter_sorting=&amp;filter_topic=innovation&amp;filter_expert=" TargetMode="External"/><Relationship Id="rId4" Type="http://schemas.openxmlformats.org/officeDocument/2006/relationships/hyperlink" Target="https://ideabuddy.com/blog/lean-startup-methodology/"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hbr.org/2014/07/how-to-avoid-collaboration-fatigue" TargetMode="External"/><Relationship Id="rId2" Type="http://schemas.openxmlformats.org/officeDocument/2006/relationships/hyperlink" Target="https://www.kickstarter.com/" TargetMode="External"/><Relationship Id="rId1" Type="http://schemas.openxmlformats.org/officeDocument/2006/relationships/slideLayout" Target="../slideLayouts/slideLayout16.xml"/><Relationship Id="rId4" Type="http://schemas.openxmlformats.org/officeDocument/2006/relationships/image" Target="../media/image41.jpeg"/></Relationships>
</file>

<file path=ppt/slides/_rels/slide29.xml.rels><?xml version="1.0" encoding="UTF-8" standalone="yes"?>
<Relationships xmlns="http://schemas.openxmlformats.org/package/2006/relationships"><Relationship Id="rId3" Type="http://schemas.openxmlformats.org/officeDocument/2006/relationships/hyperlink" Target="https://www.lendingclub.com/" TargetMode="External"/><Relationship Id="rId2" Type="http://schemas.openxmlformats.org/officeDocument/2006/relationships/hyperlink" Target="https://www.gofundme.com/" TargetMode="External"/><Relationship Id="rId1" Type="http://schemas.openxmlformats.org/officeDocument/2006/relationships/slideLayout" Target="../slideLayouts/slideLayout15.xml"/><Relationship Id="rId5" Type="http://schemas.openxmlformats.org/officeDocument/2006/relationships/image" Target="../media/image42.jpeg"/><Relationship Id="rId4" Type="http://schemas.openxmlformats.org/officeDocument/2006/relationships/hyperlink" Target="https://hbr.org/2014/07/how-to-avoid-collaboration-fatigue"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s://www.studentcivicengagers.eu/guide-to-digital-civic-engagement-en/" TargetMode="Externa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hubbub.net/" TargetMode="Externa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s://www.hubbub.net/solutions/crowdfunding" TargetMode="Externa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hyperlink" Target="https://www.businessnewsdaily.com/4134-what-is-crowdfunding.html" TargetMode="External"/><Relationship Id="rId2" Type="http://schemas.openxmlformats.org/officeDocument/2006/relationships/image" Target="../media/image47.jpeg"/><Relationship Id="rId1" Type="http://schemas.openxmlformats.org/officeDocument/2006/relationships/slideLayout" Target="../slideLayouts/slideLayout16.xml"/><Relationship Id="rId6" Type="http://schemas.openxmlformats.org/officeDocument/2006/relationships/hyperlink" Target="https://www.xero.com/ie/guides/financing-your-business/how-crowdfunding-works/" TargetMode="External"/><Relationship Id="rId5" Type="http://schemas.openxmlformats.org/officeDocument/2006/relationships/hyperlink" Target="https://learning.candid.org/resources/knowledge-base/what-is-crowdfunding/" TargetMode="External"/><Relationship Id="rId4" Type="http://schemas.openxmlformats.org/officeDocument/2006/relationships/hyperlink" Target="https://www.crowdfunder.co.uk/stories/5-things-you-need-to-know-before-crowdfunding"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hyperlink" Target="https://www.forbes.com/sites/forbescommunicationscouncil/2019/06/14/why-corporate-social-responsibility-matters/?sh=4a07d21b32e1" TargetMode="External"/><Relationship Id="rId2" Type="http://schemas.openxmlformats.org/officeDocument/2006/relationships/image" Target="../media/image23.png"/><Relationship Id="rId1" Type="http://schemas.openxmlformats.org/officeDocument/2006/relationships/slideLayout" Target="../slideLayouts/slideLayout15.xml"/><Relationship Id="rId5" Type="http://schemas.openxmlformats.org/officeDocument/2006/relationships/image" Target="../media/image50.jpeg"/><Relationship Id="rId4" Type="http://schemas.openxmlformats.org/officeDocument/2006/relationships/hyperlink" Target="https://www.youtube.com/watch?v=Z5KZhm19EO0"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6.xml"/><Relationship Id="rId1" Type="http://schemas.openxmlformats.org/officeDocument/2006/relationships/video" Target="https://www.youtube.com/embed/EyPFi0YO32M?feature=oembed"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slideLayout" Target="../slideLayouts/slideLayout26.xml"/><Relationship Id="rId1" Type="http://schemas.openxmlformats.org/officeDocument/2006/relationships/video" Target="https://www.youtube.com/embed/RSaIOCHbuYw?feature=oembed"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26.xml"/><Relationship Id="rId1" Type="http://schemas.openxmlformats.org/officeDocument/2006/relationships/video" Target="https://www.youtube.com/embed/6fqfQdpYzeQ?feature=oembe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6.xml"/><Relationship Id="rId1" Type="http://schemas.openxmlformats.org/officeDocument/2006/relationships/video" Target="https://www.youtube.com/embed/dwh93cjDeT0?feature=oembed"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2" Type="http://schemas.openxmlformats.org/officeDocument/2006/relationships/hyperlink" Target="https://www.youtube.com/watch?v=gVimMEI2u2w" TargetMode="Externa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group of people holding papers&#10;&#10;Description automatically generated with low confidence">
            <a:extLst>
              <a:ext uri="{FF2B5EF4-FFF2-40B4-BE49-F238E27FC236}">
                <a16:creationId xmlns:a16="http://schemas.microsoft.com/office/drawing/2014/main" id="{0DEDDFA2-136D-6B45-8B47-7DB6719406C7}"/>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a:xfrm>
            <a:off x="0" y="2800869"/>
            <a:ext cx="12192000" cy="3058510"/>
          </a:xfrm>
        </p:spPr>
      </p:pic>
      <p:sp>
        <p:nvSpPr>
          <p:cNvPr id="6" name="Text Placeholder 5">
            <a:extLst>
              <a:ext uri="{FF2B5EF4-FFF2-40B4-BE49-F238E27FC236}">
                <a16:creationId xmlns:a16="http://schemas.microsoft.com/office/drawing/2014/main" id="{C792A4EB-A5BB-B442-AAAB-F8279A90AE27}"/>
              </a:ext>
            </a:extLst>
          </p:cNvPr>
          <p:cNvSpPr>
            <a:spLocks noGrp="1"/>
          </p:cNvSpPr>
          <p:nvPr>
            <p:ph type="body" sz="quarter" idx="15"/>
          </p:nvPr>
        </p:nvSpPr>
        <p:spPr>
          <a:xfrm>
            <a:off x="6096000" y="5152188"/>
            <a:ext cx="5594021" cy="697353"/>
          </a:xfrm>
        </p:spPr>
        <p:txBody>
          <a:bodyPr/>
          <a:lstStyle/>
          <a:p>
            <a:pPr algn="l"/>
            <a:r>
              <a:rPr lang="en-US" sz="2800" dirty="0"/>
              <a:t>Exploring funding, lean start-up and the power of CSR</a:t>
            </a:r>
          </a:p>
        </p:txBody>
      </p:sp>
      <p:sp>
        <p:nvSpPr>
          <p:cNvPr id="7" name="Text Placeholder 6">
            <a:extLst>
              <a:ext uri="{FF2B5EF4-FFF2-40B4-BE49-F238E27FC236}">
                <a16:creationId xmlns:a16="http://schemas.microsoft.com/office/drawing/2014/main" id="{DD2558D1-14F6-9D47-A9FC-BFDACE155356}"/>
              </a:ext>
            </a:extLst>
          </p:cNvPr>
          <p:cNvSpPr>
            <a:spLocks noGrp="1"/>
          </p:cNvSpPr>
          <p:nvPr>
            <p:ph type="body" sz="quarter" idx="16"/>
          </p:nvPr>
        </p:nvSpPr>
        <p:spPr>
          <a:xfrm>
            <a:off x="6096000" y="4680763"/>
            <a:ext cx="5278651" cy="697353"/>
          </a:xfrm>
        </p:spPr>
        <p:txBody>
          <a:bodyPr/>
          <a:lstStyle/>
          <a:p>
            <a:pPr algn="l"/>
            <a:r>
              <a:rPr lang="en-US" dirty="0"/>
              <a:t>SDCE OERs Module 5:</a:t>
            </a:r>
          </a:p>
        </p:txBody>
      </p:sp>
    </p:spTree>
    <p:extLst>
      <p:ext uri="{BB962C8B-B14F-4D97-AF65-F5344CB8AC3E}">
        <p14:creationId xmlns:p14="http://schemas.microsoft.com/office/powerpoint/2010/main" val="114111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8" name="TextBox 7">
            <a:extLst>
              <a:ext uri="{FF2B5EF4-FFF2-40B4-BE49-F238E27FC236}">
                <a16:creationId xmlns:a16="http://schemas.microsoft.com/office/drawing/2014/main" id="{8417E96E-DDD8-41E4-808A-0ADF6239953E}"/>
              </a:ext>
            </a:extLst>
          </p:cNvPr>
          <p:cNvSpPr txBox="1"/>
          <p:nvPr/>
        </p:nvSpPr>
        <p:spPr>
          <a:xfrm>
            <a:off x="230934" y="1266737"/>
            <a:ext cx="6161366" cy="4524315"/>
          </a:xfrm>
          <a:prstGeom prst="rect">
            <a:avLst/>
          </a:prstGeom>
          <a:noFill/>
        </p:spPr>
        <p:txBody>
          <a:bodyPr wrap="square" rtlCol="0">
            <a:spAutoFit/>
          </a:bodyPr>
          <a:lstStyle/>
          <a:p>
            <a:r>
              <a:rPr lang="en-US" sz="2400" dirty="0">
                <a:solidFill>
                  <a:schemeClr val="bg1"/>
                </a:solidFill>
              </a:rPr>
              <a:t>Including for contingency is extremely important for all project budgets You never know when extra unexpected costs can arise, and the last thing you want to do is jeopardize the progress of the project due to additonal costs. </a:t>
            </a:r>
          </a:p>
          <a:p>
            <a:r>
              <a:rPr lang="en-US" sz="2400" dirty="0">
                <a:solidFill>
                  <a:schemeClr val="bg1"/>
                </a:solidFill>
              </a:rPr>
              <a:t>A good baseline for a contingency is 10% of the total project cost. This will ensure you have funds to keep the project at budget.</a:t>
            </a:r>
          </a:p>
          <a:p>
            <a:endParaRPr lang="en-US" sz="2400" dirty="0">
              <a:solidFill>
                <a:schemeClr val="bg1"/>
              </a:solidFill>
            </a:endParaRPr>
          </a:p>
          <a:p>
            <a:r>
              <a:rPr lang="en-US" sz="2400" dirty="0">
                <a:solidFill>
                  <a:schemeClr val="bg1"/>
                </a:solidFill>
              </a:rPr>
              <a:t>Finally, get a someone else to take a final look to make sure you have every angle covered. </a:t>
            </a:r>
            <a:endParaRPr lang="en-IE" sz="2400" dirty="0">
              <a:solidFill>
                <a:schemeClr val="bg1"/>
              </a:solidFill>
            </a:endParaRPr>
          </a:p>
        </p:txBody>
      </p:sp>
      <p:pic>
        <p:nvPicPr>
          <p:cNvPr id="7" name="Picture Placeholder 6">
            <a:extLst>
              <a:ext uri="{FF2B5EF4-FFF2-40B4-BE49-F238E27FC236}">
                <a16:creationId xmlns:a16="http://schemas.microsoft.com/office/drawing/2014/main" id="{95222A75-1180-4C33-BF92-FB8D4B59FDE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3F6A8F6C-3ED7-4505-BCA8-83809421A21C}"/>
              </a:ext>
            </a:extLst>
          </p:cNvPr>
          <p:cNvSpPr txBox="1">
            <a:spLocks/>
          </p:cNvSpPr>
          <p:nvPr/>
        </p:nvSpPr>
        <p:spPr>
          <a:xfrm>
            <a:off x="444071" y="395210"/>
            <a:ext cx="5713412" cy="59055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t>3. HAVE A CONTINGENCY BUDGET</a:t>
            </a:r>
          </a:p>
        </p:txBody>
      </p:sp>
    </p:spTree>
    <p:extLst>
      <p:ext uri="{BB962C8B-B14F-4D97-AF65-F5344CB8AC3E}">
        <p14:creationId xmlns:p14="http://schemas.microsoft.com/office/powerpoint/2010/main" val="837914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p:txBody>
          <a:bodyPr>
            <a:normAutofit/>
          </a:bodyPr>
          <a:lstStyle/>
          <a:p>
            <a:endParaRPr lang="en-US" dirty="0"/>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1785" y="237569"/>
            <a:ext cx="5425358" cy="590313"/>
          </a:xfrm>
        </p:spPr>
        <p:txBody>
          <a:bodyPr>
            <a:normAutofit fontScale="25000" lnSpcReduction="20000"/>
          </a:bodyPr>
          <a:lstStyle/>
          <a:p>
            <a:pPr algn="ctr"/>
            <a:r>
              <a:rPr lang="en-US" sz="11200" dirty="0"/>
              <a:t>ESTIMATING COSTS AND FINANCIAL NEEDS EXTRA RESOURCES</a:t>
            </a:r>
          </a:p>
          <a:p>
            <a:pPr algn="ctr"/>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452472"/>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Box 3">
            <a:extLst>
              <a:ext uri="{FF2B5EF4-FFF2-40B4-BE49-F238E27FC236}">
                <a16:creationId xmlns:a16="http://schemas.microsoft.com/office/drawing/2014/main" id="{9669A972-F0DA-41A4-8C09-BE07753DDD65}"/>
              </a:ext>
            </a:extLst>
          </p:cNvPr>
          <p:cNvSpPr txBox="1"/>
          <p:nvPr/>
        </p:nvSpPr>
        <p:spPr>
          <a:xfrm>
            <a:off x="561785" y="1428705"/>
            <a:ext cx="5555356" cy="3046988"/>
          </a:xfrm>
          <a:prstGeom prst="rect">
            <a:avLst/>
          </a:prstGeom>
          <a:noFill/>
        </p:spPr>
        <p:txBody>
          <a:bodyPr wrap="square" rtlCol="0">
            <a:spAutoFit/>
          </a:bodyPr>
          <a:lstStyle/>
          <a:p>
            <a:r>
              <a:rPr lang="en-US" sz="2400" dirty="0">
                <a:solidFill>
                  <a:schemeClr val="bg1"/>
                </a:solidFill>
                <a:hlinkClick r:id="rId4">
                  <a:extLst>
                    <a:ext uri="{A12FA001-AC4F-418D-AE19-62706E023703}">
                      <ahyp:hlinkClr xmlns:ahyp="http://schemas.microsoft.com/office/drawing/2018/hyperlinkcolor" val="tx"/>
                    </a:ext>
                  </a:extLst>
                </a:hlinkClick>
              </a:rPr>
              <a:t>Creating a project Budget - A Complete Guide for 2021</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5">
                  <a:extLst>
                    <a:ext uri="{A12FA001-AC4F-418D-AE19-62706E023703}">
                      <ahyp:hlinkClr xmlns:ahyp="http://schemas.microsoft.com/office/drawing/2018/hyperlinkcolor" val="tx"/>
                    </a:ext>
                  </a:extLst>
                </a:hlinkClick>
              </a:rPr>
              <a:t>7 Steps for a Successful Project Budget</a:t>
            </a:r>
            <a:endParaRPr lang="en-US" sz="2400" dirty="0">
              <a:solidFill>
                <a:schemeClr val="bg1"/>
              </a:solidFill>
            </a:endParaRPr>
          </a:p>
          <a:p>
            <a:endParaRPr lang="en-US"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A guide to planning for a project budget with project management in mind.</a:t>
            </a:r>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35889939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43DBA11-61D7-402F-888D-6DDD95872F6C}"/>
              </a:ext>
            </a:extLst>
          </p:cNvPr>
          <p:cNvSpPr>
            <a:spLocks noGrp="1"/>
          </p:cNvSpPr>
          <p:nvPr>
            <p:ph type="body" sz="quarter" idx="16"/>
          </p:nvPr>
        </p:nvSpPr>
        <p:spPr>
          <a:xfrm>
            <a:off x="1967064" y="826383"/>
            <a:ext cx="9662961" cy="1175656"/>
          </a:xfrm>
        </p:spPr>
        <p:txBody>
          <a:bodyPr>
            <a:noAutofit/>
          </a:bodyPr>
          <a:lstStyle/>
          <a:p>
            <a:pPr algn="ctr"/>
            <a:r>
              <a:rPr lang="en-US" dirty="0"/>
              <a:t>SPOTLIGHT ON LEAN START UP AND SUSTAINABLE BUSINESS MODEL CANVAS</a:t>
            </a:r>
          </a:p>
          <a:p>
            <a:pPr algn="ctr"/>
            <a:r>
              <a:rPr lang="en-US" dirty="0"/>
              <a:t>  </a:t>
            </a:r>
            <a:endParaRPr lang="en-IE" sz="4400" dirty="0"/>
          </a:p>
        </p:txBody>
      </p:sp>
      <p:sp>
        <p:nvSpPr>
          <p:cNvPr id="6" name="Text Placeholder 5">
            <a:extLst>
              <a:ext uri="{FF2B5EF4-FFF2-40B4-BE49-F238E27FC236}">
                <a16:creationId xmlns:a16="http://schemas.microsoft.com/office/drawing/2014/main" id="{79144C0D-D758-4B9D-A6CE-324112763DB7}"/>
              </a:ext>
            </a:extLst>
          </p:cNvPr>
          <p:cNvSpPr>
            <a:spLocks noGrp="1"/>
          </p:cNvSpPr>
          <p:nvPr>
            <p:ph type="body" sz="quarter" idx="17"/>
          </p:nvPr>
        </p:nvSpPr>
        <p:spPr/>
        <p:txBody>
          <a:bodyPr>
            <a:normAutofit fontScale="85000" lnSpcReduction="20000"/>
          </a:bodyPr>
          <a:lstStyle/>
          <a:p>
            <a:r>
              <a:rPr lang="en-IE" dirty="0"/>
              <a:t>02</a:t>
            </a:r>
          </a:p>
        </p:txBody>
      </p:sp>
      <p:sp>
        <p:nvSpPr>
          <p:cNvPr id="4" name="TextBox 3">
            <a:extLst>
              <a:ext uri="{FF2B5EF4-FFF2-40B4-BE49-F238E27FC236}">
                <a16:creationId xmlns:a16="http://schemas.microsoft.com/office/drawing/2014/main" id="{03AB29F9-2AB5-470E-957A-A8CBE01BF707}"/>
              </a:ext>
            </a:extLst>
          </p:cNvPr>
          <p:cNvSpPr txBox="1"/>
          <p:nvPr/>
        </p:nvSpPr>
        <p:spPr>
          <a:xfrm>
            <a:off x="7744654" y="5166762"/>
            <a:ext cx="6097656" cy="523220"/>
          </a:xfrm>
          <a:prstGeom prst="rect">
            <a:avLst/>
          </a:prstGeom>
          <a:noFill/>
        </p:spPr>
        <p:txBody>
          <a:bodyPr wrap="square">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36290420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46B69FA-B1C3-4878-A42A-787D1362B5D3}"/>
              </a:ext>
            </a:extLst>
          </p:cNvPr>
          <p:cNvSpPr>
            <a:spLocks noGrp="1"/>
          </p:cNvSpPr>
          <p:nvPr>
            <p:ph type="body" sz="quarter" idx="18"/>
          </p:nvPr>
        </p:nvSpPr>
        <p:spPr>
          <a:xfrm>
            <a:off x="734713" y="1481959"/>
            <a:ext cx="10942279" cy="4142756"/>
          </a:xfrm>
        </p:spPr>
        <p:txBody>
          <a:bodyPr>
            <a:normAutofit fontScale="92500"/>
          </a:bodyPr>
          <a:lstStyle/>
          <a:p>
            <a:pPr marL="0"/>
            <a:r>
              <a:rPr lang="en-US" dirty="0"/>
              <a:t>The Lean Startup process is an ideal methodology on which to base s student civic engagement project. It provides a formula &amp; scientific approach to new project/service or product development. It teaches you how to create and manage a project, and to get your project to your </a:t>
            </a:r>
            <a:r>
              <a:rPr lang="en-US"/>
              <a:t>chosen target group/ marketplace quicker </a:t>
            </a:r>
            <a:r>
              <a:rPr lang="en-US" dirty="0"/>
              <a:t>and more efficiently.</a:t>
            </a:r>
          </a:p>
          <a:p>
            <a:pPr marL="0"/>
            <a:r>
              <a:rPr lang="en-US" sz="2400" dirty="0">
                <a:solidFill>
                  <a:schemeClr val="bg1"/>
                </a:solidFill>
              </a:rPr>
              <a:t>Not every project will be successful. Lots of startups can fail. Many spend years developing and designing a product without ever introducing or showing the product to their prospective customer. If the customer is unaware of the product and unable to provide their input, they cannot tell the startup what it is they like/dislike about the product or if they would use or buy the product. </a:t>
            </a:r>
          </a:p>
          <a:p>
            <a:pPr marL="0"/>
            <a:r>
              <a:rPr lang="en-US" sz="2400" dirty="0">
                <a:solidFill>
                  <a:schemeClr val="bg1"/>
                </a:solidFill>
              </a:rPr>
              <a:t>If the startup appears to be disinterested in the customer’s opinion, why would the customer be interested in the startup? By focusing so much on getting the product perfected, the startup fails to engage with the customer base.</a:t>
            </a:r>
          </a:p>
          <a:p>
            <a:pPr marL="0"/>
            <a:endParaRPr lang="en-US" dirty="0"/>
          </a:p>
          <a:p>
            <a:endParaRPr lang="en-IE" dirty="0"/>
          </a:p>
        </p:txBody>
      </p:sp>
      <p:sp>
        <p:nvSpPr>
          <p:cNvPr id="6" name="Text Placeholder 5">
            <a:extLst>
              <a:ext uri="{FF2B5EF4-FFF2-40B4-BE49-F238E27FC236}">
                <a16:creationId xmlns:a16="http://schemas.microsoft.com/office/drawing/2014/main" id="{10501BC1-6CF8-472F-A7C3-7B5E479D2584}"/>
              </a:ext>
            </a:extLst>
          </p:cNvPr>
          <p:cNvSpPr>
            <a:spLocks noGrp="1"/>
          </p:cNvSpPr>
          <p:nvPr>
            <p:ph type="body" sz="quarter" idx="16"/>
          </p:nvPr>
        </p:nvSpPr>
        <p:spPr/>
        <p:txBody>
          <a:bodyPr>
            <a:normAutofit/>
          </a:bodyPr>
          <a:lstStyle/>
          <a:p>
            <a:pPr algn="ctr"/>
            <a:r>
              <a:rPr lang="en-US" sz="2800" dirty="0"/>
              <a:t>WHAT IS THE LEAN STARTUP METHODOLOGY?</a:t>
            </a:r>
          </a:p>
          <a:p>
            <a:pPr algn="ctr"/>
            <a:endParaRPr lang="en-IE" dirty="0"/>
          </a:p>
        </p:txBody>
      </p:sp>
    </p:spTree>
    <p:extLst>
      <p:ext uri="{BB962C8B-B14F-4D97-AF65-F5344CB8AC3E}">
        <p14:creationId xmlns:p14="http://schemas.microsoft.com/office/powerpoint/2010/main" val="3647578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icture containing person, outdoor, ground, sitting&#10;&#10;Description automatically generated">
            <a:extLst>
              <a:ext uri="{FF2B5EF4-FFF2-40B4-BE49-F238E27FC236}">
                <a16:creationId xmlns:a16="http://schemas.microsoft.com/office/drawing/2014/main" id="{BF2C9E0F-051A-1F44-AAE5-04B7C58B665A}"/>
              </a:ext>
            </a:extLst>
          </p:cNvPr>
          <p:cNvPicPr>
            <a:picLocks noGrp="1" noChangeAspect="1"/>
          </p:cNvPicPr>
          <p:nvPr>
            <p:ph type="pic" sz="quarter" idx="10"/>
          </p:nvPr>
        </p:nvPicPr>
        <p:blipFill rotWithShape="1">
          <a:blip r:embed="rId2" cstate="screen">
            <a:extLst>
              <a:ext uri="{28A0092B-C50C-407E-A947-70E740481C1C}">
                <a14:useLocalDpi xmlns:a14="http://schemas.microsoft.com/office/drawing/2010/main"/>
              </a:ext>
            </a:extLst>
          </a:blip>
          <a:srcRect/>
          <a:stretch/>
        </p:blipFill>
        <p:spPr/>
      </p:pic>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679217" y="361950"/>
            <a:ext cx="4716425" cy="762000"/>
          </a:xfrm>
        </p:spPr>
        <p:txBody>
          <a:bodyPr>
            <a:normAutofit fontScale="55000" lnSpcReduction="20000"/>
          </a:bodyPr>
          <a:lstStyle/>
          <a:p>
            <a:pPr algn="ctr"/>
            <a:r>
              <a:rPr lang="en-US" sz="5100" dirty="0"/>
              <a:t>TAKING A CLOSER LOOK AT INNOVATION</a:t>
            </a:r>
          </a:p>
          <a:p>
            <a:endParaRPr lang="en-US"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4850A443-F747-4DE6-84F2-B6366D9BDED9}"/>
              </a:ext>
            </a:extLst>
          </p:cNvPr>
          <p:cNvSpPr txBox="1"/>
          <p:nvPr/>
        </p:nvSpPr>
        <p:spPr>
          <a:xfrm>
            <a:off x="1679217" y="1302241"/>
            <a:ext cx="4938028" cy="5539978"/>
          </a:xfrm>
          <a:prstGeom prst="rect">
            <a:avLst/>
          </a:prstGeom>
          <a:noFill/>
        </p:spPr>
        <p:txBody>
          <a:bodyPr wrap="square" rtlCol="0">
            <a:spAutoFit/>
          </a:bodyPr>
          <a:lstStyle/>
          <a:p>
            <a:r>
              <a:rPr lang="en-US" sz="2400" dirty="0">
                <a:solidFill>
                  <a:schemeClr val="bg1"/>
                </a:solidFill>
              </a:rPr>
              <a:t>Innovation is all about finding different ways to do things – the ideal basis for your project.  In the business world, it gives companies a competitive edge. </a:t>
            </a:r>
          </a:p>
          <a:p>
            <a:endParaRPr lang="en-US" sz="2400" dirty="0">
              <a:solidFill>
                <a:schemeClr val="bg1"/>
              </a:solidFill>
            </a:endParaRPr>
          </a:p>
          <a:p>
            <a:r>
              <a:rPr lang="en-US" sz="2400" dirty="0">
                <a:solidFill>
                  <a:schemeClr val="bg1"/>
                </a:solidFill>
              </a:rPr>
              <a:t>By coming up with innovative ways of doing things, it might help to ensure your DCE project becomes a success.  In an era where business and tech mesh so frequently, customers want to see better digital services. But innovation doesn’t just happen, it must be instigated. </a:t>
            </a:r>
          </a:p>
          <a:p>
            <a:endParaRPr lang="en-IE" dirty="0"/>
          </a:p>
        </p:txBody>
      </p:sp>
    </p:spTree>
    <p:extLst>
      <p:ext uri="{BB962C8B-B14F-4D97-AF65-F5344CB8AC3E}">
        <p14:creationId xmlns:p14="http://schemas.microsoft.com/office/powerpoint/2010/main" val="2740984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746D51-379D-8C40-B6AF-646597B8E5EF}"/>
              </a:ext>
            </a:extLst>
          </p:cNvPr>
          <p:cNvSpPr>
            <a:spLocks noGrp="1"/>
          </p:cNvSpPr>
          <p:nvPr>
            <p:ph type="body" sz="quarter" idx="16"/>
          </p:nvPr>
        </p:nvSpPr>
        <p:spPr>
          <a:xfrm>
            <a:off x="1718561" y="306687"/>
            <a:ext cx="4716425" cy="825427"/>
          </a:xfrm>
        </p:spPr>
        <p:txBody>
          <a:bodyPr>
            <a:normAutofit lnSpcReduction="10000"/>
          </a:bodyPr>
          <a:lstStyle/>
          <a:p>
            <a:pPr algn="ctr"/>
            <a:r>
              <a:rPr lang="en-US" sz="2800" dirty="0"/>
              <a:t>CREATE AN INNOVATIVE ENVIRONMENT</a:t>
            </a:r>
          </a:p>
          <a:p>
            <a:endParaRPr lang="en-US" sz="3200" dirty="0"/>
          </a:p>
        </p:txBody>
      </p:sp>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540411" y="1261958"/>
            <a:ext cx="5381297" cy="5386090"/>
          </a:xfrm>
          <a:prstGeom prst="rect">
            <a:avLst/>
          </a:prstGeom>
          <a:noFill/>
        </p:spPr>
        <p:txBody>
          <a:bodyPr wrap="square" rtlCol="0">
            <a:spAutoFit/>
          </a:bodyPr>
          <a:lstStyle/>
          <a:p>
            <a:r>
              <a:rPr lang="en-US" sz="2400" dirty="0">
                <a:solidFill>
                  <a:schemeClr val="bg1"/>
                </a:solidFill>
              </a:rPr>
              <a:t>Encourage innovation as a value. Ensure your colleagues/team members know that it’s good to share ideas and identify new ways of doing things. Sometimes inaction is the biggest detriment to a project.</a:t>
            </a:r>
          </a:p>
          <a:p>
            <a:endParaRPr lang="en-US" sz="1200" dirty="0">
              <a:solidFill>
                <a:schemeClr val="bg1"/>
              </a:solidFill>
            </a:endParaRPr>
          </a:p>
          <a:p>
            <a:r>
              <a:rPr lang="en-US" sz="2400" dirty="0">
                <a:solidFill>
                  <a:schemeClr val="bg1"/>
                </a:solidFill>
              </a:rPr>
              <a:t>Cultivate your project member’s creativity and innovation – implement tactics such as brainstorming groups, suggestion boxes and time and space during the working day for creativity. </a:t>
            </a:r>
          </a:p>
          <a:p>
            <a:endParaRPr lang="en-US" sz="1200" dirty="0">
              <a:solidFill>
                <a:schemeClr val="bg1"/>
              </a:solidFill>
            </a:endParaRPr>
          </a:p>
          <a:p>
            <a:r>
              <a:rPr lang="en-US" sz="2400" dirty="0">
                <a:solidFill>
                  <a:schemeClr val="bg1"/>
                </a:solidFill>
              </a:rPr>
              <a:t>Positive reinforcement will help to foster an innovative culture.</a:t>
            </a:r>
          </a:p>
        </p:txBody>
      </p:sp>
      <p:pic>
        <p:nvPicPr>
          <p:cNvPr id="12" name="Picture Placeholder 11">
            <a:extLst>
              <a:ext uri="{FF2B5EF4-FFF2-40B4-BE49-F238E27FC236}">
                <a16:creationId xmlns:a16="http://schemas.microsoft.com/office/drawing/2014/main" id="{2A0B28E2-CB8B-40A9-BA23-62845BACD12A}"/>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a:xfrm>
            <a:off x="6852062" y="228600"/>
            <a:ext cx="5105121" cy="6362700"/>
          </a:xfrm>
        </p:spPr>
      </p:pic>
    </p:spTree>
    <p:extLst>
      <p:ext uri="{BB962C8B-B14F-4D97-AF65-F5344CB8AC3E}">
        <p14:creationId xmlns:p14="http://schemas.microsoft.com/office/powerpoint/2010/main" val="1690852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746940" y="1366421"/>
            <a:ext cx="4870305" cy="4154984"/>
          </a:xfrm>
          <a:prstGeom prst="rect">
            <a:avLst/>
          </a:prstGeom>
          <a:noFill/>
        </p:spPr>
        <p:txBody>
          <a:bodyPr wrap="square" rtlCol="0">
            <a:spAutoFit/>
          </a:bodyPr>
          <a:lstStyle/>
          <a:p>
            <a:r>
              <a:rPr lang="en-US" sz="2400" dirty="0">
                <a:solidFill>
                  <a:schemeClr val="bg1"/>
                </a:solidFill>
              </a:rPr>
              <a:t>By using the Lean Startup approach, you can develop a process around the development of your product or service, creating order and using tools to test your vision continuously throughout the product (in our case project) development stage.</a:t>
            </a:r>
          </a:p>
          <a:p>
            <a:endParaRPr lang="en-US" sz="2400" dirty="0">
              <a:solidFill>
                <a:schemeClr val="bg1"/>
              </a:solidFill>
            </a:endParaRPr>
          </a:p>
          <a:p>
            <a:r>
              <a:rPr lang="en-US" sz="2400" dirty="0">
                <a:solidFill>
                  <a:schemeClr val="bg1"/>
                </a:solidFill>
              </a:rPr>
              <a:t>The Lean Startup methodology has the user or customer in mind from the beginning.</a:t>
            </a:r>
          </a:p>
        </p:txBody>
      </p:sp>
      <p:sp>
        <p:nvSpPr>
          <p:cNvPr id="8" name="Text Placeholder 1">
            <a:extLst>
              <a:ext uri="{FF2B5EF4-FFF2-40B4-BE49-F238E27FC236}">
                <a16:creationId xmlns:a16="http://schemas.microsoft.com/office/drawing/2014/main" id="{58EC61C5-5678-459C-8085-FFC5CDC99F09}"/>
              </a:ext>
            </a:extLst>
          </p:cNvPr>
          <p:cNvSpPr txBox="1">
            <a:spLocks/>
          </p:cNvSpPr>
          <p:nvPr/>
        </p:nvSpPr>
        <p:spPr>
          <a:xfrm>
            <a:off x="1467590" y="525987"/>
            <a:ext cx="5713711" cy="590313"/>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0" dirty="0"/>
              <a:t>HOW DOES LEAN STARTUP HELP?</a:t>
            </a:r>
            <a:endParaRPr lang="en-US" dirty="0"/>
          </a:p>
        </p:txBody>
      </p:sp>
      <p:pic>
        <p:nvPicPr>
          <p:cNvPr id="11" name="Picture Placeholder 10">
            <a:extLst>
              <a:ext uri="{FF2B5EF4-FFF2-40B4-BE49-F238E27FC236}">
                <a16:creationId xmlns:a16="http://schemas.microsoft.com/office/drawing/2014/main" id="{0C44D007-FAB2-4A30-962D-ED1B15245F65}"/>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591913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685195" y="1346519"/>
            <a:ext cx="5147674" cy="4893647"/>
          </a:xfrm>
          <a:prstGeom prst="rect">
            <a:avLst/>
          </a:prstGeom>
          <a:noFill/>
        </p:spPr>
        <p:txBody>
          <a:bodyPr wrap="square" rtlCol="0">
            <a:spAutoFit/>
          </a:bodyPr>
          <a:lstStyle/>
          <a:p>
            <a:r>
              <a:rPr lang="en-US" sz="2400" dirty="0">
                <a:solidFill>
                  <a:schemeClr val="bg1"/>
                </a:solidFill>
              </a:rPr>
              <a:t>There are 4 core principles in the Lean Startup Methodology.</a:t>
            </a:r>
          </a:p>
          <a:p>
            <a:endParaRPr lang="en-US" sz="2400" dirty="0">
              <a:solidFill>
                <a:schemeClr val="bg1"/>
              </a:solidFill>
            </a:endParaRPr>
          </a:p>
          <a:p>
            <a:r>
              <a:rPr lang="en-US" sz="2400" dirty="0">
                <a:solidFill>
                  <a:schemeClr val="bg1"/>
                </a:solidFill>
              </a:rPr>
              <a:t>1</a:t>
            </a:r>
            <a:r>
              <a:rPr lang="en-US" sz="2400" b="1" dirty="0">
                <a:solidFill>
                  <a:schemeClr val="bg1"/>
                </a:solidFill>
              </a:rPr>
              <a:t>. Entrepreneurs are everywhere. </a:t>
            </a:r>
            <a:r>
              <a:rPr lang="en-US" sz="2400" dirty="0">
                <a:solidFill>
                  <a:schemeClr val="bg1"/>
                </a:solidFill>
              </a:rPr>
              <a:t>Anyone with an idea for a project can apply the Lean Startup Methodology. No matter the size of your project or whether you’ll be working from your college, your bedroom office, or your garden shed, you can use the Lean Startup approach to save time, money and resources, and to ensure your startup is successful.</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685195"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THE KEY PRINCIPLES OF THE LEAN STARTUP METHODOLOGY</a:t>
            </a:r>
          </a:p>
          <a:p>
            <a:endParaRPr lang="en-US" dirty="0"/>
          </a:p>
        </p:txBody>
      </p:sp>
      <p:pic>
        <p:nvPicPr>
          <p:cNvPr id="17" name="Picture Placeholder 16">
            <a:extLst>
              <a:ext uri="{FF2B5EF4-FFF2-40B4-BE49-F238E27FC236}">
                <a16:creationId xmlns:a16="http://schemas.microsoft.com/office/drawing/2014/main" id="{4A1F8217-3293-4723-AD4B-85BC36DEF9D8}"/>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84511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EB212DE8-CB38-4954-B6F5-32D6422BC309}"/>
              </a:ext>
            </a:extLst>
          </p:cNvPr>
          <p:cNvSpPr txBox="1"/>
          <p:nvPr/>
        </p:nvSpPr>
        <p:spPr>
          <a:xfrm>
            <a:off x="5214258" y="229504"/>
            <a:ext cx="6477000" cy="954107"/>
          </a:xfrm>
          <a:prstGeom prst="rect">
            <a:avLst/>
          </a:prstGeom>
          <a:noFill/>
        </p:spPr>
        <p:txBody>
          <a:bodyPr wrap="square">
            <a:spAutoFit/>
          </a:bodyPr>
          <a:lstStyle/>
          <a:p>
            <a:pPr algn="ctr"/>
            <a:r>
              <a:rPr lang="en-US" sz="2800" dirty="0">
                <a:solidFill>
                  <a:schemeClr val="bg1"/>
                </a:solidFill>
              </a:rPr>
              <a:t>THE KEY PRINCIPLES OF THE LEAN STARTUP METHODOLOGY</a:t>
            </a:r>
          </a:p>
        </p:txBody>
      </p:sp>
      <p:sp>
        <p:nvSpPr>
          <p:cNvPr id="9" name="TextBox 8">
            <a:extLst>
              <a:ext uri="{FF2B5EF4-FFF2-40B4-BE49-F238E27FC236}">
                <a16:creationId xmlns:a16="http://schemas.microsoft.com/office/drawing/2014/main" id="{D0A2937D-D339-48E0-B5F0-4C3FF22D1B5A}"/>
              </a:ext>
            </a:extLst>
          </p:cNvPr>
          <p:cNvSpPr txBox="1"/>
          <p:nvPr/>
        </p:nvSpPr>
        <p:spPr>
          <a:xfrm>
            <a:off x="5318234" y="1183611"/>
            <a:ext cx="6477000" cy="4524315"/>
          </a:xfrm>
          <a:prstGeom prst="rect">
            <a:avLst/>
          </a:prstGeom>
          <a:noFill/>
        </p:spPr>
        <p:txBody>
          <a:bodyPr wrap="square" rtlCol="0">
            <a:spAutoFit/>
          </a:bodyPr>
          <a:lstStyle/>
          <a:p>
            <a:r>
              <a:rPr lang="en-US" sz="2400" dirty="0">
                <a:solidFill>
                  <a:schemeClr val="bg1"/>
                </a:solidFill>
              </a:rPr>
              <a:t>2. </a:t>
            </a:r>
            <a:r>
              <a:rPr lang="en-US" sz="2400" b="1" dirty="0">
                <a:solidFill>
                  <a:schemeClr val="bg1"/>
                </a:solidFill>
              </a:rPr>
              <a:t>Entrepreneurship is management. </a:t>
            </a:r>
          </a:p>
          <a:p>
            <a:r>
              <a:rPr lang="en-US" sz="2400" dirty="0">
                <a:solidFill>
                  <a:schemeClr val="bg1"/>
                </a:solidFill>
              </a:rPr>
              <a:t>Many companies, or in our case projects, assume that they don’t need to worry about things like management as they are so small. Like any company, management is essential. It may not look like traditional management in the sense there is less protocol, but management is necessary to be able to react in difficult situations, to liaise with stakeholders, and to guide coworkers/ volunteers with decision making and risk taking that may affect the outcomes</a:t>
            </a:r>
          </a:p>
          <a:p>
            <a:endParaRPr lang="en-IE" sz="2400" dirty="0">
              <a:solidFill>
                <a:schemeClr val="bg1"/>
              </a:solidFill>
            </a:endParaRPr>
          </a:p>
        </p:txBody>
      </p:sp>
      <p:pic>
        <p:nvPicPr>
          <p:cNvPr id="11" name="Picture 10">
            <a:extLst>
              <a:ext uri="{FF2B5EF4-FFF2-40B4-BE49-F238E27FC236}">
                <a16:creationId xmlns:a16="http://schemas.microsoft.com/office/drawing/2014/main" id="{F12E2036-02A7-4BDA-94EF-F41A9758484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257" y="13764"/>
            <a:ext cx="4572000" cy="6858000"/>
          </a:xfrm>
          <a:prstGeom prst="rect">
            <a:avLst/>
          </a:prstGeom>
        </p:spPr>
      </p:pic>
    </p:spTree>
    <p:extLst>
      <p:ext uri="{BB962C8B-B14F-4D97-AF65-F5344CB8AC3E}">
        <p14:creationId xmlns:p14="http://schemas.microsoft.com/office/powerpoint/2010/main" val="1097020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6" name="TextBox 5">
            <a:extLst>
              <a:ext uri="{FF2B5EF4-FFF2-40B4-BE49-F238E27FC236}">
                <a16:creationId xmlns:a16="http://schemas.microsoft.com/office/drawing/2014/main" id="{2B16AA21-54A9-4A3C-84C7-04945A8BFED6}"/>
              </a:ext>
            </a:extLst>
          </p:cNvPr>
          <p:cNvSpPr txBox="1"/>
          <p:nvPr/>
        </p:nvSpPr>
        <p:spPr>
          <a:xfrm>
            <a:off x="1435429" y="1328321"/>
            <a:ext cx="5384472" cy="5262979"/>
          </a:xfrm>
          <a:prstGeom prst="rect">
            <a:avLst/>
          </a:prstGeom>
          <a:noFill/>
        </p:spPr>
        <p:txBody>
          <a:bodyPr wrap="square" rtlCol="0">
            <a:spAutoFit/>
          </a:bodyPr>
          <a:lstStyle/>
          <a:p>
            <a:r>
              <a:rPr lang="en-US" sz="2400" dirty="0">
                <a:solidFill>
                  <a:schemeClr val="bg1"/>
                </a:solidFill>
              </a:rPr>
              <a:t>3</a:t>
            </a:r>
            <a:r>
              <a:rPr lang="en-US" sz="2400" b="1" dirty="0">
                <a:solidFill>
                  <a:schemeClr val="bg1"/>
                </a:solidFill>
              </a:rPr>
              <a:t>. Validated learning.</a:t>
            </a:r>
            <a:endParaRPr lang="en-US" sz="2400" dirty="0">
              <a:solidFill>
                <a:schemeClr val="bg1"/>
              </a:solidFill>
            </a:endParaRPr>
          </a:p>
          <a:p>
            <a:r>
              <a:rPr lang="en-US" sz="2400" dirty="0">
                <a:solidFill>
                  <a:schemeClr val="bg1"/>
                </a:solidFill>
              </a:rPr>
              <a:t>Validated learning means the startup conducts experiments to get results and base all future decisions on relevant scientific data from these results.</a:t>
            </a:r>
          </a:p>
          <a:p>
            <a:r>
              <a:rPr lang="en-US" sz="2400" dirty="0">
                <a:solidFill>
                  <a:schemeClr val="bg1"/>
                </a:solidFill>
              </a:rPr>
              <a:t>Looking at the data gives a startup a strong idea on whether or not their business is viable and sustainable.</a:t>
            </a:r>
          </a:p>
          <a:p>
            <a:endParaRPr lang="en-US" sz="2400" dirty="0">
              <a:solidFill>
                <a:schemeClr val="bg1"/>
              </a:solidFill>
            </a:endParaRPr>
          </a:p>
          <a:p>
            <a:r>
              <a:rPr lang="en-US" sz="2400" dirty="0">
                <a:solidFill>
                  <a:schemeClr val="bg1"/>
                </a:solidFill>
              </a:rPr>
              <a:t>An DCE project must identify if their product or service solves a problem in the market – if not, it cannot be sustainable. The project must adapt in order to become a success.</a:t>
            </a:r>
          </a:p>
        </p:txBody>
      </p:sp>
      <p:sp>
        <p:nvSpPr>
          <p:cNvPr id="8" name="Text Placeholder 1">
            <a:extLst>
              <a:ext uri="{FF2B5EF4-FFF2-40B4-BE49-F238E27FC236}">
                <a16:creationId xmlns:a16="http://schemas.microsoft.com/office/drawing/2014/main" id="{58EC61C5-5678-459C-8085-FFC5CDC99F09}"/>
              </a:ext>
            </a:extLst>
          </p:cNvPr>
          <p:cNvSpPr txBox="1">
            <a:spLocks/>
          </p:cNvSpPr>
          <p:nvPr/>
        </p:nvSpPr>
        <p:spPr>
          <a:xfrm>
            <a:off x="1467590" y="411687"/>
            <a:ext cx="5713711" cy="59031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800" dirty="0"/>
              <a:t>THE KEY PRINCIPLES OF THE LEAN STARTUP METHODOLOGY</a:t>
            </a:r>
          </a:p>
        </p:txBody>
      </p:sp>
      <p:pic>
        <p:nvPicPr>
          <p:cNvPr id="4" name="Picture Placeholder 3">
            <a:extLst>
              <a:ext uri="{FF2B5EF4-FFF2-40B4-BE49-F238E27FC236}">
                <a16:creationId xmlns:a16="http://schemas.microsoft.com/office/drawing/2014/main" id="{2606530F-A762-4772-847B-69A5CA6EA627}"/>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1391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B4EE4B5-201B-174E-B893-01ED4F1DAA83}"/>
              </a:ext>
            </a:extLst>
          </p:cNvPr>
          <p:cNvSpPr>
            <a:spLocks noGrp="1"/>
          </p:cNvSpPr>
          <p:nvPr>
            <p:ph type="body" sz="quarter" idx="15"/>
          </p:nvPr>
        </p:nvSpPr>
        <p:spPr/>
        <p:txBody>
          <a:bodyPr/>
          <a:lstStyle/>
          <a:p>
            <a:endParaRPr lang="en-US" dirty="0"/>
          </a:p>
        </p:txBody>
      </p:sp>
      <p:sp>
        <p:nvSpPr>
          <p:cNvPr id="7" name="Text Placeholder 6">
            <a:extLst>
              <a:ext uri="{FF2B5EF4-FFF2-40B4-BE49-F238E27FC236}">
                <a16:creationId xmlns:a16="http://schemas.microsoft.com/office/drawing/2014/main" id="{9F49D57C-D7DF-9F49-AF13-3998A730433E}"/>
              </a:ext>
            </a:extLst>
          </p:cNvPr>
          <p:cNvSpPr>
            <a:spLocks noGrp="1"/>
          </p:cNvSpPr>
          <p:nvPr>
            <p:ph type="body" sz="quarter" idx="18"/>
          </p:nvPr>
        </p:nvSpPr>
        <p:spPr/>
        <p:txBody>
          <a:bodyPr>
            <a:normAutofit lnSpcReduction="10000"/>
          </a:bodyPr>
          <a:lstStyle/>
          <a:p>
            <a:pPr marL="0"/>
            <a:r>
              <a:rPr lang="en-GB" dirty="0">
                <a:effectLst/>
                <a:latin typeface="Calibri" panose="020F0502020204030204" pitchFamily="34" charset="0"/>
                <a:ea typeface="Times New Roman" panose="02020603050405020304" pitchFamily="18" charset="0"/>
                <a:cs typeface="Calibri" panose="020F0502020204030204" pitchFamily="34" charset="0"/>
              </a:rPr>
              <a:t>Within this module budgeting and financing are introduced, providing students with ideas and resources on how they might finance their own Digital Civic Engagement (DCE) project. The concept of corporate social responsibility is also introduced, and how it might impact a DCE project in a positive way.</a:t>
            </a:r>
            <a:endParaRPr lang="en-IE" dirty="0">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solidFill>
                <a:srgbClr val="002060"/>
              </a:solidFill>
              <a:highlight>
                <a:srgbClr val="FFFF00"/>
              </a:highlight>
            </a:endParaRPr>
          </a:p>
        </p:txBody>
      </p:sp>
      <p:sp>
        <p:nvSpPr>
          <p:cNvPr id="6" name="Text Placeholder 5">
            <a:extLst>
              <a:ext uri="{FF2B5EF4-FFF2-40B4-BE49-F238E27FC236}">
                <a16:creationId xmlns:a16="http://schemas.microsoft.com/office/drawing/2014/main" id="{D1F97872-E326-814E-B621-401B933B821F}"/>
              </a:ext>
            </a:extLst>
          </p:cNvPr>
          <p:cNvSpPr>
            <a:spLocks noGrp="1"/>
          </p:cNvSpPr>
          <p:nvPr>
            <p:ph type="body" sz="quarter" idx="16"/>
          </p:nvPr>
        </p:nvSpPr>
        <p:spPr/>
        <p:txBody>
          <a:bodyPr/>
          <a:lstStyle/>
          <a:p>
            <a:r>
              <a:rPr lang="en-US" dirty="0"/>
              <a:t>Module 5 </a:t>
            </a:r>
          </a:p>
        </p:txBody>
      </p:sp>
      <p:sp>
        <p:nvSpPr>
          <p:cNvPr id="2" name="Text Placeholder 1">
            <a:extLst>
              <a:ext uri="{FF2B5EF4-FFF2-40B4-BE49-F238E27FC236}">
                <a16:creationId xmlns:a16="http://schemas.microsoft.com/office/drawing/2014/main" id="{5A80BA90-44CA-2744-BB6F-BEACD329C22E}"/>
              </a:ext>
            </a:extLst>
          </p:cNvPr>
          <p:cNvSpPr>
            <a:spLocks noGrp="1"/>
          </p:cNvSpPr>
          <p:nvPr>
            <p:ph type="body" sz="quarter" idx="14"/>
          </p:nvPr>
        </p:nvSpPr>
        <p:spPr/>
        <p:txBody>
          <a:bodyPr/>
          <a:lstStyle/>
          <a:p>
            <a:r>
              <a:rPr lang="en-US" dirty="0"/>
              <a:t>Topic 1: Estimating Project Costs And Financial Needs</a:t>
            </a:r>
          </a:p>
        </p:txBody>
      </p:sp>
      <p:sp>
        <p:nvSpPr>
          <p:cNvPr id="8" name="Text Placeholder 7">
            <a:extLst>
              <a:ext uri="{FF2B5EF4-FFF2-40B4-BE49-F238E27FC236}">
                <a16:creationId xmlns:a16="http://schemas.microsoft.com/office/drawing/2014/main" id="{A17A3573-EF13-E64A-81BB-BF0EFE81C18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C4419BF1-5CAF-8F47-86A0-836F57506040}"/>
              </a:ext>
            </a:extLst>
          </p:cNvPr>
          <p:cNvSpPr>
            <a:spLocks noGrp="1"/>
          </p:cNvSpPr>
          <p:nvPr>
            <p:ph type="body" sz="quarter" idx="20"/>
          </p:nvPr>
        </p:nvSpPr>
        <p:spPr>
          <a:xfrm>
            <a:off x="7229716" y="2575674"/>
            <a:ext cx="4465067" cy="822373"/>
          </a:xfrm>
        </p:spPr>
        <p:txBody>
          <a:bodyPr/>
          <a:lstStyle/>
          <a:p>
            <a:r>
              <a:rPr lang="en-US" dirty="0"/>
              <a:t>Topic 2: Spotlight On Lean Start Up and </a:t>
            </a:r>
            <a:r>
              <a:rPr lang="en-GB" dirty="0"/>
              <a:t>Sustainable Business Model Canvas</a:t>
            </a:r>
          </a:p>
          <a:p>
            <a:endParaRPr lang="en-US" dirty="0"/>
          </a:p>
        </p:txBody>
      </p:sp>
      <p:sp>
        <p:nvSpPr>
          <p:cNvPr id="10" name="Text Placeholder 9">
            <a:extLst>
              <a:ext uri="{FF2B5EF4-FFF2-40B4-BE49-F238E27FC236}">
                <a16:creationId xmlns:a16="http://schemas.microsoft.com/office/drawing/2014/main" id="{C48A5FD9-D237-2A4E-8E70-A4EEB17BACF2}"/>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2C40850D-009A-7441-B664-3A4BA8330E62}"/>
              </a:ext>
            </a:extLst>
          </p:cNvPr>
          <p:cNvSpPr>
            <a:spLocks noGrp="1"/>
          </p:cNvSpPr>
          <p:nvPr>
            <p:ph type="body" sz="quarter" idx="22"/>
          </p:nvPr>
        </p:nvSpPr>
        <p:spPr/>
        <p:txBody>
          <a:bodyPr/>
          <a:lstStyle/>
          <a:p>
            <a:r>
              <a:rPr lang="en-US" dirty="0"/>
              <a:t>Topic 3: Crowdfunding Your Civic Engagement Projects /Causes</a:t>
            </a:r>
          </a:p>
        </p:txBody>
      </p:sp>
      <p:sp>
        <p:nvSpPr>
          <p:cNvPr id="12" name="Text Placeholder 11">
            <a:extLst>
              <a:ext uri="{FF2B5EF4-FFF2-40B4-BE49-F238E27FC236}">
                <a16:creationId xmlns:a16="http://schemas.microsoft.com/office/drawing/2014/main" id="{9D01DFFD-F752-934A-8AD0-6D0868299CF3}"/>
              </a:ext>
            </a:extLst>
          </p:cNvPr>
          <p:cNvSpPr>
            <a:spLocks noGrp="1"/>
          </p:cNvSpPr>
          <p:nvPr>
            <p:ph type="body" sz="quarter" idx="23"/>
          </p:nvPr>
        </p:nvSpPr>
        <p:spPr/>
        <p:txBody>
          <a:bodyPr/>
          <a:lstStyle/>
          <a:p>
            <a:endParaRPr lang="en-US" dirty="0"/>
          </a:p>
        </p:txBody>
      </p:sp>
      <p:sp>
        <p:nvSpPr>
          <p:cNvPr id="13" name="Text Placeholder 12">
            <a:extLst>
              <a:ext uri="{FF2B5EF4-FFF2-40B4-BE49-F238E27FC236}">
                <a16:creationId xmlns:a16="http://schemas.microsoft.com/office/drawing/2014/main" id="{49B03528-2202-E941-B8AD-F9FFA7651659}"/>
              </a:ext>
            </a:extLst>
          </p:cNvPr>
          <p:cNvSpPr>
            <a:spLocks noGrp="1"/>
          </p:cNvSpPr>
          <p:nvPr>
            <p:ph type="body" sz="quarter" idx="24"/>
          </p:nvPr>
        </p:nvSpPr>
        <p:spPr>
          <a:xfrm>
            <a:off x="7229716" y="4626150"/>
            <a:ext cx="4465067" cy="822373"/>
          </a:xfrm>
        </p:spPr>
        <p:txBody>
          <a:bodyPr/>
          <a:lstStyle/>
          <a:p>
            <a:r>
              <a:rPr lang="en-US" dirty="0"/>
              <a:t>Topic 4: Leveraging the power of  corporate social responsibility</a:t>
            </a:r>
          </a:p>
          <a:p>
            <a:endParaRPr lang="en-US" dirty="0"/>
          </a:p>
        </p:txBody>
      </p:sp>
      <p:sp>
        <p:nvSpPr>
          <p:cNvPr id="14" name="Text Placeholder 13">
            <a:extLst>
              <a:ext uri="{FF2B5EF4-FFF2-40B4-BE49-F238E27FC236}">
                <a16:creationId xmlns:a16="http://schemas.microsoft.com/office/drawing/2014/main" id="{3B7B5BCC-0C75-6048-B2A1-702C8D5716E9}"/>
              </a:ext>
            </a:extLst>
          </p:cNvPr>
          <p:cNvSpPr>
            <a:spLocks noGrp="1"/>
          </p:cNvSpPr>
          <p:nvPr>
            <p:ph type="body" sz="quarter" idx="25"/>
          </p:nvPr>
        </p:nvSpPr>
        <p:spPr/>
        <p:txBody>
          <a:bodyPr/>
          <a:lstStyle/>
          <a:p>
            <a:endParaRPr lang="en-US" dirty="0"/>
          </a:p>
        </p:txBody>
      </p:sp>
      <p:sp>
        <p:nvSpPr>
          <p:cNvPr id="15" name="Text Placeholder 14">
            <a:extLst>
              <a:ext uri="{FF2B5EF4-FFF2-40B4-BE49-F238E27FC236}">
                <a16:creationId xmlns:a16="http://schemas.microsoft.com/office/drawing/2014/main" id="{2CF53864-63EB-9940-A7F3-3B7A547B5905}"/>
              </a:ext>
            </a:extLst>
          </p:cNvPr>
          <p:cNvSpPr>
            <a:spLocks noGrp="1"/>
          </p:cNvSpPr>
          <p:nvPr>
            <p:ph type="body" sz="quarter" idx="26"/>
          </p:nvPr>
        </p:nvSpPr>
        <p:spPr/>
        <p:txBody>
          <a:bodyPr/>
          <a:lstStyle/>
          <a:p>
            <a:r>
              <a:rPr lang="en-US" dirty="0"/>
              <a:t>Module 5 Exercises</a:t>
            </a:r>
          </a:p>
        </p:txBody>
      </p:sp>
      <p:sp>
        <p:nvSpPr>
          <p:cNvPr id="16" name="TextBox 15">
            <a:extLst>
              <a:ext uri="{FF2B5EF4-FFF2-40B4-BE49-F238E27FC236}">
                <a16:creationId xmlns:a16="http://schemas.microsoft.com/office/drawing/2014/main" id="{8A54B590-BFD2-4697-9F6E-F13FC752E633}"/>
              </a:ext>
            </a:extLst>
          </p:cNvPr>
          <p:cNvSpPr txBox="1"/>
          <p:nvPr/>
        </p:nvSpPr>
        <p:spPr>
          <a:xfrm>
            <a:off x="5772724" y="6431762"/>
            <a:ext cx="6419276" cy="369332"/>
          </a:xfrm>
          <a:prstGeom prst="rect">
            <a:avLst/>
          </a:prstGeom>
          <a:noFill/>
        </p:spPr>
        <p:txBody>
          <a:bodyPr wrap="square">
            <a:spAutoFit/>
          </a:bodyPr>
          <a:lstStyle/>
          <a:p>
            <a:r>
              <a:rPr lang="en-US" sz="900" dirty="0">
                <a:solidFill>
                  <a:srgbClr val="002060"/>
                </a:solidFill>
              </a:rPr>
              <a:t>This project has been funded with support from the European Commission. This publication reflects the views only of the author(s), and the Commission cannot be held responsible for any use, which may be made of the information contained therein. </a:t>
            </a:r>
          </a:p>
        </p:txBody>
      </p:sp>
    </p:spTree>
    <p:extLst>
      <p:ext uri="{BB962C8B-B14F-4D97-AF65-F5344CB8AC3E}">
        <p14:creationId xmlns:p14="http://schemas.microsoft.com/office/powerpoint/2010/main" val="40800543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469570" y="1351508"/>
            <a:ext cx="5147674" cy="3416320"/>
          </a:xfrm>
          <a:prstGeom prst="rect">
            <a:avLst/>
          </a:prstGeom>
          <a:noFill/>
        </p:spPr>
        <p:txBody>
          <a:bodyPr wrap="square" rtlCol="0">
            <a:spAutoFit/>
          </a:bodyPr>
          <a:lstStyle/>
          <a:p>
            <a:r>
              <a:rPr lang="en-US" sz="2400" b="1" dirty="0">
                <a:solidFill>
                  <a:schemeClr val="bg1"/>
                </a:solidFill>
              </a:rPr>
              <a:t>4. Innovation accounting.</a:t>
            </a:r>
          </a:p>
          <a:p>
            <a:endParaRPr lang="en-US" sz="2400" dirty="0">
              <a:solidFill>
                <a:schemeClr val="bg1"/>
              </a:solidFill>
            </a:endParaRPr>
          </a:p>
          <a:p>
            <a:r>
              <a:rPr lang="en-US" sz="2400" dirty="0">
                <a:solidFill>
                  <a:schemeClr val="bg1"/>
                </a:solidFill>
              </a:rPr>
              <a:t>In order to create a successful and sustainable project, we must focus on a different kind of accounting: monitoring progress in an objective way, prioritizing work and setting up milestones for the project, and making decisions based on the results of data.</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685195" y="302617"/>
            <a:ext cx="4932049" cy="1079760"/>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THE KEY PRINCIPLES OF THE LEAN STARTUP METHODOLOGY</a:t>
            </a:r>
          </a:p>
          <a:p>
            <a:endParaRPr lang="en-US" dirty="0"/>
          </a:p>
        </p:txBody>
      </p:sp>
      <p:pic>
        <p:nvPicPr>
          <p:cNvPr id="4" name="Picture Placeholder 3">
            <a:extLst>
              <a:ext uri="{FF2B5EF4-FFF2-40B4-BE49-F238E27FC236}">
                <a16:creationId xmlns:a16="http://schemas.microsoft.com/office/drawing/2014/main" id="{1735C4FE-39B5-4EE9-8F23-45C054C3E41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10624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228599"/>
            <a:ext cx="4716425" cy="1034407"/>
          </a:xfrm>
        </p:spPr>
        <p:txBody>
          <a:bodyPr>
            <a:normAutofit/>
          </a:bodyPr>
          <a:lstStyle/>
          <a:p>
            <a:pPr algn="ctr"/>
            <a:r>
              <a:rPr lang="en-US" sz="2800" dirty="0"/>
              <a:t>SUSTAINABLE BUSINESS MODEL CANVAS</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545771" y="1263007"/>
            <a:ext cx="5306291" cy="4893647"/>
          </a:xfrm>
          <a:prstGeom prst="rect">
            <a:avLst/>
          </a:prstGeom>
          <a:noFill/>
        </p:spPr>
        <p:txBody>
          <a:bodyPr wrap="square" rtlCol="0">
            <a:spAutoFit/>
          </a:bodyPr>
          <a:lstStyle/>
          <a:p>
            <a:r>
              <a:rPr lang="en-US" sz="2400" dirty="0">
                <a:solidFill>
                  <a:schemeClr val="bg1"/>
                </a:solidFill>
              </a:rPr>
              <a:t>The Sustainable Business Model Canvas is a useful tool to develop an idea into a viable business model. It focuses on making sure the relationships both inside and outside of the project work holistically. It can also identify the ecological and sociological consequences of the project.</a:t>
            </a:r>
          </a:p>
          <a:p>
            <a:endParaRPr lang="en-US" sz="2400" dirty="0">
              <a:solidFill>
                <a:schemeClr val="bg1"/>
              </a:solidFill>
            </a:endParaRPr>
          </a:p>
          <a:p>
            <a:r>
              <a:rPr lang="en-US" sz="2400" dirty="0">
                <a:solidFill>
                  <a:schemeClr val="bg1"/>
                </a:solidFill>
              </a:rPr>
              <a:t>It is relevant to student digital civic engagers in that it aims to increase positive impacts on society and decrease negative impacts</a:t>
            </a:r>
            <a:endParaRPr lang="en-IE" sz="2400" dirty="0">
              <a:solidFill>
                <a:schemeClr val="bg1"/>
              </a:solidFill>
            </a:endParaRPr>
          </a:p>
        </p:txBody>
      </p:sp>
      <p:pic>
        <p:nvPicPr>
          <p:cNvPr id="4" name="Picture Placeholder 3">
            <a:extLst>
              <a:ext uri="{FF2B5EF4-FFF2-40B4-BE49-F238E27FC236}">
                <a16:creationId xmlns:a16="http://schemas.microsoft.com/office/drawing/2014/main" id="{C6E7B891-81A9-461C-859C-152FA5D168F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48969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266607" y="1389528"/>
            <a:ext cx="6105522" cy="4078944"/>
          </a:xfrm>
        </p:spPr>
        <p:txBody>
          <a:bodyPr>
            <a:normAutofit/>
          </a:bodyPr>
          <a:lstStyle/>
          <a:p>
            <a:pPr marL="0" indent="0"/>
            <a:r>
              <a:rPr lang="en-US" b="1" dirty="0"/>
              <a:t>Step 1</a:t>
            </a:r>
            <a:r>
              <a:rPr lang="en-US" dirty="0"/>
              <a:t>: </a:t>
            </a:r>
            <a:r>
              <a:rPr lang="en-US" dirty="0" err="1"/>
              <a:t>Familiarise</a:t>
            </a:r>
            <a:r>
              <a:rPr lang="en-US" dirty="0"/>
              <a:t> yourself with the 11 key elements grouped as follows:</a:t>
            </a:r>
          </a:p>
          <a:p>
            <a:pPr marL="342900" indent="-342900">
              <a:buFont typeface="Arial" panose="020B0604020202020204" pitchFamily="34" charset="0"/>
              <a:buChar char="•"/>
            </a:pPr>
            <a:r>
              <a:rPr lang="en-US" dirty="0"/>
              <a:t>Value Proposition – Customer Relationships – Channels – Customer Segments</a:t>
            </a:r>
          </a:p>
          <a:p>
            <a:pPr marL="342900" indent="-342900">
              <a:buFont typeface="Arial" panose="020B0604020202020204" pitchFamily="34" charset="0"/>
              <a:buChar char="•"/>
            </a:pPr>
            <a:r>
              <a:rPr lang="en-US" dirty="0"/>
              <a:t>Key Partners – Key Activities – Key Resources</a:t>
            </a:r>
          </a:p>
          <a:p>
            <a:pPr marL="342900" indent="-342900">
              <a:buFont typeface="Arial" panose="020B0604020202020204" pitchFamily="34" charset="0"/>
              <a:buChar char="•"/>
            </a:pPr>
            <a:r>
              <a:rPr lang="en-US" dirty="0"/>
              <a:t>Cost Structure – Revenue Streams</a:t>
            </a:r>
          </a:p>
          <a:p>
            <a:pPr marL="342900" indent="-342900">
              <a:buFont typeface="Arial" panose="020B0604020202020204" pitchFamily="34" charset="0"/>
              <a:buChar char="•"/>
            </a:pPr>
            <a:r>
              <a:rPr lang="en-US" dirty="0"/>
              <a:t>Eco-Social Costs – Eco-Social Benefits</a:t>
            </a:r>
          </a:p>
          <a:p>
            <a:pPr marL="0" indent="0"/>
            <a:r>
              <a:rPr lang="en-US" dirty="0"/>
              <a:t>Your Value Proposition or Customer Segments element will determine </a:t>
            </a:r>
            <a:r>
              <a:rPr lang="en-US" b="1" dirty="0"/>
              <a:t>what</a:t>
            </a:r>
            <a:r>
              <a:rPr lang="en-US" dirty="0"/>
              <a:t> problem your project wants to solve, and </a:t>
            </a:r>
            <a:r>
              <a:rPr lang="en-US" b="1" dirty="0"/>
              <a:t>whose</a:t>
            </a:r>
            <a:r>
              <a:rPr lang="en-US" dirty="0"/>
              <a:t>.</a:t>
            </a:r>
          </a:p>
          <a:p>
            <a:endParaRPr lang="en-US" dirty="0"/>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734715" y="288755"/>
            <a:ext cx="5085159" cy="590313"/>
          </a:xfrm>
        </p:spPr>
        <p:txBody>
          <a:bodyPr>
            <a:normAutofit fontScale="25000" lnSpcReduction="20000"/>
          </a:bodyPr>
          <a:lstStyle/>
          <a:p>
            <a:pPr algn="ctr"/>
            <a:r>
              <a:rPr lang="en-US" sz="11200" dirty="0"/>
              <a:t>STEPS IN THE SUSTAINABLE BUSINESS MODEL CANVAS</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3" name="Picture 2">
            <a:extLst>
              <a:ext uri="{FF2B5EF4-FFF2-40B4-BE49-F238E27FC236}">
                <a16:creationId xmlns:a16="http://schemas.microsoft.com/office/drawing/2014/main" id="{26CAAE36-6F89-4C6E-89FD-DCAD4D5926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11990" y="288755"/>
            <a:ext cx="5085159" cy="5447573"/>
          </a:xfrm>
          <a:prstGeom prst="rect">
            <a:avLst/>
          </a:prstGeom>
        </p:spPr>
      </p:pic>
      <p:sp>
        <p:nvSpPr>
          <p:cNvPr id="4" name="Rectangle 3">
            <a:extLst>
              <a:ext uri="{FF2B5EF4-FFF2-40B4-BE49-F238E27FC236}">
                <a16:creationId xmlns:a16="http://schemas.microsoft.com/office/drawing/2014/main" id="{5E6A8A6C-0B52-4E04-ADC0-FD57EE442B75}"/>
              </a:ext>
            </a:extLst>
          </p:cNvPr>
          <p:cNvSpPr/>
          <p:nvPr/>
        </p:nvSpPr>
        <p:spPr>
          <a:xfrm>
            <a:off x="10815058" y="288757"/>
            <a:ext cx="1133571" cy="54475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855094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2" name="Text Placeholder 1">
            <a:extLst>
              <a:ext uri="{FF2B5EF4-FFF2-40B4-BE49-F238E27FC236}">
                <a16:creationId xmlns:a16="http://schemas.microsoft.com/office/drawing/2014/main" id="{46B2BA6B-8CD2-4616-A8B3-D832701AD9CA}"/>
              </a:ext>
            </a:extLst>
          </p:cNvPr>
          <p:cNvSpPr>
            <a:spLocks noGrp="1"/>
          </p:cNvSpPr>
          <p:nvPr>
            <p:ph type="body" sz="quarter" idx="18"/>
          </p:nvPr>
        </p:nvSpPr>
        <p:spPr>
          <a:xfrm>
            <a:off x="402772" y="1755414"/>
            <a:ext cx="11227130" cy="3867704"/>
          </a:xfrm>
        </p:spPr>
        <p:txBody>
          <a:bodyPr/>
          <a:lstStyle/>
          <a:p>
            <a:pPr marL="0" indent="0"/>
            <a:r>
              <a:rPr lang="en-US" b="1" dirty="0"/>
              <a:t>Step 2. </a:t>
            </a:r>
            <a:r>
              <a:rPr lang="en-US" dirty="0"/>
              <a:t>Work as part of your team to find a common understanding. When each person in the team is involved in the visualization of the company, it provides a canvas for developing the idea further.</a:t>
            </a:r>
          </a:p>
          <a:p>
            <a:pPr marL="0" indent="0"/>
            <a:r>
              <a:rPr lang="en-US" b="1" dirty="0"/>
              <a:t>Step 3. </a:t>
            </a:r>
            <a:r>
              <a:rPr lang="en-US" dirty="0"/>
              <a:t>Present your idea canvas to your class, team or teacher. Invite feedback and implement any necessary changes in further iterations until you are happy with the result.</a:t>
            </a:r>
          </a:p>
          <a:p>
            <a:pPr marL="0" indent="0"/>
            <a:r>
              <a:rPr lang="en-US" b="1" dirty="0"/>
              <a:t>Step 4</a:t>
            </a:r>
            <a:r>
              <a:rPr lang="en-US" dirty="0"/>
              <a:t>. From the canvas comes a solid business model from which milestones and targets are made. More detailed plans can now be made, with the canvas and plan modified as necessary.</a:t>
            </a:r>
          </a:p>
          <a:p>
            <a:endParaRPr lang="en-IE" dirty="0"/>
          </a:p>
        </p:txBody>
      </p:sp>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p:txBody>
          <a:bodyPr>
            <a:normAutofit/>
          </a:bodyPr>
          <a:lstStyle/>
          <a:p>
            <a:pPr algn="ctr"/>
            <a:r>
              <a:rPr lang="en-US" sz="2800" dirty="0"/>
              <a:t>STEPS IN THE SUSTAINABLE BUSINESS MODEL CANVAS</a:t>
            </a:r>
          </a:p>
          <a:p>
            <a:endParaRPr lang="en-IE" dirty="0"/>
          </a:p>
        </p:txBody>
      </p:sp>
      <p:sp>
        <p:nvSpPr>
          <p:cNvPr id="9" name="TextBox 8">
            <a:extLst>
              <a:ext uri="{FF2B5EF4-FFF2-40B4-BE49-F238E27FC236}">
                <a16:creationId xmlns:a16="http://schemas.microsoft.com/office/drawing/2014/main" id="{E4DC8668-1442-4FD5-AC24-AE5C79F6E6CD}"/>
              </a:ext>
            </a:extLst>
          </p:cNvPr>
          <p:cNvSpPr txBox="1"/>
          <p:nvPr/>
        </p:nvSpPr>
        <p:spPr>
          <a:xfrm>
            <a:off x="5915890" y="6491546"/>
            <a:ext cx="1872343" cy="369332"/>
          </a:xfrm>
          <a:prstGeom prst="rect">
            <a:avLst/>
          </a:prstGeom>
          <a:noFill/>
        </p:spPr>
        <p:txBody>
          <a:bodyPr wrap="square" rtlCol="0">
            <a:spAutoFit/>
          </a:bodyPr>
          <a:lstStyle/>
          <a:p>
            <a:r>
              <a:rPr lang="en-IE" dirty="0">
                <a:solidFill>
                  <a:schemeClr val="bg1"/>
                </a:solidFill>
                <a:hlinkClick r:id="rId3">
                  <a:extLst>
                    <a:ext uri="{A12FA001-AC4F-418D-AE19-62706E023703}">
                      <ahyp:hlinkClr xmlns:ahyp="http://schemas.microsoft.com/office/drawing/2018/hyperlinkcolor" val="tx"/>
                    </a:ext>
                  </a:extLst>
                </a:hlinkClick>
              </a:rPr>
              <a:t>Source</a:t>
            </a:r>
            <a:endParaRPr lang="en-IE" dirty="0">
              <a:solidFill>
                <a:schemeClr val="bg1"/>
              </a:solidFill>
            </a:endParaRPr>
          </a:p>
        </p:txBody>
      </p:sp>
    </p:spTree>
    <p:extLst>
      <p:ext uri="{BB962C8B-B14F-4D97-AF65-F5344CB8AC3E}">
        <p14:creationId xmlns:p14="http://schemas.microsoft.com/office/powerpoint/2010/main" val="14523095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1E398E9D-4461-024D-A2E3-14B5C3DEF05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flipH="1" flipV="1">
            <a:off x="9820894" y="5106391"/>
            <a:ext cx="2371106" cy="1765372"/>
          </a:xfrm>
          <a:prstGeom prst="rect">
            <a:avLst/>
          </a:prstGeom>
        </p:spPr>
      </p:pic>
      <p:sp>
        <p:nvSpPr>
          <p:cNvPr id="8" name="TextBox 7">
            <a:extLst>
              <a:ext uri="{FF2B5EF4-FFF2-40B4-BE49-F238E27FC236}">
                <a16:creationId xmlns:a16="http://schemas.microsoft.com/office/drawing/2014/main" id="{1B401A5A-687D-4746-AB50-94EBA6F9FC15}"/>
              </a:ext>
            </a:extLst>
          </p:cNvPr>
          <p:cNvSpPr txBox="1"/>
          <p:nvPr/>
        </p:nvSpPr>
        <p:spPr>
          <a:xfrm>
            <a:off x="1545487" y="1652171"/>
            <a:ext cx="5105121" cy="4893647"/>
          </a:xfrm>
          <a:prstGeom prst="rect">
            <a:avLst/>
          </a:prstGeom>
          <a:noFill/>
        </p:spPr>
        <p:txBody>
          <a:bodyPr wrap="square" rtlCol="0">
            <a:spAutoFit/>
          </a:bodyPr>
          <a:lstStyle/>
          <a:p>
            <a:r>
              <a:rPr lang="en-IE" sz="2400" dirty="0">
                <a:solidFill>
                  <a:schemeClr val="bg1"/>
                </a:solidFill>
              </a:rPr>
              <a:t>For more information &amp; resources, check out the following links:</a:t>
            </a:r>
          </a:p>
          <a:p>
            <a:endParaRPr lang="en-IE" sz="2400" dirty="0">
              <a:solidFill>
                <a:schemeClr val="bg1"/>
              </a:solidFill>
            </a:endParaRPr>
          </a:p>
          <a:p>
            <a:r>
              <a:rPr lang="en-US" sz="2400" dirty="0">
                <a:solidFill>
                  <a:schemeClr val="bg1"/>
                </a:solidFill>
                <a:hlinkClick r:id="rId3">
                  <a:extLst>
                    <a:ext uri="{A12FA001-AC4F-418D-AE19-62706E023703}">
                      <ahyp:hlinkClr xmlns:ahyp="http://schemas.microsoft.com/office/drawing/2018/hyperlinkcolor" val="tx"/>
                    </a:ext>
                  </a:extLst>
                </a:hlinkClick>
              </a:rPr>
              <a:t>The Lean Startup Methodology</a:t>
            </a:r>
            <a:endParaRPr lang="en-US" sz="2400" dirty="0">
              <a:solidFill>
                <a:schemeClr val="bg1"/>
              </a:solidFill>
            </a:endParaRPr>
          </a:p>
          <a:p>
            <a:endParaRPr lang="en-IE" sz="2400" dirty="0">
              <a:solidFill>
                <a:schemeClr val="bg1"/>
              </a:solidFill>
            </a:endParaRPr>
          </a:p>
          <a:p>
            <a:r>
              <a:rPr lang="en-US" sz="2400" dirty="0" err="1">
                <a:solidFill>
                  <a:schemeClr val="bg1"/>
                </a:solidFill>
                <a:hlinkClick r:id="rId4">
                  <a:extLst>
                    <a:ext uri="{A12FA001-AC4F-418D-AE19-62706E023703}">
                      <ahyp:hlinkClr xmlns:ahyp="http://schemas.microsoft.com/office/drawing/2018/hyperlinkcolor" val="tx"/>
                    </a:ext>
                  </a:extLst>
                </a:hlinkClick>
              </a:rPr>
              <a:t>IdeaBuddy</a:t>
            </a:r>
            <a:r>
              <a:rPr lang="en-US" sz="2400" dirty="0">
                <a:solidFill>
                  <a:schemeClr val="bg1"/>
                </a:solidFill>
                <a:hlinkClick r:id="rId4">
                  <a:extLst>
                    <a:ext uri="{A12FA001-AC4F-418D-AE19-62706E023703}">
                      <ahyp:hlinkClr xmlns:ahyp="http://schemas.microsoft.com/office/drawing/2018/hyperlinkcolor" val="tx"/>
                    </a:ext>
                  </a:extLst>
                </a:hlinkClick>
              </a:rPr>
              <a:t> Blog: The key Principles of lean Startup Methodology</a:t>
            </a:r>
            <a:endParaRPr lang="en-US" sz="2400" dirty="0">
              <a:solidFill>
                <a:schemeClr val="bg1"/>
              </a:solidFill>
            </a:endParaRPr>
          </a:p>
          <a:p>
            <a:endParaRPr lang="en-IE" sz="2400" dirty="0">
              <a:solidFill>
                <a:schemeClr val="bg1"/>
              </a:solidFill>
            </a:endParaRPr>
          </a:p>
          <a:p>
            <a:r>
              <a:rPr lang="fi-FI" sz="2400" dirty="0">
                <a:solidFill>
                  <a:schemeClr val="bg1"/>
                </a:solidFill>
                <a:hlinkClick r:id="rId5">
                  <a:extLst>
                    <a:ext uri="{A12FA001-AC4F-418D-AE19-62706E023703}">
                      <ahyp:hlinkClr xmlns:ahyp="http://schemas.microsoft.com/office/drawing/2018/hyperlinkcolor" val="tx"/>
                    </a:ext>
                  </a:extLst>
                </a:hlinkClick>
              </a:rPr>
              <a:t>CapGemini blogs on innovation</a:t>
            </a:r>
            <a:endParaRPr lang="fi-FI" sz="2400" dirty="0">
              <a:solidFill>
                <a:schemeClr val="bg1"/>
              </a:solidFill>
            </a:endParaRPr>
          </a:p>
          <a:p>
            <a:endParaRPr lang="fi-FI" sz="2400" dirty="0">
              <a:solidFill>
                <a:schemeClr val="bg1"/>
              </a:solidFill>
            </a:endParaRPr>
          </a:p>
          <a:p>
            <a:r>
              <a:rPr lang="en-US" sz="2400" dirty="0">
                <a:solidFill>
                  <a:schemeClr val="bg1"/>
                </a:solidFill>
                <a:hlinkClick r:id="rId6">
                  <a:extLst>
                    <a:ext uri="{A12FA001-AC4F-418D-AE19-62706E023703}">
                      <ahyp:hlinkClr xmlns:ahyp="http://schemas.microsoft.com/office/drawing/2018/hyperlinkcolor" val="tx"/>
                    </a:ext>
                  </a:extLst>
                </a:hlinkClick>
              </a:rPr>
              <a:t>Sustainable Business Model Canvas</a:t>
            </a:r>
            <a:endParaRPr lang="en-US" sz="2400" dirty="0">
              <a:solidFill>
                <a:schemeClr val="bg1"/>
              </a:solidFill>
            </a:endParaRPr>
          </a:p>
          <a:p>
            <a:endParaRPr lang="fi-FI" sz="2400" dirty="0">
              <a:solidFill>
                <a:schemeClr val="bg1"/>
              </a:solidFill>
            </a:endParaRPr>
          </a:p>
          <a:p>
            <a:r>
              <a:rPr lang="fi-FI" sz="2400" dirty="0">
                <a:solidFill>
                  <a:schemeClr val="bg1"/>
                </a:solidFill>
              </a:rPr>
              <a:t> </a:t>
            </a:r>
          </a:p>
        </p:txBody>
      </p:sp>
      <p:sp>
        <p:nvSpPr>
          <p:cNvPr id="11" name="Text Placeholder 1">
            <a:extLst>
              <a:ext uri="{FF2B5EF4-FFF2-40B4-BE49-F238E27FC236}">
                <a16:creationId xmlns:a16="http://schemas.microsoft.com/office/drawing/2014/main" id="{95D76ED6-0522-4C13-B955-B1410E8E3F94}"/>
              </a:ext>
            </a:extLst>
          </p:cNvPr>
          <p:cNvSpPr txBox="1">
            <a:spLocks/>
          </p:cNvSpPr>
          <p:nvPr/>
        </p:nvSpPr>
        <p:spPr>
          <a:xfrm>
            <a:off x="1718560" y="306874"/>
            <a:ext cx="4716425" cy="93409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4000" b="1" dirty="0"/>
              <a:t>DEEPER STUDY</a:t>
            </a:r>
          </a:p>
          <a:p>
            <a:endParaRPr lang="en-US" sz="3200" dirty="0"/>
          </a:p>
        </p:txBody>
      </p:sp>
      <p:pic>
        <p:nvPicPr>
          <p:cNvPr id="4" name="Picture Placeholder 3">
            <a:extLst>
              <a:ext uri="{FF2B5EF4-FFF2-40B4-BE49-F238E27FC236}">
                <a16:creationId xmlns:a16="http://schemas.microsoft.com/office/drawing/2014/main" id="{3D91BF35-EE69-477D-9E96-28957BC5C967}"/>
              </a:ext>
            </a:extLst>
          </p:cNvPr>
          <p:cNvPicPr>
            <a:picLocks noGrp="1" noChangeAspect="1"/>
          </p:cNvPicPr>
          <p:nvPr>
            <p:ph type="pic" sz="quarter" idx="10"/>
          </p:nvPr>
        </p:nvPicPr>
        <p:blipFill>
          <a:blip r:embed="rId7"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90601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36831D8-FC61-4A4D-BCD9-63F354BA0141}"/>
              </a:ext>
            </a:extLst>
          </p:cNvPr>
          <p:cNvSpPr>
            <a:spLocks noGrp="1"/>
          </p:cNvSpPr>
          <p:nvPr>
            <p:ph type="body" sz="quarter" idx="16"/>
          </p:nvPr>
        </p:nvSpPr>
        <p:spPr>
          <a:xfrm>
            <a:off x="2149154" y="687703"/>
            <a:ext cx="9574760" cy="1068887"/>
          </a:xfrm>
        </p:spPr>
        <p:txBody>
          <a:bodyPr>
            <a:normAutofit fontScale="92500" lnSpcReduction="20000"/>
          </a:bodyPr>
          <a:lstStyle/>
          <a:p>
            <a:r>
              <a:rPr lang="en-US" sz="4400" dirty="0"/>
              <a:t>CROWDFUNDING YOUR CIVIC ENGAGEMENT PROJECTS/ CAUSES</a:t>
            </a:r>
            <a:endParaRPr lang="en-IE" sz="4400" dirty="0"/>
          </a:p>
        </p:txBody>
      </p:sp>
      <p:sp>
        <p:nvSpPr>
          <p:cNvPr id="6" name="Text Placeholder 5">
            <a:extLst>
              <a:ext uri="{FF2B5EF4-FFF2-40B4-BE49-F238E27FC236}">
                <a16:creationId xmlns:a16="http://schemas.microsoft.com/office/drawing/2014/main" id="{C860B8A6-945C-40B6-9F55-E6409162101B}"/>
              </a:ext>
            </a:extLst>
          </p:cNvPr>
          <p:cNvSpPr>
            <a:spLocks noGrp="1"/>
          </p:cNvSpPr>
          <p:nvPr>
            <p:ph type="body" sz="quarter" idx="17"/>
          </p:nvPr>
        </p:nvSpPr>
        <p:spPr/>
        <p:txBody>
          <a:bodyPr>
            <a:normAutofit fontScale="85000" lnSpcReduction="20000"/>
          </a:bodyPr>
          <a:lstStyle/>
          <a:p>
            <a:r>
              <a:rPr lang="en-IE" dirty="0"/>
              <a:t>03</a:t>
            </a:r>
          </a:p>
        </p:txBody>
      </p:sp>
      <p:sp>
        <p:nvSpPr>
          <p:cNvPr id="4" name="TextBox 3">
            <a:extLst>
              <a:ext uri="{FF2B5EF4-FFF2-40B4-BE49-F238E27FC236}">
                <a16:creationId xmlns:a16="http://schemas.microsoft.com/office/drawing/2014/main" id="{B8B8DA38-4BC3-488D-9AB6-97522091D9A7}"/>
              </a:ext>
            </a:extLst>
          </p:cNvPr>
          <p:cNvSpPr txBox="1"/>
          <p:nvPr/>
        </p:nvSpPr>
        <p:spPr>
          <a:xfrm>
            <a:off x="7685019" y="5159460"/>
            <a:ext cx="6097656" cy="523220"/>
          </a:xfrm>
          <a:prstGeom prst="rect">
            <a:avLst/>
          </a:prstGeom>
          <a:noFill/>
        </p:spPr>
        <p:txBody>
          <a:bodyPr wrap="square">
            <a:spAutoFit/>
          </a:bodyPr>
          <a:lstStyle/>
          <a:p>
            <a:r>
              <a:rPr lang="en-IE" sz="2800" b="1" dirty="0">
                <a:solidFill>
                  <a:schemeClr val="bg1"/>
                </a:solidFill>
              </a:rPr>
              <a:t>Learner level: Intermediate</a:t>
            </a:r>
          </a:p>
        </p:txBody>
      </p:sp>
    </p:spTree>
    <p:extLst>
      <p:ext uri="{BB962C8B-B14F-4D97-AF65-F5344CB8AC3E}">
        <p14:creationId xmlns:p14="http://schemas.microsoft.com/office/powerpoint/2010/main" val="1130676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561" y="228600"/>
            <a:ext cx="4716425" cy="765204"/>
          </a:xfrm>
        </p:spPr>
        <p:txBody>
          <a:bodyPr>
            <a:noAutofit/>
          </a:bodyPr>
          <a:lstStyle/>
          <a:p>
            <a:pPr algn="ctr"/>
            <a:r>
              <a:rPr lang="en-US" sz="2800" dirty="0"/>
              <a:t>WHAT IS CROWDFUNDING?		</a:t>
            </a:r>
          </a:p>
          <a:p>
            <a:pPr algn="ctr"/>
            <a:endParaRPr lang="en-US" sz="2800"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465032" y="1248634"/>
            <a:ext cx="5387030" cy="5262979"/>
          </a:xfrm>
          <a:prstGeom prst="rect">
            <a:avLst/>
          </a:prstGeom>
          <a:noFill/>
        </p:spPr>
        <p:txBody>
          <a:bodyPr wrap="square" rtlCol="0">
            <a:spAutoFit/>
          </a:bodyPr>
          <a:lstStyle/>
          <a:p>
            <a:r>
              <a:rPr lang="en-US" sz="2400" dirty="0">
                <a:solidFill>
                  <a:schemeClr val="bg1"/>
                </a:solidFill>
              </a:rPr>
              <a:t>Crowdfunding is where lots of people (a “crowd”) help to provide funding. It can be a successful way for projects, causes, startups or smaller businesses to get many small donations from multiple people.</a:t>
            </a:r>
          </a:p>
          <a:p>
            <a:r>
              <a:rPr lang="en-US" sz="2400" dirty="0">
                <a:solidFill>
                  <a:schemeClr val="bg1"/>
                </a:solidFill>
              </a:rPr>
              <a:t>Crowdfunding requires a project or  business to convince the </a:t>
            </a:r>
            <a:r>
              <a:rPr lang="en-US" sz="2400" dirty="0" err="1">
                <a:solidFill>
                  <a:schemeClr val="bg1"/>
                </a:solidFill>
              </a:rPr>
              <a:t>crowdfunders</a:t>
            </a:r>
            <a:r>
              <a:rPr lang="en-US" sz="2400" dirty="0">
                <a:solidFill>
                  <a:schemeClr val="bg1"/>
                </a:solidFill>
              </a:rPr>
              <a:t> that their project is worthy of being funded.  The art of storytelling is vital.</a:t>
            </a:r>
          </a:p>
          <a:p>
            <a:r>
              <a:rPr lang="en-US" sz="2400" dirty="0">
                <a:solidFill>
                  <a:schemeClr val="bg1"/>
                </a:solidFill>
              </a:rPr>
              <a:t>There are four different types of crowdfunding: </a:t>
            </a:r>
            <a:r>
              <a:rPr lang="en-US" sz="2400" b="1" dirty="0">
                <a:solidFill>
                  <a:schemeClr val="bg1"/>
                </a:solidFill>
              </a:rPr>
              <a:t>donations, rewards, debt and equity</a:t>
            </a:r>
            <a:r>
              <a:rPr lang="en-US" sz="2400" dirty="0">
                <a:solidFill>
                  <a:schemeClr val="bg1"/>
                </a:solidFill>
              </a:rPr>
              <a:t>. We will look at each in more detail.</a:t>
            </a:r>
          </a:p>
        </p:txBody>
      </p:sp>
      <p:pic>
        <p:nvPicPr>
          <p:cNvPr id="7" name="Picture Placeholder 6" descr="Large skydiving group mid-air">
            <a:extLst>
              <a:ext uri="{FF2B5EF4-FFF2-40B4-BE49-F238E27FC236}">
                <a16:creationId xmlns:a16="http://schemas.microsoft.com/office/drawing/2014/main" id="{18168F16-C607-43DF-9C6F-FF8BDE08C5BC}"/>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89332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p:txBody>
          <a:bodyPr>
            <a:normAutofit lnSpcReduction="10000"/>
          </a:bodyPr>
          <a:lstStyle/>
          <a:p>
            <a:r>
              <a:rPr lang="en-US" b="1" dirty="0"/>
              <a:t>1. Donation</a:t>
            </a:r>
            <a:r>
              <a:rPr lang="en-US" dirty="0"/>
              <a:t>.   Donation-based crowdfunding is where backers expect nothing in return, they donate purely out of interest and support for the project. </a:t>
            </a:r>
          </a:p>
          <a:p>
            <a:r>
              <a:rPr lang="en-US" b="1" dirty="0"/>
              <a:t>2. Debt.  </a:t>
            </a:r>
            <a:r>
              <a:rPr lang="en-US" dirty="0"/>
              <a:t>A Debt-based donation (or peer-to-peer lending) is a bit like a loan. Donors pledge money as a loan, and this money must be paid back with interest by the recipient by a certain timeframe.</a:t>
            </a:r>
          </a:p>
          <a:p>
            <a:r>
              <a:rPr lang="en-US" b="1" dirty="0"/>
              <a:t>3. Rewards</a:t>
            </a:r>
            <a:r>
              <a:rPr lang="en-US" dirty="0"/>
              <a:t>. Donors receive something in return for their donation. It is usually something small like a t-shirt or something with the company’s branding. It may also be the product or service itself at a discounted price.</a:t>
            </a:r>
          </a:p>
          <a:p>
            <a:r>
              <a:rPr lang="en-US" b="1" dirty="0"/>
              <a:t>4. Equity. </a:t>
            </a:r>
            <a:r>
              <a:rPr lang="en-US" dirty="0"/>
              <a:t>In some cases, projects will give away a portion of their business in exchange for donations. Participants receive a share in the company equal to the amount they have donated.</a:t>
            </a:r>
          </a:p>
          <a:p>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en-IE" dirty="0"/>
              <a:t>TYPES OF CROWDFUNDING</a:t>
            </a:r>
          </a:p>
          <a:p>
            <a:endParaRPr lang="en-IE" dirty="0"/>
          </a:p>
        </p:txBody>
      </p:sp>
    </p:spTree>
    <p:extLst>
      <p:ext uri="{BB962C8B-B14F-4D97-AF65-F5344CB8AC3E}">
        <p14:creationId xmlns:p14="http://schemas.microsoft.com/office/powerpoint/2010/main" val="4025257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426029" y="1228725"/>
            <a:ext cx="5426033" cy="5632311"/>
          </a:xfrm>
          <a:prstGeom prst="rect">
            <a:avLst/>
          </a:prstGeom>
          <a:noFill/>
        </p:spPr>
        <p:txBody>
          <a:bodyPr wrap="square" rtlCol="0">
            <a:spAutoFit/>
          </a:bodyPr>
          <a:lstStyle/>
          <a:p>
            <a:r>
              <a:rPr lang="en-US" sz="2400" dirty="0">
                <a:solidFill>
                  <a:schemeClr val="bg1"/>
                </a:solidFill>
              </a:rPr>
              <a:t>Researching and choosing the right crowdfunding website for you is wise in order to help your campaign be successful. Terms and conditions do apply- make sure to read them!</a:t>
            </a:r>
          </a:p>
          <a:p>
            <a:endParaRPr lang="en-US" sz="2400" dirty="0">
              <a:solidFill>
                <a:schemeClr val="bg1"/>
              </a:solidFill>
            </a:endParaRPr>
          </a:p>
          <a:p>
            <a:r>
              <a:rPr lang="en-US" sz="2400" b="1" dirty="0">
                <a:solidFill>
                  <a:schemeClr val="bg1"/>
                </a:solidFill>
              </a:rPr>
              <a:t>Kickstarter. </a:t>
            </a:r>
          </a:p>
          <a:p>
            <a:r>
              <a:rPr lang="en-US" sz="2400" dirty="0">
                <a:solidFill>
                  <a:schemeClr val="bg1"/>
                </a:solidFill>
              </a:rPr>
              <a:t>Kickstarter is a rewards-based crowdfunding site. Set up in 2009, Kickstarter has helped raise billions for over 100,000 different projects. </a:t>
            </a:r>
            <a:r>
              <a:rPr lang="en-US" sz="2400" dirty="0" err="1">
                <a:solidFill>
                  <a:schemeClr val="bg1"/>
                </a:solidFill>
              </a:rPr>
              <a:t>Kickstarters</a:t>
            </a:r>
            <a:r>
              <a:rPr lang="en-US" sz="2400" dirty="0">
                <a:solidFill>
                  <a:schemeClr val="bg1"/>
                </a:solidFill>
              </a:rPr>
              <a:t> usually provide their product or service as a reward once they reach their target.</a:t>
            </a:r>
          </a:p>
          <a:p>
            <a:r>
              <a:rPr lang="en-US" sz="2400" dirty="0">
                <a:solidFill>
                  <a:schemeClr val="bg1"/>
                </a:solidFill>
                <a:hlinkClick r:id="rId2">
                  <a:extLst>
                    <a:ext uri="{A12FA001-AC4F-418D-AE19-62706E023703}">
                      <ahyp:hlinkClr xmlns:ahyp="http://schemas.microsoft.com/office/drawing/2018/hyperlinkcolor" val="tx"/>
                    </a:ext>
                  </a:extLst>
                </a:hlinkClick>
              </a:rPr>
              <a:t>Link to the Kickstarter website</a:t>
            </a:r>
            <a:endParaRPr lang="en-US" sz="2400" dirty="0">
              <a:solidFill>
                <a:schemeClr val="bg1"/>
              </a:solidFill>
            </a:endParaRPr>
          </a:p>
        </p:txBody>
      </p:sp>
      <p:sp>
        <p:nvSpPr>
          <p:cNvPr id="13" name="Text Placeholder 2">
            <a:extLst>
              <a:ext uri="{FF2B5EF4-FFF2-40B4-BE49-F238E27FC236}">
                <a16:creationId xmlns:a16="http://schemas.microsoft.com/office/drawing/2014/main" id="{FFAA6AEB-4E31-47C0-A439-1B984C79664E}"/>
              </a:ext>
            </a:extLst>
          </p:cNvPr>
          <p:cNvSpPr txBox="1">
            <a:spLocks/>
          </p:cNvSpPr>
          <p:nvPr/>
        </p:nvSpPr>
        <p:spPr>
          <a:xfrm>
            <a:off x="1718347" y="258055"/>
            <a:ext cx="4716425" cy="835236"/>
          </a:xfrm>
          <a:prstGeom prst="rect">
            <a:avLst/>
          </a:prstGeom>
        </p:spPr>
        <p:txBody>
          <a:bodyPr vert="horz" lIns="91440" tIns="45720" rIns="91440" bIns="45720" rtlCol="0">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EXAMPLES OF CROWDFUNDING WEBSITES</a:t>
            </a:r>
          </a:p>
          <a:p>
            <a:endParaRPr lang="en-US" dirty="0"/>
          </a:p>
        </p:txBody>
      </p:sp>
      <p:sp>
        <p:nvSpPr>
          <p:cNvPr id="14" name="TextBox 13">
            <a:extLst>
              <a:ext uri="{FF2B5EF4-FFF2-40B4-BE49-F238E27FC236}">
                <a16:creationId xmlns:a16="http://schemas.microsoft.com/office/drawing/2014/main" id="{A9C4F911-417A-4517-9286-B286BB3AF8ED}"/>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3">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6" name="Picture Placeholder 5">
            <a:extLst>
              <a:ext uri="{FF2B5EF4-FFF2-40B4-BE49-F238E27FC236}">
                <a16:creationId xmlns:a16="http://schemas.microsoft.com/office/drawing/2014/main" id="{8DF8D4AC-FC28-4722-B337-F83906765598}"/>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4848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381126" y="1221206"/>
            <a:ext cx="5470936" cy="5632311"/>
          </a:xfrm>
          <a:prstGeom prst="rect">
            <a:avLst/>
          </a:prstGeom>
          <a:noFill/>
        </p:spPr>
        <p:txBody>
          <a:bodyPr wrap="square" rtlCol="0">
            <a:spAutoFit/>
          </a:bodyPr>
          <a:lstStyle/>
          <a:p>
            <a:r>
              <a:rPr lang="en-US" sz="2400" b="1" dirty="0">
                <a:solidFill>
                  <a:schemeClr val="bg1"/>
                </a:solidFill>
              </a:rPr>
              <a:t>GoFundMe:</a:t>
            </a:r>
          </a:p>
          <a:p>
            <a:r>
              <a:rPr lang="en-US" sz="2400" dirty="0">
                <a:solidFill>
                  <a:schemeClr val="bg1"/>
                </a:solidFill>
              </a:rPr>
              <a:t>GoFundMe is a donations-based crowdfunding site. Although usually used for charitable causes, businesses can also use the platform to gain donations for their campaign.</a:t>
            </a:r>
          </a:p>
          <a:p>
            <a:r>
              <a:rPr lang="en-US" sz="2400" dirty="0">
                <a:solidFill>
                  <a:schemeClr val="bg1"/>
                </a:solidFill>
                <a:hlinkClick r:id="rId2">
                  <a:extLst>
                    <a:ext uri="{A12FA001-AC4F-418D-AE19-62706E023703}">
                      <ahyp:hlinkClr xmlns:ahyp="http://schemas.microsoft.com/office/drawing/2018/hyperlinkcolor" val="tx"/>
                    </a:ext>
                  </a:extLst>
                </a:hlinkClick>
              </a:rPr>
              <a:t>Link to the GoFundMe website</a:t>
            </a:r>
            <a:endParaRPr lang="en-US" sz="2400" dirty="0">
              <a:solidFill>
                <a:schemeClr val="bg1"/>
              </a:solidFill>
            </a:endParaRPr>
          </a:p>
          <a:p>
            <a:endParaRPr lang="en-US" sz="2400" dirty="0">
              <a:solidFill>
                <a:schemeClr val="bg1"/>
              </a:solidFill>
            </a:endParaRPr>
          </a:p>
          <a:p>
            <a:r>
              <a:rPr lang="en-US" sz="2400" b="1" dirty="0" err="1">
                <a:solidFill>
                  <a:schemeClr val="bg1"/>
                </a:solidFill>
              </a:rPr>
              <a:t>LendingClub</a:t>
            </a:r>
            <a:r>
              <a:rPr lang="en-US" sz="2400" b="1" dirty="0">
                <a:solidFill>
                  <a:schemeClr val="bg1"/>
                </a:solidFill>
              </a:rPr>
              <a:t>.</a:t>
            </a:r>
          </a:p>
          <a:p>
            <a:r>
              <a:rPr lang="en-US" sz="2400" dirty="0" err="1">
                <a:solidFill>
                  <a:schemeClr val="bg1"/>
                </a:solidFill>
              </a:rPr>
              <a:t>LendingClub</a:t>
            </a:r>
            <a:r>
              <a:rPr lang="en-US" sz="2400" dirty="0">
                <a:solidFill>
                  <a:schemeClr val="bg1"/>
                </a:solidFill>
              </a:rPr>
              <a:t> is a debt-based crowdfunding site. It uses the method mentioned earlier of peer-to-peer </a:t>
            </a:r>
            <a:r>
              <a:rPr lang="en-US" sz="2400" dirty="0" err="1">
                <a:solidFill>
                  <a:schemeClr val="bg1"/>
                </a:solidFill>
              </a:rPr>
              <a:t>lending.It</a:t>
            </a:r>
            <a:r>
              <a:rPr lang="en-US" sz="2400" dirty="0">
                <a:solidFill>
                  <a:schemeClr val="bg1"/>
                </a:solidFill>
              </a:rPr>
              <a:t> offers personal loans and financing for small businesses over the period of 3 – 5 years.</a:t>
            </a:r>
          </a:p>
          <a:p>
            <a:r>
              <a:rPr lang="en-US" sz="2400" dirty="0">
                <a:solidFill>
                  <a:schemeClr val="bg1"/>
                </a:solidFill>
                <a:hlinkClick r:id="rId3">
                  <a:extLst>
                    <a:ext uri="{A12FA001-AC4F-418D-AE19-62706E023703}">
                      <ahyp:hlinkClr xmlns:ahyp="http://schemas.microsoft.com/office/drawing/2018/hyperlinkcolor" val="tx"/>
                    </a:ext>
                  </a:extLst>
                </a:hlinkClick>
              </a:rPr>
              <a:t>Link to the </a:t>
            </a:r>
            <a:r>
              <a:rPr lang="en-US" sz="2400" dirty="0" err="1">
                <a:solidFill>
                  <a:schemeClr val="bg1"/>
                </a:solidFill>
                <a:hlinkClick r:id="rId3">
                  <a:extLst>
                    <a:ext uri="{A12FA001-AC4F-418D-AE19-62706E023703}">
                      <ahyp:hlinkClr xmlns:ahyp="http://schemas.microsoft.com/office/drawing/2018/hyperlinkcolor" val="tx"/>
                    </a:ext>
                  </a:extLst>
                </a:hlinkClick>
              </a:rPr>
              <a:t>LendingClub</a:t>
            </a:r>
            <a:r>
              <a:rPr lang="en-US" sz="2400" dirty="0">
                <a:solidFill>
                  <a:schemeClr val="bg1"/>
                </a:solidFill>
                <a:hlinkClick r:id="rId3">
                  <a:extLst>
                    <a:ext uri="{A12FA001-AC4F-418D-AE19-62706E023703}">
                      <ahyp:hlinkClr xmlns:ahyp="http://schemas.microsoft.com/office/drawing/2018/hyperlinkcolor" val="tx"/>
                    </a:ext>
                  </a:extLst>
                </a:hlinkClick>
              </a:rPr>
              <a:t> website</a:t>
            </a:r>
            <a:endParaRPr lang="en-US" sz="2400" dirty="0">
              <a:solidFill>
                <a:schemeClr val="bg1"/>
              </a:solidFill>
            </a:endParaRPr>
          </a:p>
        </p:txBody>
      </p:sp>
      <p:sp>
        <p:nvSpPr>
          <p:cNvPr id="3" name="TextBox 2">
            <a:extLst>
              <a:ext uri="{FF2B5EF4-FFF2-40B4-BE49-F238E27FC236}">
                <a16:creationId xmlns:a16="http://schemas.microsoft.com/office/drawing/2014/main" id="{46934F6D-97D3-4C12-B3CA-8D237A0A2E8C}"/>
              </a:ext>
            </a:extLst>
          </p:cNvPr>
          <p:cNvSpPr txBox="1"/>
          <p:nvPr/>
        </p:nvSpPr>
        <p:spPr>
          <a:xfrm>
            <a:off x="6852062" y="6530068"/>
            <a:ext cx="1164772" cy="369332"/>
          </a:xfrm>
          <a:prstGeom prst="rect">
            <a:avLst/>
          </a:prstGeom>
          <a:noFill/>
        </p:spPr>
        <p:txBody>
          <a:bodyPr wrap="square" rtlCol="0">
            <a:spAutoFit/>
          </a:bodyPr>
          <a:lstStyle/>
          <a:p>
            <a:r>
              <a:rPr lang="en-IE" dirty="0">
                <a:solidFill>
                  <a:srgbClr val="002060"/>
                </a:solidFill>
                <a:hlinkClick r:id="rId4">
                  <a:extLst>
                    <a:ext uri="{A12FA001-AC4F-418D-AE19-62706E023703}">
                      <ahyp:hlinkClr xmlns:ahyp="http://schemas.microsoft.com/office/drawing/2018/hyperlinkcolor" val="tx"/>
                    </a:ext>
                  </a:extLst>
                </a:hlinkClick>
              </a:rPr>
              <a:t>Source</a:t>
            </a:r>
            <a:endParaRPr lang="en-IE" dirty="0">
              <a:solidFill>
                <a:srgbClr val="002060"/>
              </a:solidFill>
            </a:endParaRPr>
          </a:p>
        </p:txBody>
      </p:sp>
      <p:pic>
        <p:nvPicPr>
          <p:cNvPr id="13" name="Picture Placeholder 12">
            <a:extLst>
              <a:ext uri="{FF2B5EF4-FFF2-40B4-BE49-F238E27FC236}">
                <a16:creationId xmlns:a16="http://schemas.microsoft.com/office/drawing/2014/main" id="{7F860F91-09D6-4D63-A59B-DC1A4E5E377F}"/>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EXAMPLES OF CROWDFUNDING WEBSITES</a:t>
            </a:r>
          </a:p>
          <a:p>
            <a:endParaRPr lang="en-US" dirty="0"/>
          </a:p>
        </p:txBody>
      </p:sp>
    </p:spTree>
    <p:extLst>
      <p:ext uri="{BB962C8B-B14F-4D97-AF65-F5344CB8AC3E}">
        <p14:creationId xmlns:p14="http://schemas.microsoft.com/office/powerpoint/2010/main" val="15465737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C095FDD9-308B-41E9-A3BD-C5CABEA0CE4E}"/>
              </a:ext>
            </a:extLst>
          </p:cNvPr>
          <p:cNvSpPr>
            <a:spLocks noGrp="1"/>
          </p:cNvSpPr>
          <p:nvPr>
            <p:ph type="body" sz="quarter" idx="18"/>
          </p:nvPr>
        </p:nvSpPr>
        <p:spPr>
          <a:xfrm>
            <a:off x="734713" y="1480930"/>
            <a:ext cx="10594347" cy="5168347"/>
          </a:xfrm>
        </p:spPr>
        <p:txBody>
          <a:bodyPr>
            <a:normAutofit/>
          </a:bodyPr>
          <a:lstStyle/>
          <a:p>
            <a:pPr marL="0"/>
            <a:r>
              <a:rPr lang="en-US" dirty="0"/>
              <a:t>Before we start your Civic Engagement journey, we need to explain what some of the abbreviations are that we will use throughout these Modules.</a:t>
            </a:r>
          </a:p>
          <a:p>
            <a:pPr marL="0"/>
            <a:endParaRPr lang="en-US" dirty="0"/>
          </a:p>
          <a:p>
            <a:pPr marL="0"/>
            <a:r>
              <a:rPr lang="en-US" b="1" dirty="0"/>
              <a:t>HEIs</a:t>
            </a:r>
            <a:r>
              <a:rPr lang="en-US" dirty="0"/>
              <a:t>- Higher Educational Institutions.</a:t>
            </a:r>
          </a:p>
          <a:p>
            <a:pPr marL="0"/>
            <a:r>
              <a:rPr lang="en-US" b="1" dirty="0"/>
              <a:t>SDCE</a:t>
            </a:r>
            <a:r>
              <a:rPr lang="en-US" dirty="0"/>
              <a:t>- this is the name of the project that created these materials.</a:t>
            </a:r>
          </a:p>
          <a:p>
            <a:pPr marL="0"/>
            <a:r>
              <a:rPr lang="en-US" b="1" dirty="0"/>
              <a:t>DCE</a:t>
            </a:r>
            <a:r>
              <a:rPr lang="en-US" dirty="0"/>
              <a:t>- Digital Civic Engagement</a:t>
            </a:r>
          </a:p>
          <a:p>
            <a:pPr marL="0"/>
            <a:r>
              <a:rPr lang="en-US" b="1" dirty="0"/>
              <a:t>The Guide to DCE- </a:t>
            </a:r>
            <a:r>
              <a:rPr lang="en-US" dirty="0"/>
              <a:t>this is a guide surrounding information about Digital Civic Engagement and students. You can find </a:t>
            </a:r>
            <a:r>
              <a:rPr lang="en-US" dirty="0">
                <a:hlinkClick r:id="rId2"/>
              </a:rPr>
              <a:t>a link to the toolkit here</a:t>
            </a:r>
            <a:endParaRPr lang="en-US" dirty="0"/>
          </a:p>
          <a:p>
            <a:pPr marL="0"/>
            <a:r>
              <a:rPr lang="en-US" b="1" dirty="0"/>
              <a:t>The DCE Toolkit-  </a:t>
            </a:r>
            <a:r>
              <a:rPr lang="en-US" dirty="0"/>
              <a:t>Our Student Digital Civic Engagers’ Toolkit is designed to teach you about relevant digital tools that you can use for your own civic engagement.</a:t>
            </a:r>
          </a:p>
          <a:p>
            <a:endParaRPr lang="en-IE" dirty="0"/>
          </a:p>
        </p:txBody>
      </p:sp>
      <p:sp>
        <p:nvSpPr>
          <p:cNvPr id="16" name="Text Placeholder 15">
            <a:extLst>
              <a:ext uri="{FF2B5EF4-FFF2-40B4-BE49-F238E27FC236}">
                <a16:creationId xmlns:a16="http://schemas.microsoft.com/office/drawing/2014/main" id="{F11D834D-573A-474D-80F6-0C32DEB47034}"/>
              </a:ext>
            </a:extLst>
          </p:cNvPr>
          <p:cNvSpPr>
            <a:spLocks noGrp="1"/>
          </p:cNvSpPr>
          <p:nvPr>
            <p:ph type="body" sz="quarter" idx="16"/>
          </p:nvPr>
        </p:nvSpPr>
        <p:spPr/>
        <p:txBody>
          <a:bodyPr>
            <a:normAutofit lnSpcReduction="10000"/>
          </a:bodyPr>
          <a:lstStyle/>
          <a:p>
            <a:r>
              <a:rPr lang="en-US" dirty="0"/>
              <a:t>A note on the terms we use</a:t>
            </a:r>
            <a:endParaRPr lang="en-IE" dirty="0"/>
          </a:p>
        </p:txBody>
      </p:sp>
    </p:spTree>
    <p:extLst>
      <p:ext uri="{BB962C8B-B14F-4D97-AF65-F5344CB8AC3E}">
        <p14:creationId xmlns:p14="http://schemas.microsoft.com/office/powerpoint/2010/main" val="120930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347" y="258054"/>
            <a:ext cx="4716425" cy="890053"/>
          </a:xfrm>
        </p:spPr>
        <p:txBody>
          <a:bodyPr>
            <a:normAutofit/>
          </a:bodyPr>
          <a:lstStyle/>
          <a:p>
            <a:pPr algn="ctr"/>
            <a:r>
              <a:rPr lang="en-US" sz="2800" dirty="0"/>
              <a:t>EXAMPLES OF CROWDFUNDING WEBSITES</a:t>
            </a:r>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5632311"/>
          </a:xfrm>
          <a:prstGeom prst="rect">
            <a:avLst/>
          </a:prstGeom>
          <a:noFill/>
        </p:spPr>
        <p:txBody>
          <a:bodyPr wrap="square" rtlCol="0">
            <a:spAutoFit/>
          </a:bodyPr>
          <a:lstStyle/>
          <a:p>
            <a:r>
              <a:rPr lang="en-GB" sz="2400" b="1" i="0" dirty="0">
                <a:solidFill>
                  <a:srgbClr val="FFFFFF"/>
                </a:solidFill>
                <a:effectLst/>
                <a:latin typeface="Averta"/>
              </a:rPr>
              <a:t>Hubbub:</a:t>
            </a:r>
          </a:p>
          <a:p>
            <a:endParaRPr lang="en-GB" sz="2400" b="1" i="0" dirty="0">
              <a:solidFill>
                <a:srgbClr val="FFFFFF"/>
              </a:solidFill>
              <a:effectLst/>
              <a:latin typeface="Averta"/>
            </a:endParaRPr>
          </a:p>
          <a:p>
            <a:r>
              <a:rPr lang="en-GB" sz="2400" b="0" i="0" dirty="0">
                <a:solidFill>
                  <a:srgbClr val="FFFFFF"/>
                </a:solidFill>
                <a:effectLst/>
                <a:latin typeface="Averta"/>
              </a:rPr>
              <a:t>Hubbub works with universities on crowdfunding for student and alumni projects.</a:t>
            </a:r>
            <a:r>
              <a:rPr lang="en-US" sz="2400" b="0" i="0" dirty="0">
                <a:solidFill>
                  <a:schemeClr val="bg1"/>
                </a:solidFill>
                <a:effectLst/>
                <a:latin typeface="Averta"/>
              </a:rPr>
              <a:t> They </a:t>
            </a:r>
            <a:r>
              <a:rPr lang="en-GB" sz="2400" b="0" i="0" dirty="0">
                <a:solidFill>
                  <a:schemeClr val="bg1"/>
                </a:solidFill>
                <a:effectLst/>
                <a:latin typeface="Averta"/>
              </a:rPr>
              <a:t>rightly feel that crowdfunding is also an exciting way for students to develop an array of entrepreneurial skills. From creating their crowdfunding pitch, to promoting the project and thinking outside the box when under pressure to reach the target as the deadline approaches, the whole process is an excellent lesson in marketing.</a:t>
            </a:r>
          </a:p>
          <a:p>
            <a:endParaRPr lang="en-GB" sz="2400" dirty="0">
              <a:solidFill>
                <a:schemeClr val="bg1"/>
              </a:solidFill>
              <a:latin typeface="Averta"/>
            </a:endParaRPr>
          </a:p>
          <a:p>
            <a:r>
              <a:rPr lang="en-GB" sz="2400" dirty="0">
                <a:solidFill>
                  <a:schemeClr val="bg1"/>
                </a:solidFill>
                <a:latin typeface="Averta"/>
                <a:hlinkClick r:id="rId2">
                  <a:extLst>
                    <a:ext uri="{A12FA001-AC4F-418D-AE19-62706E023703}">
                      <ahyp:hlinkClr xmlns:ahyp="http://schemas.microsoft.com/office/drawing/2018/hyperlinkcolor" val="tx"/>
                    </a:ext>
                  </a:extLst>
                </a:hlinkClick>
              </a:rPr>
              <a:t>Link to the hubbub website:</a:t>
            </a:r>
            <a:endParaRPr lang="en-US" sz="2400" dirty="0">
              <a:solidFill>
                <a:schemeClr val="bg1"/>
              </a:solidFill>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680018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347" y="258054"/>
            <a:ext cx="4716425" cy="890053"/>
          </a:xfrm>
        </p:spPr>
        <p:txBody>
          <a:bodyPr>
            <a:normAutofit/>
          </a:bodyPr>
          <a:lstStyle/>
          <a:p>
            <a:pPr algn="ctr"/>
            <a:r>
              <a:rPr lang="en-US" sz="2800" dirty="0"/>
              <a:t>EXAMPLES OF CROWDFUNDING WEBSITES</a:t>
            </a:r>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639614" y="1306235"/>
            <a:ext cx="4905424" cy="4801314"/>
          </a:xfrm>
          <a:prstGeom prst="rect">
            <a:avLst/>
          </a:prstGeom>
          <a:noFill/>
        </p:spPr>
        <p:txBody>
          <a:bodyPr wrap="square" rtlCol="0">
            <a:spAutoFit/>
          </a:bodyPr>
          <a:lstStyle/>
          <a:p>
            <a:pPr algn="l"/>
            <a:r>
              <a:rPr lang="en-GB" sz="2400" b="0" i="0" dirty="0">
                <a:solidFill>
                  <a:schemeClr val="bg1"/>
                </a:solidFill>
                <a:effectLst/>
                <a:latin typeface="Averta"/>
              </a:rPr>
              <a:t>Hubbub’s aims are two-fold. </a:t>
            </a:r>
          </a:p>
          <a:p>
            <a:pPr algn="l"/>
            <a:r>
              <a:rPr lang="en-GB" sz="2400" dirty="0">
                <a:solidFill>
                  <a:schemeClr val="bg1"/>
                </a:solidFill>
                <a:latin typeface="Averta"/>
              </a:rPr>
              <a:t>1) They </a:t>
            </a:r>
            <a:r>
              <a:rPr lang="en-GB" sz="2400" b="0" i="0" dirty="0">
                <a:solidFill>
                  <a:schemeClr val="bg1"/>
                </a:solidFill>
                <a:effectLst/>
                <a:latin typeface="Averta"/>
              </a:rPr>
              <a:t>aim to be the leading provider of digital fundraising solutions for the education and non-profit sectors, helping organisations deliver mass engagement, participation and fundraising campaigns through mobile, web and social media.</a:t>
            </a:r>
          </a:p>
          <a:p>
            <a:pPr algn="l"/>
            <a:r>
              <a:rPr lang="en-GB" sz="2400" dirty="0">
                <a:solidFill>
                  <a:schemeClr val="bg1"/>
                </a:solidFill>
                <a:latin typeface="Averta"/>
              </a:rPr>
              <a:t>2)  They a</a:t>
            </a:r>
            <a:r>
              <a:rPr lang="en-GB" sz="2400" b="0" i="0" dirty="0">
                <a:solidFill>
                  <a:schemeClr val="bg1"/>
                </a:solidFill>
                <a:effectLst/>
                <a:latin typeface="Averta"/>
              </a:rPr>
              <a:t>im to educate individuals who want to create crowdfunding campaigns for good causes, on their free platform </a:t>
            </a:r>
            <a:r>
              <a:rPr lang="en-GB" b="0" i="0" dirty="0">
                <a:solidFill>
                  <a:schemeClr val="bg1"/>
                </a:solidFill>
                <a:effectLst/>
                <a:latin typeface="Averta"/>
                <a:hlinkClick r:id="rId2">
                  <a:extLst>
                    <a:ext uri="{A12FA001-AC4F-418D-AE19-62706E023703}">
                      <ahyp:hlinkClr xmlns:ahyp="http://schemas.microsoft.com/office/drawing/2018/hyperlinkcolor" val="tx"/>
                    </a:ext>
                  </a:extLst>
                </a:hlinkClick>
              </a:rPr>
              <a:t>https://www.hubbub.net/solutions/crowdfunding</a:t>
            </a:r>
            <a:r>
              <a:rPr lang="en-GB" b="0" i="0" dirty="0">
                <a:solidFill>
                  <a:schemeClr val="bg1"/>
                </a:solidFill>
                <a:effectLst/>
                <a:latin typeface="Averta"/>
              </a:rPr>
              <a:t>  </a:t>
            </a:r>
            <a:endParaRPr lang="en-GB" sz="2400" b="0" i="0" dirty="0">
              <a:solidFill>
                <a:schemeClr val="bg1"/>
              </a:solidFill>
              <a:effectLst/>
              <a:latin typeface="Averta"/>
            </a:endParaRPr>
          </a:p>
        </p:txBody>
      </p:sp>
      <p:pic>
        <p:nvPicPr>
          <p:cNvPr id="12" name="Picture Placeholder 11" descr="Collaborative meeting table">
            <a:extLst>
              <a:ext uri="{FF2B5EF4-FFF2-40B4-BE49-F238E27FC236}">
                <a16:creationId xmlns:a16="http://schemas.microsoft.com/office/drawing/2014/main" id="{0E3D787D-F2B6-4154-829D-561D2DA6249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3006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D5DB3AE-E549-4684-926B-61C8F1FC1EBC}"/>
              </a:ext>
            </a:extLst>
          </p:cNvPr>
          <p:cNvSpPr txBox="1"/>
          <p:nvPr/>
        </p:nvSpPr>
        <p:spPr>
          <a:xfrm>
            <a:off x="1381126" y="1221206"/>
            <a:ext cx="5470936" cy="5262979"/>
          </a:xfrm>
          <a:prstGeom prst="rect">
            <a:avLst/>
          </a:prstGeom>
          <a:noFill/>
        </p:spPr>
        <p:txBody>
          <a:bodyPr wrap="square" rtlCol="0">
            <a:spAutoFit/>
          </a:bodyPr>
          <a:lstStyle/>
          <a:p>
            <a:r>
              <a:rPr lang="en-US" sz="2400" b="1" dirty="0">
                <a:solidFill>
                  <a:schemeClr val="bg1"/>
                </a:solidFill>
              </a:rPr>
              <a:t>1. Make your campaign stand out with great story telling. </a:t>
            </a:r>
            <a:r>
              <a:rPr lang="en-US" sz="2400" dirty="0">
                <a:solidFill>
                  <a:schemeClr val="bg1"/>
                </a:solidFill>
              </a:rPr>
              <a:t>People invest in campaigns that resonate with them. Maybe they think the campaign leader is genuine, or the product/service being crowdfunded is relevant and important to them.</a:t>
            </a:r>
          </a:p>
          <a:p>
            <a:endParaRPr lang="en-US" sz="2400" dirty="0">
              <a:solidFill>
                <a:schemeClr val="bg1"/>
              </a:solidFill>
            </a:endParaRPr>
          </a:p>
          <a:p>
            <a:r>
              <a:rPr lang="en-US" sz="2400" dirty="0">
                <a:solidFill>
                  <a:schemeClr val="bg1"/>
                </a:solidFill>
              </a:rPr>
              <a:t>A strong storytelling campaign will help you to stand out from the crowd. </a:t>
            </a:r>
            <a:r>
              <a:rPr lang="en-US" sz="2400" dirty="0" err="1">
                <a:solidFill>
                  <a:schemeClr val="bg1"/>
                </a:solidFill>
              </a:rPr>
              <a:t>Utilising</a:t>
            </a:r>
            <a:r>
              <a:rPr lang="en-US" sz="2400" dirty="0">
                <a:solidFill>
                  <a:schemeClr val="bg1"/>
                </a:solidFill>
              </a:rPr>
              <a:t> many different platforms such as social media and videos about why people should donate to your campaign can be very helpful.</a:t>
            </a:r>
          </a:p>
        </p:txBody>
      </p:sp>
      <p:sp>
        <p:nvSpPr>
          <p:cNvPr id="14" name="Text Placeholder 2">
            <a:extLst>
              <a:ext uri="{FF2B5EF4-FFF2-40B4-BE49-F238E27FC236}">
                <a16:creationId xmlns:a16="http://schemas.microsoft.com/office/drawing/2014/main" id="{47D5D52E-8084-4E4E-91C8-F24014A1C756}"/>
              </a:ext>
            </a:extLst>
          </p:cNvPr>
          <p:cNvSpPr txBox="1">
            <a:spLocks/>
          </p:cNvSpPr>
          <p:nvPr/>
        </p:nvSpPr>
        <p:spPr>
          <a:xfrm>
            <a:off x="1718347" y="258055"/>
            <a:ext cx="4716425" cy="761120"/>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3000" dirty="0"/>
              <a:t>TIPS FOR SUCCESSFUL CROWDFUNDING</a:t>
            </a:r>
          </a:p>
          <a:p>
            <a:endParaRPr lang="en-US" dirty="0"/>
          </a:p>
        </p:txBody>
      </p:sp>
      <p:pic>
        <p:nvPicPr>
          <p:cNvPr id="8" name="Picture Placeholder 7" descr="Pink flamingos kissing">
            <a:extLst>
              <a:ext uri="{FF2B5EF4-FFF2-40B4-BE49-F238E27FC236}">
                <a16:creationId xmlns:a16="http://schemas.microsoft.com/office/drawing/2014/main" id="{DD6C9392-46ED-46E5-9FAC-FE1371120123}"/>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97606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6FF10A4-38A3-A344-8FC5-3A697B3C97A7}"/>
              </a:ext>
            </a:extLst>
          </p:cNvPr>
          <p:cNvSpPr>
            <a:spLocks noGrp="1"/>
          </p:cNvSpPr>
          <p:nvPr>
            <p:ph type="body" sz="quarter" idx="16"/>
          </p:nvPr>
        </p:nvSpPr>
        <p:spPr>
          <a:xfrm>
            <a:off x="1718347" y="258054"/>
            <a:ext cx="4716425" cy="890053"/>
          </a:xfrm>
        </p:spPr>
        <p:txBody>
          <a:bodyPr>
            <a:normAutofit/>
          </a:bodyPr>
          <a:lstStyle/>
          <a:p>
            <a:pPr algn="ctr"/>
            <a:r>
              <a:rPr lang="en-US" sz="2800" dirty="0"/>
              <a:t>TIPS FOR SUCCESSFUL CROWDFUNDING</a:t>
            </a:r>
          </a:p>
          <a:p>
            <a:endParaRPr lang="en-US" dirty="0"/>
          </a:p>
        </p:txBody>
      </p:sp>
      <p:sp>
        <p:nvSpPr>
          <p:cNvPr id="5" name="TextBox 4">
            <a:extLst>
              <a:ext uri="{FF2B5EF4-FFF2-40B4-BE49-F238E27FC236}">
                <a16:creationId xmlns:a16="http://schemas.microsoft.com/office/drawing/2014/main" id="{DD5DB3AE-E549-4684-926B-61C8F1FC1EBC}"/>
              </a:ext>
            </a:extLst>
          </p:cNvPr>
          <p:cNvSpPr txBox="1"/>
          <p:nvPr/>
        </p:nvSpPr>
        <p:spPr>
          <a:xfrm>
            <a:off x="1439917" y="1306235"/>
            <a:ext cx="5526445" cy="4893647"/>
          </a:xfrm>
          <a:prstGeom prst="rect">
            <a:avLst/>
          </a:prstGeom>
          <a:noFill/>
        </p:spPr>
        <p:txBody>
          <a:bodyPr wrap="square" rtlCol="0">
            <a:spAutoFit/>
          </a:bodyPr>
          <a:lstStyle/>
          <a:p>
            <a:r>
              <a:rPr lang="en-US" sz="2400" b="1" dirty="0">
                <a:solidFill>
                  <a:schemeClr val="bg1"/>
                </a:solidFill>
              </a:rPr>
              <a:t>2. Keep communication clear and open.</a:t>
            </a:r>
          </a:p>
          <a:p>
            <a:r>
              <a:rPr lang="en-US" sz="2400" dirty="0">
                <a:solidFill>
                  <a:schemeClr val="bg1"/>
                </a:solidFill>
              </a:rPr>
              <a:t>Your backers are important, so ensure you keep them updated on what’s going on with your campaign. You may encounter difficulties and setbacks during crowdfunding, so it is vital your backers are aware of any potential delays.</a:t>
            </a:r>
          </a:p>
          <a:p>
            <a:endParaRPr lang="en-US" sz="2400" dirty="0">
              <a:solidFill>
                <a:schemeClr val="bg1"/>
              </a:solidFill>
            </a:endParaRPr>
          </a:p>
          <a:p>
            <a:r>
              <a:rPr lang="en-US" sz="2400" dirty="0">
                <a:solidFill>
                  <a:schemeClr val="bg1"/>
                </a:solidFill>
              </a:rPr>
              <a:t>Even after your campaign has ended, let your donors know about the next step for your project. Keeping your backers in the loop can help build repertoire for your project, that feelgood factor that will last.</a:t>
            </a:r>
          </a:p>
        </p:txBody>
      </p:sp>
      <p:pic>
        <p:nvPicPr>
          <p:cNvPr id="9" name="Picture Placeholder 8">
            <a:extLst>
              <a:ext uri="{FF2B5EF4-FFF2-40B4-BE49-F238E27FC236}">
                <a16:creationId xmlns:a16="http://schemas.microsoft.com/office/drawing/2014/main" id="{31D3D855-3099-44A8-BEE3-73B55C1AABB7}"/>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4821223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F466C112-9EEC-445A-AF26-FBD8E6222547}"/>
              </a:ext>
            </a:extLst>
          </p:cNvPr>
          <p:cNvSpPr txBox="1"/>
          <p:nvPr/>
        </p:nvSpPr>
        <p:spPr>
          <a:xfrm>
            <a:off x="1429407" y="1299686"/>
            <a:ext cx="5422656" cy="6370975"/>
          </a:xfrm>
          <a:prstGeom prst="rect">
            <a:avLst/>
          </a:prstGeom>
          <a:noFill/>
        </p:spPr>
        <p:txBody>
          <a:bodyPr wrap="square">
            <a:spAutoFit/>
          </a:bodyPr>
          <a:lstStyle/>
          <a:p>
            <a:r>
              <a:rPr lang="en-US" sz="2400" b="1" dirty="0">
                <a:solidFill>
                  <a:schemeClr val="bg1"/>
                </a:solidFill>
              </a:rPr>
              <a:t>3. Adequately prepare for your campaign. </a:t>
            </a:r>
            <a:r>
              <a:rPr lang="en-US" sz="2400" dirty="0">
                <a:solidFill>
                  <a:schemeClr val="bg1"/>
                </a:solidFill>
              </a:rPr>
              <a:t>Don’t just launch your campaign and assume that backers will come flooding in. Make yourself known well before you start crowdfunding. Keep your social media profiles active. Tell people you know about your upcoming campaign. Word of mouth can be very beneficial for your campaign.   Give yourself plenty of time to plan your campaign.</a:t>
            </a:r>
          </a:p>
          <a:p>
            <a:r>
              <a:rPr lang="en-US" sz="2400" dirty="0">
                <a:solidFill>
                  <a:schemeClr val="bg1"/>
                </a:solidFill>
              </a:rPr>
              <a:t>Rushing to get marketing material out on the day of your crowdfunding launch won’t benefit you. Take your time and get off on the right foot with your backers.</a:t>
            </a:r>
          </a:p>
          <a:p>
            <a:endParaRPr lang="en-US" sz="2400" dirty="0">
              <a:solidFill>
                <a:schemeClr val="bg1"/>
              </a:solidFill>
            </a:endParaRPr>
          </a:p>
          <a:p>
            <a:endParaRPr lang="en-US" sz="2400" dirty="0">
              <a:solidFill>
                <a:schemeClr val="bg1"/>
              </a:solidFill>
            </a:endParaRPr>
          </a:p>
        </p:txBody>
      </p:sp>
      <p:sp>
        <p:nvSpPr>
          <p:cNvPr id="12" name="Text Placeholder 2">
            <a:extLst>
              <a:ext uri="{FF2B5EF4-FFF2-40B4-BE49-F238E27FC236}">
                <a16:creationId xmlns:a16="http://schemas.microsoft.com/office/drawing/2014/main" id="{FDA5DFA8-9B68-4893-8583-61BEE6386D48}"/>
              </a:ext>
            </a:extLst>
          </p:cNvPr>
          <p:cNvSpPr>
            <a:spLocks noGrp="1"/>
          </p:cNvSpPr>
          <p:nvPr>
            <p:ph type="body" sz="quarter" idx="16"/>
          </p:nvPr>
        </p:nvSpPr>
        <p:spPr>
          <a:xfrm>
            <a:off x="1729579" y="218354"/>
            <a:ext cx="4716425" cy="924646"/>
          </a:xfrm>
        </p:spPr>
        <p:txBody>
          <a:bodyPr>
            <a:normAutofit/>
          </a:bodyPr>
          <a:lstStyle/>
          <a:p>
            <a:pPr algn="ctr"/>
            <a:r>
              <a:rPr lang="en-US" sz="2800" dirty="0"/>
              <a:t>TIPS FOR SUCCESSFUL CROWDFUNDING</a:t>
            </a:r>
          </a:p>
          <a:p>
            <a:endParaRPr lang="en-US" dirty="0"/>
          </a:p>
        </p:txBody>
      </p:sp>
      <p:pic>
        <p:nvPicPr>
          <p:cNvPr id="8" name="Picture Placeholder 7">
            <a:extLst>
              <a:ext uri="{FF2B5EF4-FFF2-40B4-BE49-F238E27FC236}">
                <a16:creationId xmlns:a16="http://schemas.microsoft.com/office/drawing/2014/main" id="{C7A00968-7781-4475-9E0D-3FC6A29EFA3D}"/>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347432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C7DBFFB-AB38-455D-BA9A-DB587DCA530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05C9222F-9FA9-4A00-B8AE-2817B5BBA4BE}"/>
              </a:ext>
            </a:extLst>
          </p:cNvPr>
          <p:cNvSpPr>
            <a:spLocks noGrp="1"/>
          </p:cNvSpPr>
          <p:nvPr>
            <p:ph type="body" sz="quarter" idx="16"/>
          </p:nvPr>
        </p:nvSpPr>
        <p:spPr/>
        <p:txBody>
          <a:bodyPr>
            <a:normAutofit lnSpcReduction="10000"/>
          </a:bodyPr>
          <a:lstStyle/>
          <a:p>
            <a:r>
              <a:rPr lang="en-IE" dirty="0"/>
              <a:t>Dive Deeper Resources</a:t>
            </a:r>
          </a:p>
        </p:txBody>
      </p:sp>
      <p:sp>
        <p:nvSpPr>
          <p:cNvPr id="11" name="TextBox 10">
            <a:extLst>
              <a:ext uri="{FF2B5EF4-FFF2-40B4-BE49-F238E27FC236}">
                <a16:creationId xmlns:a16="http://schemas.microsoft.com/office/drawing/2014/main" id="{72445D50-D67C-4080-B5AC-DF74DA5E23BF}"/>
              </a:ext>
            </a:extLst>
          </p:cNvPr>
          <p:cNvSpPr txBox="1"/>
          <p:nvPr/>
        </p:nvSpPr>
        <p:spPr>
          <a:xfrm>
            <a:off x="1561605" y="1589314"/>
            <a:ext cx="5290457" cy="4893647"/>
          </a:xfrm>
          <a:prstGeom prst="rect">
            <a:avLst/>
          </a:prstGeom>
          <a:noFill/>
        </p:spPr>
        <p:txBody>
          <a:bodyPr wrap="square" rtlCol="0">
            <a:spAutoFit/>
          </a:bodyPr>
          <a:lstStyle/>
          <a:p>
            <a:endParaRPr lang="en-GB" sz="2400" dirty="0">
              <a:solidFill>
                <a:schemeClr val="bg1"/>
              </a:solidFill>
              <a:hlinkClick r:id="rId3">
                <a:extLst>
                  <a:ext uri="{A12FA001-AC4F-418D-AE19-62706E023703}">
                    <ahyp:hlinkClr xmlns:ahyp="http://schemas.microsoft.com/office/drawing/2018/hyperlinkcolor" val="tx"/>
                  </a:ext>
                </a:extLst>
              </a:hlinkClick>
            </a:endParaRPr>
          </a:p>
          <a:p>
            <a:r>
              <a:rPr lang="en-US" sz="2400" dirty="0">
                <a:solidFill>
                  <a:schemeClr val="bg1"/>
                </a:solidFill>
                <a:hlinkClick r:id="rId3">
                  <a:extLst>
                    <a:ext uri="{A12FA001-AC4F-418D-AE19-62706E023703}">
                      <ahyp:hlinkClr xmlns:ahyp="http://schemas.microsoft.com/office/drawing/2018/hyperlinkcolor" val="tx"/>
                    </a:ext>
                  </a:extLst>
                </a:hlinkClick>
              </a:rPr>
              <a:t>A</a:t>
            </a:r>
            <a:r>
              <a:rPr lang="en-IE" sz="2400" dirty="0" err="1">
                <a:solidFill>
                  <a:schemeClr val="bg1"/>
                </a:solidFill>
                <a:hlinkClick r:id="rId3">
                  <a:extLst>
                    <a:ext uri="{A12FA001-AC4F-418D-AE19-62706E023703}">
                      <ahyp:hlinkClr xmlns:ahyp="http://schemas.microsoft.com/office/drawing/2018/hyperlinkcolor" val="tx"/>
                    </a:ext>
                  </a:extLst>
                </a:hlinkClick>
              </a:rPr>
              <a:t>rticle</a:t>
            </a:r>
            <a:r>
              <a:rPr lang="en-IE" sz="2400" dirty="0">
                <a:solidFill>
                  <a:schemeClr val="bg1"/>
                </a:solidFill>
                <a:hlinkClick r:id="rId3">
                  <a:extLst>
                    <a:ext uri="{A12FA001-AC4F-418D-AE19-62706E023703}">
                      <ahyp:hlinkClr xmlns:ahyp="http://schemas.microsoft.com/office/drawing/2018/hyperlinkcolor" val="tx"/>
                    </a:ext>
                  </a:extLst>
                </a:hlinkClick>
              </a:rPr>
              <a:t> on what is crowdfunding? (12 min read)</a:t>
            </a:r>
            <a:endParaRPr lang="en-IE" sz="2400" dirty="0">
              <a:solidFill>
                <a:schemeClr val="bg1"/>
              </a:solidFill>
            </a:endParaRPr>
          </a:p>
          <a:p>
            <a:endParaRPr lang="en-IE" sz="2400" dirty="0">
              <a:solidFill>
                <a:schemeClr val="bg1"/>
              </a:solidFill>
            </a:endParaRPr>
          </a:p>
          <a:p>
            <a:r>
              <a:rPr lang="en-GB" sz="2400" dirty="0">
                <a:solidFill>
                  <a:schemeClr val="bg1"/>
                </a:solidFill>
                <a:hlinkClick r:id="rId4">
                  <a:extLst>
                    <a:ext uri="{A12FA001-AC4F-418D-AE19-62706E023703}">
                      <ahyp:hlinkClr xmlns:ahyp="http://schemas.microsoft.com/office/drawing/2018/hyperlinkcolor" val="tx"/>
                    </a:ext>
                  </a:extLst>
                </a:hlinkClick>
              </a:rPr>
              <a:t>Crowdfunding: 5 Things You Need To Know When You’re Getting Started</a:t>
            </a:r>
            <a:endParaRPr lang="en-GB" sz="2400" dirty="0">
              <a:solidFill>
                <a:schemeClr val="bg1"/>
              </a:solidFill>
              <a:hlinkClick r:id="rId3">
                <a:extLst>
                  <a:ext uri="{A12FA001-AC4F-418D-AE19-62706E023703}">
                    <ahyp:hlinkClr xmlns:ahyp="http://schemas.microsoft.com/office/drawing/2018/hyperlinkcolor" val="tx"/>
                  </a:ext>
                </a:extLst>
              </a:hlinkClick>
            </a:endParaRPr>
          </a:p>
          <a:p>
            <a:endParaRPr lang="en-IE" sz="2400" dirty="0">
              <a:solidFill>
                <a:schemeClr val="bg1"/>
              </a:solidFill>
              <a:hlinkClick r:id="rId5">
                <a:extLst>
                  <a:ext uri="{A12FA001-AC4F-418D-AE19-62706E023703}">
                    <ahyp:hlinkClr xmlns:ahyp="http://schemas.microsoft.com/office/drawing/2018/hyperlinkcolor" val="tx"/>
                  </a:ext>
                </a:extLst>
              </a:hlinkClick>
            </a:endParaRPr>
          </a:p>
          <a:p>
            <a:r>
              <a:rPr lang="en-IE" sz="2400" dirty="0">
                <a:solidFill>
                  <a:schemeClr val="bg1"/>
                </a:solidFill>
                <a:hlinkClick r:id="rId5">
                  <a:extLst>
                    <a:ext uri="{A12FA001-AC4F-418D-AE19-62706E023703}">
                      <ahyp:hlinkClr xmlns:ahyp="http://schemas.microsoft.com/office/drawing/2018/hyperlinkcolor" val="tx"/>
                    </a:ext>
                  </a:extLst>
                </a:hlinkClick>
              </a:rPr>
              <a:t>Blog article on more information about crowdfunding with non-profits in mind</a:t>
            </a:r>
            <a:r>
              <a:rPr lang="en-IE" sz="2400" dirty="0">
                <a:solidFill>
                  <a:schemeClr val="bg1"/>
                </a:solidFill>
              </a:rPr>
              <a:t> (8 min read)</a:t>
            </a:r>
          </a:p>
          <a:p>
            <a:endParaRPr lang="en-IE" sz="2400" dirty="0">
              <a:solidFill>
                <a:schemeClr val="bg1"/>
              </a:solidFill>
            </a:endParaRPr>
          </a:p>
          <a:p>
            <a:r>
              <a:rPr lang="en-IE" sz="2400" dirty="0">
                <a:solidFill>
                  <a:schemeClr val="bg1"/>
                </a:solidFill>
                <a:hlinkClick r:id="rId6">
                  <a:extLst>
                    <a:ext uri="{A12FA001-AC4F-418D-AE19-62706E023703}">
                      <ahyp:hlinkClr xmlns:ahyp="http://schemas.microsoft.com/office/drawing/2018/hyperlinkcolor" val="tx"/>
                    </a:ext>
                  </a:extLst>
                </a:hlinkClick>
              </a:rPr>
              <a:t>Guide to crowdfunding your business idea</a:t>
            </a:r>
            <a:r>
              <a:rPr lang="en-IE" sz="2400" dirty="0">
                <a:solidFill>
                  <a:schemeClr val="bg1"/>
                </a:solidFill>
              </a:rPr>
              <a:t> (10 min read)</a:t>
            </a:r>
          </a:p>
        </p:txBody>
      </p:sp>
    </p:spTree>
    <p:extLst>
      <p:ext uri="{BB962C8B-B14F-4D97-AF65-F5344CB8AC3E}">
        <p14:creationId xmlns:p14="http://schemas.microsoft.com/office/powerpoint/2010/main" val="106151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687948"/>
            <a:ext cx="8966521" cy="1656716"/>
          </a:xfrm>
        </p:spPr>
        <p:txBody>
          <a:bodyPr>
            <a:normAutofit/>
          </a:bodyPr>
          <a:lstStyle/>
          <a:p>
            <a:r>
              <a:rPr lang="en-US" sz="4400" dirty="0"/>
              <a:t>LEVERAGING THE POWER OF  CORPORATE SOCIAL RESPONSIBILITY</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04</a:t>
            </a:r>
          </a:p>
        </p:txBody>
      </p:sp>
      <p:sp>
        <p:nvSpPr>
          <p:cNvPr id="6" name="TextBox 5">
            <a:extLst>
              <a:ext uri="{FF2B5EF4-FFF2-40B4-BE49-F238E27FC236}">
                <a16:creationId xmlns:a16="http://schemas.microsoft.com/office/drawing/2014/main" id="{D98D2874-AF18-46E9-ABCC-5F2D564E3A0E}"/>
              </a:ext>
            </a:extLst>
          </p:cNvPr>
          <p:cNvSpPr txBox="1"/>
          <p:nvPr/>
        </p:nvSpPr>
        <p:spPr>
          <a:xfrm>
            <a:off x="8022950" y="5166762"/>
            <a:ext cx="6097656" cy="523220"/>
          </a:xfrm>
          <a:prstGeom prst="rect">
            <a:avLst/>
          </a:prstGeom>
          <a:noFill/>
        </p:spPr>
        <p:txBody>
          <a:bodyPr wrap="square">
            <a:spAutoFit/>
          </a:bodyPr>
          <a:lstStyle/>
          <a:p>
            <a:r>
              <a:rPr lang="en-IE" sz="2800" b="1" dirty="0">
                <a:solidFill>
                  <a:schemeClr val="bg1"/>
                </a:solidFill>
              </a:rPr>
              <a:t>Learner level: Advanced</a:t>
            </a:r>
          </a:p>
        </p:txBody>
      </p:sp>
    </p:spTree>
    <p:extLst>
      <p:ext uri="{BB962C8B-B14F-4D97-AF65-F5344CB8AC3E}">
        <p14:creationId xmlns:p14="http://schemas.microsoft.com/office/powerpoint/2010/main" val="21537916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557E8A9-C9F9-49CB-944F-62812FDD3EC1}"/>
              </a:ext>
            </a:extLst>
          </p:cNvPr>
          <p:cNvSpPr>
            <a:spLocks noGrp="1"/>
          </p:cNvSpPr>
          <p:nvPr>
            <p:ph type="body" sz="quarter" idx="16"/>
          </p:nvPr>
        </p:nvSpPr>
        <p:spPr>
          <a:xfrm>
            <a:off x="1545771" y="228600"/>
            <a:ext cx="4716425" cy="751113"/>
          </a:xfrm>
        </p:spPr>
        <p:txBody>
          <a:bodyPr>
            <a:normAutofit fontScale="85000" lnSpcReduction="20000"/>
          </a:bodyPr>
          <a:lstStyle/>
          <a:p>
            <a:pPr algn="ctr"/>
            <a:r>
              <a:rPr lang="en-US" sz="3300" dirty="0"/>
              <a:t>WHAT IS CORPORATE SOCIAL RESPONSIBILITY?</a:t>
            </a:r>
            <a:endParaRPr lang="en-IE" dirty="0"/>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7" name="TextBox 6">
            <a:extLst>
              <a:ext uri="{FF2B5EF4-FFF2-40B4-BE49-F238E27FC236}">
                <a16:creationId xmlns:a16="http://schemas.microsoft.com/office/drawing/2014/main" id="{E349BC0B-94D2-47B0-9FC4-9A1E1C77ADD8}"/>
              </a:ext>
            </a:extLst>
          </p:cNvPr>
          <p:cNvSpPr txBox="1"/>
          <p:nvPr/>
        </p:nvSpPr>
        <p:spPr>
          <a:xfrm>
            <a:off x="1545772" y="1203691"/>
            <a:ext cx="5105122" cy="4893647"/>
          </a:xfrm>
          <a:prstGeom prst="rect">
            <a:avLst/>
          </a:prstGeom>
          <a:noFill/>
        </p:spPr>
        <p:txBody>
          <a:bodyPr wrap="square" rtlCol="0">
            <a:spAutoFit/>
          </a:bodyPr>
          <a:lstStyle/>
          <a:p>
            <a:r>
              <a:rPr lang="en-US" sz="2400" b="1" dirty="0">
                <a:solidFill>
                  <a:schemeClr val="bg1"/>
                </a:solidFill>
              </a:rPr>
              <a:t>Corporate Social Responsibility (CSR)</a:t>
            </a:r>
            <a:r>
              <a:rPr lang="en-US" sz="2400" dirty="0">
                <a:solidFill>
                  <a:schemeClr val="bg1"/>
                </a:solidFill>
              </a:rPr>
              <a:t> is when companies take responsibility for their impact on society. It is when companies go above and beyond legislation to make a positive moral impact in the community.</a:t>
            </a:r>
          </a:p>
          <a:p>
            <a:endParaRPr lang="en-US" sz="2400" dirty="0">
              <a:solidFill>
                <a:schemeClr val="bg1"/>
              </a:solidFill>
            </a:endParaRPr>
          </a:p>
          <a:p>
            <a:r>
              <a:rPr lang="en-US" sz="2400" dirty="0">
                <a:solidFill>
                  <a:schemeClr val="bg1"/>
                </a:solidFill>
              </a:rPr>
              <a:t>CSR might look like engaging in Fairtrade practices, improved working conditions, making donations or sponsorships. CSR is increasingly important for businesses to engage in in the current climate.</a:t>
            </a:r>
          </a:p>
        </p:txBody>
      </p:sp>
      <p:pic>
        <p:nvPicPr>
          <p:cNvPr id="6" name="Picture Placeholder 5">
            <a:extLst>
              <a:ext uri="{FF2B5EF4-FFF2-40B4-BE49-F238E27FC236}">
                <a16:creationId xmlns:a16="http://schemas.microsoft.com/office/drawing/2014/main" id="{FA586CAD-07FA-4AEE-A16B-87AB11DACB2B}"/>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2812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4" name="Text Placeholder 1">
            <a:extLst>
              <a:ext uri="{FF2B5EF4-FFF2-40B4-BE49-F238E27FC236}">
                <a16:creationId xmlns:a16="http://schemas.microsoft.com/office/drawing/2014/main" id="{B937F055-872D-4C58-AFAA-C7B73D6F672C}"/>
              </a:ext>
            </a:extLst>
          </p:cNvPr>
          <p:cNvSpPr>
            <a:spLocks noGrp="1"/>
          </p:cNvSpPr>
          <p:nvPr>
            <p:ph type="body" sz="quarter" idx="16"/>
          </p:nvPr>
        </p:nvSpPr>
        <p:spPr>
          <a:xfrm>
            <a:off x="1545771" y="375689"/>
            <a:ext cx="4716425" cy="609600"/>
          </a:xfrm>
        </p:spPr>
        <p:txBody>
          <a:bodyPr>
            <a:normAutofit/>
          </a:bodyPr>
          <a:lstStyle/>
          <a:p>
            <a:pPr algn="ctr"/>
            <a:r>
              <a:rPr lang="en-US" sz="2800" dirty="0"/>
              <a:t>WHY CSR IS IMPORTANT?</a:t>
            </a:r>
          </a:p>
          <a:p>
            <a:endParaRPr lang="en-IE" dirty="0"/>
          </a:p>
        </p:txBody>
      </p:sp>
      <p:sp>
        <p:nvSpPr>
          <p:cNvPr id="17" name="TextBox 16">
            <a:extLst>
              <a:ext uri="{FF2B5EF4-FFF2-40B4-BE49-F238E27FC236}">
                <a16:creationId xmlns:a16="http://schemas.microsoft.com/office/drawing/2014/main" id="{3AB254BD-E79E-427F-A536-821A60E6CEB3}"/>
              </a:ext>
            </a:extLst>
          </p:cNvPr>
          <p:cNvSpPr txBox="1"/>
          <p:nvPr/>
        </p:nvSpPr>
        <p:spPr>
          <a:xfrm>
            <a:off x="1629853" y="1468553"/>
            <a:ext cx="5105121" cy="5262979"/>
          </a:xfrm>
          <a:prstGeom prst="rect">
            <a:avLst/>
          </a:prstGeom>
          <a:noFill/>
        </p:spPr>
        <p:txBody>
          <a:bodyPr wrap="square" rtlCol="0">
            <a:spAutoFit/>
          </a:bodyPr>
          <a:lstStyle/>
          <a:p>
            <a:r>
              <a:rPr lang="en-US" sz="2400" dirty="0">
                <a:solidFill>
                  <a:schemeClr val="bg1"/>
                </a:solidFill>
              </a:rPr>
              <a:t>Corporate Social Responsibility benefits everyone, from the consumer to the company itself. The consumer knows that by choosing to buy from the socially responsible business they are contributing to a good cause, and the company can increase sales, goodwill, name recognition and customer base by engaging in ethical practices. And, of course, the wider community benefits from the company engaging in CSR – including your project, hopefully!</a:t>
            </a:r>
          </a:p>
          <a:p>
            <a:endParaRPr lang="en-IE" sz="2400" dirty="0">
              <a:solidFill>
                <a:schemeClr val="bg1"/>
              </a:solidFill>
            </a:endParaRPr>
          </a:p>
          <a:p>
            <a:endParaRPr lang="en-IE" sz="2400" dirty="0">
              <a:solidFill>
                <a:schemeClr val="bg1"/>
              </a:solidFill>
            </a:endParaRPr>
          </a:p>
        </p:txBody>
      </p:sp>
      <p:pic>
        <p:nvPicPr>
          <p:cNvPr id="6" name="Picture Placeholder 5" descr="3D rendering of game pieces tied together with a rope">
            <a:extLst>
              <a:ext uri="{FF2B5EF4-FFF2-40B4-BE49-F238E27FC236}">
                <a16:creationId xmlns:a16="http://schemas.microsoft.com/office/drawing/2014/main" id="{C4D01D70-11BF-4C1F-80E9-4BBCFE051C2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068943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9763CC8-D3AB-4BCF-95F8-CDC6F3105207}"/>
              </a:ext>
            </a:extLst>
          </p:cNvPr>
          <p:cNvSpPr>
            <a:spLocks noGrp="1"/>
          </p:cNvSpPr>
          <p:nvPr>
            <p:ph type="body" sz="quarter" idx="18"/>
          </p:nvPr>
        </p:nvSpPr>
        <p:spPr>
          <a:xfrm>
            <a:off x="734714" y="1495148"/>
            <a:ext cx="10808102" cy="3867704"/>
          </a:xfrm>
        </p:spPr>
        <p:txBody>
          <a:bodyPr>
            <a:normAutofit lnSpcReduction="10000"/>
          </a:bodyPr>
          <a:lstStyle/>
          <a:p>
            <a:pPr marL="0" indent="0"/>
            <a:r>
              <a:rPr lang="en-US" sz="2400" dirty="0">
                <a:solidFill>
                  <a:schemeClr val="bg1"/>
                </a:solidFill>
              </a:rPr>
              <a:t>Think about what your DCE project is going to do. Where do the strengths lie? This could be anything from a solid marketing team to excellent communication within your company. Work on those strengths and lean on them throughout your CSR journey. It’s important to identify what your customers value when planning a CSR strategy. Make sure that whatever you invest in aligns with your project’s mission. </a:t>
            </a:r>
          </a:p>
          <a:p>
            <a:pPr marL="0" indent="0"/>
            <a:endParaRPr lang="en-US" dirty="0"/>
          </a:p>
          <a:p>
            <a:pPr marL="0" indent="0"/>
            <a:r>
              <a:rPr lang="en-US" sz="2400" dirty="0">
                <a:solidFill>
                  <a:schemeClr val="bg1"/>
                </a:solidFill>
              </a:rPr>
              <a:t>Enlist in ideas from all of your team.   </a:t>
            </a:r>
          </a:p>
          <a:p>
            <a:pPr marL="0" indent="0"/>
            <a:endParaRPr lang="en-US" sz="2400" dirty="0">
              <a:solidFill>
                <a:schemeClr val="bg1"/>
              </a:solidFill>
            </a:endParaRPr>
          </a:p>
          <a:p>
            <a:pPr marL="0" indent="0"/>
            <a:r>
              <a:rPr lang="en-US" sz="2400" dirty="0">
                <a:solidFill>
                  <a:schemeClr val="bg1"/>
                </a:solidFill>
              </a:rPr>
              <a:t>Creating a CSR engagement plan within the project with key volunteers will help to build a solid CSR strategy that you can then pitch to the rest of the team. Everyone in your project needs to believe in your CSR strategy to ensure it is genuine. </a:t>
            </a:r>
          </a:p>
          <a:p>
            <a:pPr marL="0" indent="0"/>
            <a:endParaRPr lang="en-IE" sz="2400" dirty="0">
              <a:solidFill>
                <a:schemeClr val="bg1"/>
              </a:solidFill>
            </a:endParaRPr>
          </a:p>
          <a:p>
            <a:endParaRPr lang="en-IE" dirty="0"/>
          </a:p>
        </p:txBody>
      </p:sp>
      <p:sp>
        <p:nvSpPr>
          <p:cNvPr id="5" name="Text Placeholder 4">
            <a:extLst>
              <a:ext uri="{FF2B5EF4-FFF2-40B4-BE49-F238E27FC236}">
                <a16:creationId xmlns:a16="http://schemas.microsoft.com/office/drawing/2014/main" id="{144DF46F-CEB7-4CED-9436-900D1484D2F3}"/>
              </a:ext>
            </a:extLst>
          </p:cNvPr>
          <p:cNvSpPr>
            <a:spLocks noGrp="1"/>
          </p:cNvSpPr>
          <p:nvPr>
            <p:ph type="body" sz="quarter" idx="16"/>
          </p:nvPr>
        </p:nvSpPr>
        <p:spPr/>
        <p:txBody>
          <a:bodyPr>
            <a:normAutofit lnSpcReduction="10000"/>
          </a:bodyPr>
          <a:lstStyle/>
          <a:p>
            <a:r>
              <a:rPr lang="en-US" sz="3600" dirty="0"/>
              <a:t>BUILDING A CSR STRATEGY</a:t>
            </a:r>
            <a:endParaRPr lang="en-IE" dirty="0"/>
          </a:p>
        </p:txBody>
      </p:sp>
    </p:spTree>
    <p:extLst>
      <p:ext uri="{BB962C8B-B14F-4D97-AF65-F5344CB8AC3E}">
        <p14:creationId xmlns:p14="http://schemas.microsoft.com/office/powerpoint/2010/main" val="1216301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EFC8BD0-B659-469C-9736-6726E162F66B}"/>
              </a:ext>
            </a:extLst>
          </p:cNvPr>
          <p:cNvSpPr>
            <a:spLocks noGrp="1"/>
          </p:cNvSpPr>
          <p:nvPr>
            <p:ph type="body" sz="quarter" idx="16"/>
          </p:nvPr>
        </p:nvSpPr>
        <p:spPr>
          <a:xfrm>
            <a:off x="2149154" y="754306"/>
            <a:ext cx="8910732" cy="1166859"/>
          </a:xfrm>
        </p:spPr>
        <p:txBody>
          <a:bodyPr>
            <a:normAutofit fontScale="77500" lnSpcReduction="20000"/>
          </a:bodyPr>
          <a:lstStyle/>
          <a:p>
            <a:pPr algn="ctr"/>
            <a:r>
              <a:rPr lang="en-US" sz="5200" dirty="0"/>
              <a:t>ESTIMATING PROJECT COSTS AND</a:t>
            </a:r>
          </a:p>
          <a:p>
            <a:r>
              <a:rPr lang="en-US" sz="5200" dirty="0"/>
              <a:t>        FINANCIAL NEEDS</a:t>
            </a:r>
            <a:endParaRPr lang="en-IE" dirty="0"/>
          </a:p>
        </p:txBody>
      </p:sp>
      <p:sp>
        <p:nvSpPr>
          <p:cNvPr id="5" name="Text Placeholder 4">
            <a:extLst>
              <a:ext uri="{FF2B5EF4-FFF2-40B4-BE49-F238E27FC236}">
                <a16:creationId xmlns:a16="http://schemas.microsoft.com/office/drawing/2014/main" id="{FF2D5C24-C078-43DF-BDDA-2B7E4C97B809}"/>
              </a:ext>
            </a:extLst>
          </p:cNvPr>
          <p:cNvSpPr>
            <a:spLocks noGrp="1"/>
          </p:cNvSpPr>
          <p:nvPr>
            <p:ph type="body" sz="quarter" idx="17"/>
          </p:nvPr>
        </p:nvSpPr>
        <p:spPr/>
        <p:txBody>
          <a:bodyPr>
            <a:normAutofit fontScale="85000" lnSpcReduction="20000"/>
          </a:bodyPr>
          <a:lstStyle/>
          <a:p>
            <a:endParaRPr lang="en-IE"/>
          </a:p>
        </p:txBody>
      </p:sp>
      <p:sp>
        <p:nvSpPr>
          <p:cNvPr id="6" name="TextBox 5">
            <a:extLst>
              <a:ext uri="{FF2B5EF4-FFF2-40B4-BE49-F238E27FC236}">
                <a16:creationId xmlns:a16="http://schemas.microsoft.com/office/drawing/2014/main" id="{3CE9A5E2-3D7D-462E-8064-9D49684505A9}"/>
              </a:ext>
            </a:extLst>
          </p:cNvPr>
          <p:cNvSpPr txBox="1"/>
          <p:nvPr/>
        </p:nvSpPr>
        <p:spPr>
          <a:xfrm>
            <a:off x="8261489" y="5166762"/>
            <a:ext cx="6097656" cy="523220"/>
          </a:xfrm>
          <a:prstGeom prst="rect">
            <a:avLst/>
          </a:prstGeom>
          <a:noFill/>
        </p:spPr>
        <p:txBody>
          <a:bodyPr wrap="square">
            <a:spAutoFit/>
          </a:bodyPr>
          <a:lstStyle/>
          <a:p>
            <a:r>
              <a:rPr lang="en-IE" sz="2800" b="1" dirty="0">
                <a:solidFill>
                  <a:schemeClr val="bg1"/>
                </a:solidFill>
              </a:rPr>
              <a:t>Learner level: Beginner</a:t>
            </a:r>
          </a:p>
        </p:txBody>
      </p:sp>
    </p:spTree>
    <p:extLst>
      <p:ext uri="{BB962C8B-B14F-4D97-AF65-F5344CB8AC3E}">
        <p14:creationId xmlns:p14="http://schemas.microsoft.com/office/powerpoint/2010/main" val="25950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17" name="TextBox 16">
            <a:extLst>
              <a:ext uri="{FF2B5EF4-FFF2-40B4-BE49-F238E27FC236}">
                <a16:creationId xmlns:a16="http://schemas.microsoft.com/office/drawing/2014/main" id="{3AB254BD-E79E-427F-A536-821A60E6CEB3}"/>
              </a:ext>
            </a:extLst>
          </p:cNvPr>
          <p:cNvSpPr txBox="1"/>
          <p:nvPr/>
        </p:nvSpPr>
        <p:spPr>
          <a:xfrm>
            <a:off x="1545771" y="1546991"/>
            <a:ext cx="5306291" cy="2677656"/>
          </a:xfrm>
          <a:prstGeom prst="rect">
            <a:avLst/>
          </a:prstGeom>
          <a:noFill/>
        </p:spPr>
        <p:txBody>
          <a:bodyPr wrap="square" rtlCol="0">
            <a:spAutoFit/>
          </a:bodyPr>
          <a:lstStyle/>
          <a:p>
            <a:r>
              <a:rPr lang="en-IE" sz="2400" dirty="0">
                <a:solidFill>
                  <a:schemeClr val="bg1"/>
                </a:solidFill>
                <a:hlinkClick r:id="rId3">
                  <a:extLst>
                    <a:ext uri="{A12FA001-AC4F-418D-AE19-62706E023703}">
                      <ahyp:hlinkClr xmlns:ahyp="http://schemas.microsoft.com/office/drawing/2018/hyperlinkcolor" val="tx"/>
                    </a:ext>
                  </a:extLst>
                </a:hlinkClick>
              </a:rPr>
              <a:t>A Forbes article on why Corporate Social responsibility matters</a:t>
            </a:r>
            <a:endParaRPr lang="en-IE" sz="2400" dirty="0">
              <a:solidFill>
                <a:schemeClr val="bg1"/>
              </a:solidFill>
            </a:endParaRPr>
          </a:p>
          <a:p>
            <a:endParaRPr lang="en-IE" sz="2400" dirty="0">
              <a:solidFill>
                <a:schemeClr val="bg1"/>
              </a:solidFill>
            </a:endParaRPr>
          </a:p>
          <a:p>
            <a:r>
              <a:rPr lang="en-US" sz="2400" dirty="0">
                <a:solidFill>
                  <a:schemeClr val="bg1"/>
                </a:solidFill>
                <a:hlinkClick r:id="rId4">
                  <a:extLst>
                    <a:ext uri="{A12FA001-AC4F-418D-AE19-62706E023703}">
                      <ahyp:hlinkClr xmlns:ahyp="http://schemas.microsoft.com/office/drawing/2018/hyperlinkcolor" val="tx"/>
                    </a:ext>
                  </a:extLst>
                </a:hlinkClick>
              </a:rPr>
              <a:t>Take a look at this Ted Talk on The social responsibility of business</a:t>
            </a:r>
            <a:endParaRPr lang="en-IE" sz="2400" dirty="0">
              <a:solidFill>
                <a:schemeClr val="bg1"/>
              </a:solidFill>
            </a:endParaRPr>
          </a:p>
          <a:p>
            <a:endParaRPr lang="en-IE" sz="2400" dirty="0">
              <a:solidFill>
                <a:schemeClr val="bg1"/>
              </a:solidFill>
            </a:endParaRPr>
          </a:p>
          <a:p>
            <a:endParaRPr lang="en-IE" sz="2400" dirty="0">
              <a:solidFill>
                <a:schemeClr val="bg1"/>
              </a:solidFill>
            </a:endParaRPr>
          </a:p>
        </p:txBody>
      </p:sp>
      <p:sp>
        <p:nvSpPr>
          <p:cNvPr id="9" name="TextBox 8">
            <a:extLst>
              <a:ext uri="{FF2B5EF4-FFF2-40B4-BE49-F238E27FC236}">
                <a16:creationId xmlns:a16="http://schemas.microsoft.com/office/drawing/2014/main" id="{4AAB4C4F-A4BC-49E5-993E-6B06C052D5C2}"/>
              </a:ext>
            </a:extLst>
          </p:cNvPr>
          <p:cNvSpPr txBox="1"/>
          <p:nvPr/>
        </p:nvSpPr>
        <p:spPr>
          <a:xfrm>
            <a:off x="1545771" y="338600"/>
            <a:ext cx="4898684" cy="523220"/>
          </a:xfrm>
          <a:prstGeom prst="rect">
            <a:avLst/>
          </a:prstGeom>
          <a:noFill/>
        </p:spPr>
        <p:txBody>
          <a:bodyPr wrap="square" rtlCol="0">
            <a:spAutoFit/>
          </a:bodyPr>
          <a:lstStyle/>
          <a:p>
            <a:pPr algn="ctr"/>
            <a:r>
              <a:rPr lang="en-IE" sz="2800" b="1" dirty="0">
                <a:solidFill>
                  <a:schemeClr val="bg1"/>
                </a:solidFill>
              </a:rPr>
              <a:t>DEEPER READING </a:t>
            </a:r>
          </a:p>
        </p:txBody>
      </p:sp>
      <p:pic>
        <p:nvPicPr>
          <p:cNvPr id="12" name="Picture Placeholder 11" descr="Man on public transport, wearing shirt, jacket, and glasses, seated with bag in lap, holding and reading cellphone">
            <a:extLst>
              <a:ext uri="{FF2B5EF4-FFF2-40B4-BE49-F238E27FC236}">
                <a16:creationId xmlns:a16="http://schemas.microsoft.com/office/drawing/2014/main" id="{91E0A9D8-F194-4676-8164-B8CC6D33331D}"/>
              </a:ext>
            </a:extLst>
          </p:cNvPr>
          <p:cNvPicPr>
            <a:picLocks noGrp="1" noChangeAspect="1"/>
          </p:cNvPicPr>
          <p:nvPr>
            <p:ph type="pic" sz="quarter" idx="10"/>
          </p:nvPr>
        </p:nvPicPr>
        <p:blipFill>
          <a:blip r:embed="rId5"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4746317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328B74-6E6E-6841-9825-118B71CB140C}"/>
              </a:ext>
            </a:extLst>
          </p:cNvPr>
          <p:cNvSpPr>
            <a:spLocks noGrp="1"/>
          </p:cNvSpPr>
          <p:nvPr>
            <p:ph type="body" sz="quarter" idx="16"/>
          </p:nvPr>
        </p:nvSpPr>
        <p:spPr>
          <a:xfrm>
            <a:off x="1939603" y="1516306"/>
            <a:ext cx="8966521" cy="1656716"/>
          </a:xfrm>
        </p:spPr>
        <p:txBody>
          <a:bodyPr>
            <a:normAutofit/>
          </a:bodyPr>
          <a:lstStyle/>
          <a:p>
            <a:r>
              <a:rPr lang="en-US" sz="4400" dirty="0"/>
              <a:t>MODULE 5 EXCERCISES</a:t>
            </a:r>
          </a:p>
        </p:txBody>
      </p:sp>
      <p:sp>
        <p:nvSpPr>
          <p:cNvPr id="2" name="Text Placeholder 1">
            <a:extLst>
              <a:ext uri="{FF2B5EF4-FFF2-40B4-BE49-F238E27FC236}">
                <a16:creationId xmlns:a16="http://schemas.microsoft.com/office/drawing/2014/main" id="{6EE5B6E5-41A7-4547-908A-136FB5F43475}"/>
              </a:ext>
            </a:extLst>
          </p:cNvPr>
          <p:cNvSpPr>
            <a:spLocks noGrp="1"/>
          </p:cNvSpPr>
          <p:nvPr>
            <p:ph type="body" sz="quarter" idx="17"/>
          </p:nvPr>
        </p:nvSpPr>
        <p:spPr/>
        <p:txBody>
          <a:bodyPr>
            <a:normAutofit fontScale="85000" lnSpcReduction="20000"/>
          </a:bodyPr>
          <a:lstStyle/>
          <a:p>
            <a:r>
              <a:rPr lang="en-IE" dirty="0"/>
              <a:t>05</a:t>
            </a:r>
          </a:p>
        </p:txBody>
      </p:sp>
      <p:pic>
        <p:nvPicPr>
          <p:cNvPr id="5" name="Picture 4" descr="Icon&#10;&#10;Description automatically generated">
            <a:extLst>
              <a:ext uri="{FF2B5EF4-FFF2-40B4-BE49-F238E27FC236}">
                <a16:creationId xmlns:a16="http://schemas.microsoft.com/office/drawing/2014/main" id="{C1AA7E6B-F0E2-964F-B753-2C028613E7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Tree>
    <p:extLst>
      <p:ext uri="{BB962C8B-B14F-4D97-AF65-F5344CB8AC3E}">
        <p14:creationId xmlns:p14="http://schemas.microsoft.com/office/powerpoint/2010/main" val="20233519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0078401-5CF4-4810-97D6-00755D3891E2}"/>
              </a:ext>
            </a:extLst>
          </p:cNvPr>
          <p:cNvSpPr>
            <a:spLocks noGrp="1"/>
          </p:cNvSpPr>
          <p:nvPr>
            <p:ph type="pic" sz="quarter" idx="10"/>
          </p:nvPr>
        </p:nvSpPr>
        <p:spPr/>
      </p:sp>
      <p:sp>
        <p:nvSpPr>
          <p:cNvPr id="7" name="Text Placeholder 6">
            <a:extLst>
              <a:ext uri="{FF2B5EF4-FFF2-40B4-BE49-F238E27FC236}">
                <a16:creationId xmlns:a16="http://schemas.microsoft.com/office/drawing/2014/main" id="{A148BB13-290E-48B3-9DF6-2AD97623E598}"/>
              </a:ext>
            </a:extLst>
          </p:cNvPr>
          <p:cNvSpPr>
            <a:spLocks noGrp="1"/>
          </p:cNvSpPr>
          <p:nvPr>
            <p:ph type="body" sz="quarter" idx="18"/>
          </p:nvPr>
        </p:nvSpPr>
        <p:spPr/>
        <p:txBody>
          <a:bodyPr>
            <a:normAutofit/>
          </a:bodyPr>
          <a:lstStyle/>
          <a:p>
            <a:r>
              <a:rPr lang="en-IE" dirty="0"/>
              <a:t>Check out this video covering the</a:t>
            </a:r>
          </a:p>
          <a:p>
            <a:r>
              <a:rPr lang="en-IE" dirty="0"/>
              <a:t>basics of project cost management.</a:t>
            </a:r>
          </a:p>
          <a:p>
            <a:endParaRPr lang="en-IE" dirty="0"/>
          </a:p>
          <a:p>
            <a:r>
              <a:rPr lang="en-IE" dirty="0"/>
              <a:t>https://www.youtube.com/watch?v=EyPFi0YO32M</a:t>
            </a:r>
          </a:p>
        </p:txBody>
      </p:sp>
      <p:sp>
        <p:nvSpPr>
          <p:cNvPr id="6" name="Text Placeholder 5">
            <a:extLst>
              <a:ext uri="{FF2B5EF4-FFF2-40B4-BE49-F238E27FC236}">
                <a16:creationId xmlns:a16="http://schemas.microsoft.com/office/drawing/2014/main" id="{AC5A045D-30B8-4CC4-96DA-D91A332ADA67}"/>
              </a:ext>
            </a:extLst>
          </p:cNvPr>
          <p:cNvSpPr>
            <a:spLocks noGrp="1"/>
          </p:cNvSpPr>
          <p:nvPr>
            <p:ph type="body" sz="quarter" idx="16"/>
          </p:nvPr>
        </p:nvSpPr>
        <p:spPr>
          <a:xfrm>
            <a:off x="747201" y="575860"/>
            <a:ext cx="5113283" cy="909050"/>
          </a:xfrm>
        </p:spPr>
        <p:txBody>
          <a:bodyPr>
            <a:normAutofit/>
          </a:bodyPr>
          <a:lstStyle/>
          <a:p>
            <a:r>
              <a:rPr lang="en-IE" dirty="0"/>
              <a:t>WATCH</a:t>
            </a:r>
          </a:p>
        </p:txBody>
      </p:sp>
      <p:pic>
        <p:nvPicPr>
          <p:cNvPr id="8" name="Online Media 7" title="The Basics of Project Cost Management - Project Management Training">
            <a:hlinkClick r:id="" action="ppaction://media"/>
            <a:extLst>
              <a:ext uri="{FF2B5EF4-FFF2-40B4-BE49-F238E27FC236}">
                <a16:creationId xmlns:a16="http://schemas.microsoft.com/office/drawing/2014/main" id="{ABFFD1BE-5160-43A4-93B7-985CB0421926}"/>
              </a:ext>
            </a:extLst>
          </p:cNvPr>
          <p:cNvPicPr>
            <a:picLocks noRot="1" noChangeAspect="1"/>
          </p:cNvPicPr>
          <p:nvPr>
            <a:videoFile r:link="rId1"/>
          </p:nvPr>
        </p:nvPicPr>
        <p:blipFill>
          <a:blip r:embed="rId3"/>
          <a:stretch>
            <a:fillRect/>
          </a:stretch>
        </p:blipFill>
        <p:spPr>
          <a:xfrm>
            <a:off x="7061200" y="1203325"/>
            <a:ext cx="5136195" cy="3913188"/>
          </a:xfrm>
          <a:prstGeom prst="rect">
            <a:avLst/>
          </a:prstGeom>
        </p:spPr>
      </p:pic>
      <p:sp>
        <p:nvSpPr>
          <p:cNvPr id="2" name="TextBox 1">
            <a:extLst>
              <a:ext uri="{FF2B5EF4-FFF2-40B4-BE49-F238E27FC236}">
                <a16:creationId xmlns:a16="http://schemas.microsoft.com/office/drawing/2014/main" id="{D71B6E19-00B2-4650-AA62-6075AE6AAF4E}"/>
              </a:ext>
            </a:extLst>
          </p:cNvPr>
          <p:cNvSpPr txBox="1"/>
          <p:nvPr/>
        </p:nvSpPr>
        <p:spPr>
          <a:xfrm>
            <a:off x="747201" y="1719470"/>
            <a:ext cx="5544269" cy="461665"/>
          </a:xfrm>
          <a:prstGeom prst="rect">
            <a:avLst/>
          </a:prstGeom>
          <a:noFill/>
        </p:spPr>
        <p:txBody>
          <a:bodyPr wrap="square" rtlCol="0">
            <a:spAutoFit/>
          </a:bodyPr>
          <a:lstStyle/>
          <a:p>
            <a:r>
              <a:rPr lang="en-US" sz="2400" dirty="0">
                <a:solidFill>
                  <a:schemeClr val="bg1"/>
                </a:solidFill>
              </a:rPr>
              <a:t>THE BASICS OF PROJECT BUDGETING</a:t>
            </a:r>
            <a:endParaRPr lang="en-IE" sz="2400" dirty="0">
              <a:solidFill>
                <a:schemeClr val="bg1"/>
              </a:solidFill>
            </a:endParaRPr>
          </a:p>
        </p:txBody>
      </p:sp>
    </p:spTree>
    <p:extLst>
      <p:ext uri="{BB962C8B-B14F-4D97-AF65-F5344CB8AC3E}">
        <p14:creationId xmlns:p14="http://schemas.microsoft.com/office/powerpoint/2010/main" val="96954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0775E0B4-2605-4E42-9ACA-B64727C6D6F2}"/>
              </a:ext>
            </a:extLst>
          </p:cNvPr>
          <p:cNvSpPr>
            <a:spLocks noGrp="1"/>
          </p:cNvSpPr>
          <p:nvPr>
            <p:ph type="pic" sz="quarter" idx="10"/>
          </p:nvPr>
        </p:nvSpPr>
        <p:spPr/>
      </p:sp>
      <p:sp>
        <p:nvSpPr>
          <p:cNvPr id="7" name="Text Placeholder 6">
            <a:extLst>
              <a:ext uri="{FF2B5EF4-FFF2-40B4-BE49-F238E27FC236}">
                <a16:creationId xmlns:a16="http://schemas.microsoft.com/office/drawing/2014/main" id="{BF362430-79A0-4987-9D27-678EC75ED69B}"/>
              </a:ext>
            </a:extLst>
          </p:cNvPr>
          <p:cNvSpPr>
            <a:spLocks noGrp="1"/>
          </p:cNvSpPr>
          <p:nvPr>
            <p:ph type="body" sz="quarter" idx="18"/>
          </p:nvPr>
        </p:nvSpPr>
        <p:spPr/>
        <p:txBody>
          <a:bodyPr>
            <a:normAutofit lnSpcReduction="10000"/>
          </a:bodyPr>
          <a:lstStyle/>
          <a:p>
            <a:pPr marL="0"/>
            <a:r>
              <a:rPr lang="en-US" dirty="0"/>
              <a:t>Check out this video summarizing the book “The Lean Startup” for more information.</a:t>
            </a:r>
          </a:p>
          <a:p>
            <a:pPr marL="0"/>
            <a:endParaRPr lang="en-US" dirty="0"/>
          </a:p>
          <a:p>
            <a:pPr marL="0"/>
            <a:r>
              <a:rPr lang="en-US" dirty="0"/>
              <a:t>https://www.youtube.com/watch?v=RSaIOCHbuYw</a:t>
            </a:r>
          </a:p>
        </p:txBody>
      </p:sp>
      <p:sp>
        <p:nvSpPr>
          <p:cNvPr id="6" name="Text Placeholder 5">
            <a:extLst>
              <a:ext uri="{FF2B5EF4-FFF2-40B4-BE49-F238E27FC236}">
                <a16:creationId xmlns:a16="http://schemas.microsoft.com/office/drawing/2014/main" id="{3268F0DF-6BCA-4038-B204-58DEC521024E}"/>
              </a:ext>
            </a:extLst>
          </p:cNvPr>
          <p:cNvSpPr>
            <a:spLocks noGrp="1"/>
          </p:cNvSpPr>
          <p:nvPr>
            <p:ph type="body" sz="quarter" idx="16"/>
          </p:nvPr>
        </p:nvSpPr>
        <p:spPr>
          <a:xfrm>
            <a:off x="747201" y="805450"/>
            <a:ext cx="5113283" cy="1559378"/>
          </a:xfrm>
        </p:spPr>
        <p:txBody>
          <a:bodyPr>
            <a:normAutofit fontScale="92500" lnSpcReduction="10000"/>
          </a:bodyPr>
          <a:lstStyle/>
          <a:p>
            <a:r>
              <a:rPr lang="en-US" dirty="0"/>
              <a:t>WATCH</a:t>
            </a:r>
          </a:p>
          <a:p>
            <a:endParaRPr lang="en-US" dirty="0"/>
          </a:p>
          <a:p>
            <a:r>
              <a:rPr lang="en-US" sz="2600" dirty="0"/>
              <a:t>VIDEO OF A BOOK SUMMARY</a:t>
            </a:r>
            <a:endParaRPr lang="en-IE" sz="2600" dirty="0"/>
          </a:p>
        </p:txBody>
      </p:sp>
      <p:pic>
        <p:nvPicPr>
          <p:cNvPr id="8" name="Online Media 7" title="THE LEAN STARTUP SUMMARY (BY ERIC RIES)">
            <a:hlinkClick r:id="" action="ppaction://media"/>
            <a:extLst>
              <a:ext uri="{FF2B5EF4-FFF2-40B4-BE49-F238E27FC236}">
                <a16:creationId xmlns:a16="http://schemas.microsoft.com/office/drawing/2014/main" id="{9CC52613-F322-4027-96F4-5B93A7FB4122}"/>
              </a:ext>
            </a:extLst>
          </p:cNvPr>
          <p:cNvPicPr>
            <a:picLocks noRot="1" noChangeAspect="1"/>
          </p:cNvPicPr>
          <p:nvPr>
            <a:videoFile r:link="rId1"/>
          </p:nvPr>
        </p:nvPicPr>
        <p:blipFill>
          <a:blip r:embed="rId3"/>
          <a:stretch>
            <a:fillRect/>
          </a:stretch>
        </p:blipFill>
        <p:spPr>
          <a:xfrm>
            <a:off x="7061200" y="1203325"/>
            <a:ext cx="5130185" cy="3913188"/>
          </a:xfrm>
          <a:prstGeom prst="rect">
            <a:avLst/>
          </a:prstGeom>
        </p:spPr>
      </p:pic>
    </p:spTree>
    <p:extLst>
      <p:ext uri="{BB962C8B-B14F-4D97-AF65-F5344CB8AC3E}">
        <p14:creationId xmlns:p14="http://schemas.microsoft.com/office/powerpoint/2010/main" val="28712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6F28F1A-9ADF-4E38-9F0B-A66913E42701}"/>
              </a:ext>
            </a:extLst>
          </p:cNvPr>
          <p:cNvSpPr>
            <a:spLocks noGrp="1"/>
          </p:cNvSpPr>
          <p:nvPr>
            <p:ph type="pic" sz="quarter" idx="10"/>
          </p:nvPr>
        </p:nvSpPr>
        <p:spPr/>
      </p:sp>
      <p:sp>
        <p:nvSpPr>
          <p:cNvPr id="7" name="Text Placeholder 6">
            <a:extLst>
              <a:ext uri="{FF2B5EF4-FFF2-40B4-BE49-F238E27FC236}">
                <a16:creationId xmlns:a16="http://schemas.microsoft.com/office/drawing/2014/main" id="{51BF2235-EC81-45BF-A66A-43B7EB91B456}"/>
              </a:ext>
            </a:extLst>
          </p:cNvPr>
          <p:cNvSpPr>
            <a:spLocks noGrp="1"/>
          </p:cNvSpPr>
          <p:nvPr>
            <p:ph type="body" sz="quarter" idx="18"/>
          </p:nvPr>
        </p:nvSpPr>
        <p:spPr/>
        <p:txBody>
          <a:bodyPr>
            <a:normAutofit/>
          </a:bodyPr>
          <a:lstStyle/>
          <a:p>
            <a:pPr marL="0"/>
            <a:r>
              <a:rPr lang="en-US" dirty="0"/>
              <a:t>Take a look at this video on how to write a good crowdfunding story in order to succeed</a:t>
            </a:r>
          </a:p>
          <a:p>
            <a:pPr marL="0"/>
            <a:r>
              <a:rPr lang="en-US" dirty="0"/>
              <a:t>https://www.youtube.com/watch?v=6fqfQdpYzeQ</a:t>
            </a:r>
          </a:p>
          <a:p>
            <a:endParaRPr lang="en-IE" dirty="0"/>
          </a:p>
        </p:txBody>
      </p:sp>
      <p:sp>
        <p:nvSpPr>
          <p:cNvPr id="6" name="Text Placeholder 5">
            <a:extLst>
              <a:ext uri="{FF2B5EF4-FFF2-40B4-BE49-F238E27FC236}">
                <a16:creationId xmlns:a16="http://schemas.microsoft.com/office/drawing/2014/main" id="{3AEEE75A-04BC-4BB0-9027-995B327C1ABD}"/>
              </a:ext>
            </a:extLst>
          </p:cNvPr>
          <p:cNvSpPr>
            <a:spLocks noGrp="1"/>
          </p:cNvSpPr>
          <p:nvPr>
            <p:ph type="body" sz="quarter" idx="16"/>
          </p:nvPr>
        </p:nvSpPr>
        <p:spPr/>
        <p:txBody>
          <a:bodyPr>
            <a:normAutofit lnSpcReduction="10000"/>
          </a:bodyPr>
          <a:lstStyle/>
          <a:p>
            <a:r>
              <a:rPr lang="en-US" dirty="0"/>
              <a:t>WATCH</a:t>
            </a:r>
            <a:endParaRPr lang="en-IE" dirty="0"/>
          </a:p>
        </p:txBody>
      </p:sp>
      <p:pic>
        <p:nvPicPr>
          <p:cNvPr id="8" name="Online Media 7" title="How to write a good crowdfunding story in order to succeed?">
            <a:hlinkClick r:id="" action="ppaction://media"/>
            <a:extLst>
              <a:ext uri="{FF2B5EF4-FFF2-40B4-BE49-F238E27FC236}">
                <a16:creationId xmlns:a16="http://schemas.microsoft.com/office/drawing/2014/main" id="{5F533989-4055-416F-BF29-CFB23F8C52F7}"/>
              </a:ext>
            </a:extLst>
          </p:cNvPr>
          <p:cNvPicPr>
            <a:picLocks noRot="1" noChangeAspect="1"/>
          </p:cNvPicPr>
          <p:nvPr>
            <a:videoFile r:link="rId1"/>
          </p:nvPr>
        </p:nvPicPr>
        <p:blipFill>
          <a:blip r:embed="rId3"/>
          <a:stretch>
            <a:fillRect/>
          </a:stretch>
        </p:blipFill>
        <p:spPr>
          <a:xfrm>
            <a:off x="7061200" y="1203325"/>
            <a:ext cx="5029134" cy="3913188"/>
          </a:xfrm>
          <a:prstGeom prst="rect">
            <a:avLst/>
          </a:prstGeom>
        </p:spPr>
      </p:pic>
      <p:sp>
        <p:nvSpPr>
          <p:cNvPr id="9" name="TextBox 8">
            <a:extLst>
              <a:ext uri="{FF2B5EF4-FFF2-40B4-BE49-F238E27FC236}">
                <a16:creationId xmlns:a16="http://schemas.microsoft.com/office/drawing/2014/main" id="{BB6802D3-40E5-4B49-8C0B-4DB1FC9045D3}"/>
              </a:ext>
            </a:extLst>
          </p:cNvPr>
          <p:cNvSpPr txBox="1"/>
          <p:nvPr/>
        </p:nvSpPr>
        <p:spPr>
          <a:xfrm>
            <a:off x="747201" y="1798388"/>
            <a:ext cx="6102626" cy="461665"/>
          </a:xfrm>
          <a:prstGeom prst="rect">
            <a:avLst/>
          </a:prstGeom>
          <a:noFill/>
        </p:spPr>
        <p:txBody>
          <a:bodyPr wrap="square">
            <a:spAutoFit/>
          </a:bodyPr>
          <a:lstStyle/>
          <a:p>
            <a:r>
              <a:rPr lang="en-IE" sz="2400" dirty="0">
                <a:solidFill>
                  <a:schemeClr val="bg1"/>
                </a:solidFill>
              </a:rPr>
              <a:t>WRITING A GOOD CROWDFUNDING STORY</a:t>
            </a:r>
          </a:p>
        </p:txBody>
      </p:sp>
    </p:spTree>
    <p:extLst>
      <p:ext uri="{BB962C8B-B14F-4D97-AF65-F5344CB8AC3E}">
        <p14:creationId xmlns:p14="http://schemas.microsoft.com/office/powerpoint/2010/main" val="159354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9467FD98-6175-49CF-B3DF-EA87C6EDB384}"/>
              </a:ext>
            </a:extLst>
          </p:cNvPr>
          <p:cNvSpPr>
            <a:spLocks noGrp="1"/>
          </p:cNvSpPr>
          <p:nvPr>
            <p:ph type="pic" sz="quarter" idx="10"/>
          </p:nvPr>
        </p:nvSpPr>
        <p:spPr/>
      </p:sp>
      <p:sp>
        <p:nvSpPr>
          <p:cNvPr id="6" name="Text Placeholder 5">
            <a:extLst>
              <a:ext uri="{FF2B5EF4-FFF2-40B4-BE49-F238E27FC236}">
                <a16:creationId xmlns:a16="http://schemas.microsoft.com/office/drawing/2014/main" id="{8444AB0D-96BC-445A-9231-0FD08F224BF8}"/>
              </a:ext>
            </a:extLst>
          </p:cNvPr>
          <p:cNvSpPr>
            <a:spLocks noGrp="1"/>
          </p:cNvSpPr>
          <p:nvPr>
            <p:ph type="body" sz="quarter" idx="18"/>
          </p:nvPr>
        </p:nvSpPr>
        <p:spPr/>
        <p:txBody>
          <a:bodyPr>
            <a:normAutofit fontScale="92500" lnSpcReduction="10000"/>
          </a:bodyPr>
          <a:lstStyle/>
          <a:p>
            <a:pPr marL="0"/>
            <a:r>
              <a:rPr lang="en-US" dirty="0"/>
              <a:t>Take a look at the following video which examines the importance of Corporate Social Responsibility on all sizes of business.</a:t>
            </a:r>
          </a:p>
          <a:p>
            <a:pPr marL="0"/>
            <a:endParaRPr lang="en-US" dirty="0"/>
          </a:p>
          <a:p>
            <a:pPr marL="0"/>
            <a:r>
              <a:rPr lang="en-US" dirty="0"/>
              <a:t>https://www.youtube.com/watch?v=dwh93cjDeT0</a:t>
            </a:r>
          </a:p>
          <a:p>
            <a:pPr marL="0"/>
            <a:endParaRPr lang="en-US" dirty="0"/>
          </a:p>
          <a:p>
            <a:pPr marL="0"/>
            <a:endParaRPr lang="en-IE" dirty="0"/>
          </a:p>
        </p:txBody>
      </p:sp>
      <p:sp>
        <p:nvSpPr>
          <p:cNvPr id="5" name="Text Placeholder 4">
            <a:extLst>
              <a:ext uri="{FF2B5EF4-FFF2-40B4-BE49-F238E27FC236}">
                <a16:creationId xmlns:a16="http://schemas.microsoft.com/office/drawing/2014/main" id="{E8F16DCA-CE72-46BD-B663-700E30AB78CF}"/>
              </a:ext>
            </a:extLst>
          </p:cNvPr>
          <p:cNvSpPr>
            <a:spLocks noGrp="1"/>
          </p:cNvSpPr>
          <p:nvPr>
            <p:ph type="body" sz="quarter" idx="16"/>
          </p:nvPr>
        </p:nvSpPr>
        <p:spPr/>
        <p:txBody>
          <a:bodyPr>
            <a:normAutofit lnSpcReduction="10000"/>
          </a:bodyPr>
          <a:lstStyle/>
          <a:p>
            <a:r>
              <a:rPr lang="en-US" dirty="0"/>
              <a:t>WATCH</a:t>
            </a:r>
            <a:endParaRPr lang="en-IE" dirty="0"/>
          </a:p>
        </p:txBody>
      </p:sp>
      <p:pic>
        <p:nvPicPr>
          <p:cNvPr id="7" name="Online Media 6" title="Why Is Corporate Social Responsibility Important?">
            <a:hlinkClick r:id="" action="ppaction://media"/>
            <a:extLst>
              <a:ext uri="{FF2B5EF4-FFF2-40B4-BE49-F238E27FC236}">
                <a16:creationId xmlns:a16="http://schemas.microsoft.com/office/drawing/2014/main" id="{C70ABF7D-0388-4968-8A90-953B2563DA13}"/>
              </a:ext>
            </a:extLst>
          </p:cNvPr>
          <p:cNvPicPr>
            <a:picLocks noRot="1" noChangeAspect="1"/>
          </p:cNvPicPr>
          <p:nvPr>
            <a:videoFile r:link="rId1"/>
          </p:nvPr>
        </p:nvPicPr>
        <p:blipFill>
          <a:blip r:embed="rId3"/>
          <a:stretch>
            <a:fillRect/>
          </a:stretch>
        </p:blipFill>
        <p:spPr>
          <a:xfrm>
            <a:off x="7061200" y="1203325"/>
            <a:ext cx="5161155" cy="3913188"/>
          </a:xfrm>
          <a:prstGeom prst="rect">
            <a:avLst/>
          </a:prstGeom>
        </p:spPr>
      </p:pic>
      <p:sp>
        <p:nvSpPr>
          <p:cNvPr id="2" name="TextBox 1">
            <a:extLst>
              <a:ext uri="{FF2B5EF4-FFF2-40B4-BE49-F238E27FC236}">
                <a16:creationId xmlns:a16="http://schemas.microsoft.com/office/drawing/2014/main" id="{AEE93C23-0CE4-4A1C-AD75-28A455059AD7}"/>
              </a:ext>
            </a:extLst>
          </p:cNvPr>
          <p:cNvSpPr txBox="1"/>
          <p:nvPr/>
        </p:nvSpPr>
        <p:spPr>
          <a:xfrm>
            <a:off x="747201" y="1789043"/>
            <a:ext cx="4023582" cy="461665"/>
          </a:xfrm>
          <a:prstGeom prst="rect">
            <a:avLst/>
          </a:prstGeom>
          <a:noFill/>
        </p:spPr>
        <p:txBody>
          <a:bodyPr wrap="square" rtlCol="0">
            <a:spAutoFit/>
          </a:bodyPr>
          <a:lstStyle/>
          <a:p>
            <a:r>
              <a:rPr lang="en-IE" sz="2400" dirty="0">
                <a:solidFill>
                  <a:schemeClr val="bg1"/>
                </a:solidFill>
              </a:rPr>
              <a:t>WHY CSR IS IMPORTANT?</a:t>
            </a:r>
          </a:p>
        </p:txBody>
      </p:sp>
    </p:spTree>
    <p:extLst>
      <p:ext uri="{BB962C8B-B14F-4D97-AF65-F5344CB8AC3E}">
        <p14:creationId xmlns:p14="http://schemas.microsoft.com/office/powerpoint/2010/main" val="642874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54304D0D-B167-45E0-8177-1E085DC251F1}"/>
              </a:ext>
            </a:extLst>
          </p:cNvPr>
          <p:cNvSpPr>
            <a:spLocks noGrp="1"/>
          </p:cNvSpPr>
          <p:nvPr>
            <p:ph type="body" sz="quarter" idx="16"/>
          </p:nvPr>
        </p:nvSpPr>
        <p:spPr/>
        <p:txBody>
          <a:bodyPr>
            <a:normAutofit/>
          </a:bodyPr>
          <a:lstStyle/>
          <a:p>
            <a:pPr algn="ctr"/>
            <a:r>
              <a:rPr lang="en-IE" sz="2800" dirty="0"/>
              <a:t>TASK 1: REFLECTION</a:t>
            </a:r>
            <a:endParaRPr lang="en-IE" dirty="0"/>
          </a:p>
          <a:p>
            <a:endParaRPr lang="en-IE" dirty="0"/>
          </a:p>
        </p:txBody>
      </p:sp>
      <p:sp>
        <p:nvSpPr>
          <p:cNvPr id="19" name="TextBox 18">
            <a:extLst>
              <a:ext uri="{FF2B5EF4-FFF2-40B4-BE49-F238E27FC236}">
                <a16:creationId xmlns:a16="http://schemas.microsoft.com/office/drawing/2014/main" id="{0F1E6C5B-173D-4BDB-BB88-569980DCBD9A}"/>
              </a:ext>
            </a:extLst>
          </p:cNvPr>
          <p:cNvSpPr txBox="1"/>
          <p:nvPr/>
        </p:nvSpPr>
        <p:spPr>
          <a:xfrm>
            <a:off x="304800" y="1393372"/>
            <a:ext cx="11364686" cy="4524315"/>
          </a:xfrm>
          <a:prstGeom prst="rect">
            <a:avLst/>
          </a:prstGeom>
          <a:noFill/>
        </p:spPr>
        <p:txBody>
          <a:bodyPr wrap="square" rtlCol="0">
            <a:spAutoFit/>
          </a:bodyPr>
          <a:lstStyle/>
          <a:p>
            <a:r>
              <a:rPr lang="en-US" sz="2400" dirty="0">
                <a:solidFill>
                  <a:schemeClr val="bg1"/>
                </a:solidFill>
              </a:rPr>
              <a:t>Think about everything that we have covered in this module. In your head, create an DCE project from scratch. Complete the following tasks:</a:t>
            </a:r>
          </a:p>
          <a:p>
            <a:endParaRPr lang="en-US" sz="2400" dirty="0">
              <a:solidFill>
                <a:schemeClr val="bg1"/>
              </a:solidFill>
            </a:endParaRPr>
          </a:p>
          <a:p>
            <a:r>
              <a:rPr lang="en-US" sz="2400" dirty="0">
                <a:solidFill>
                  <a:schemeClr val="bg1"/>
                </a:solidFill>
              </a:rPr>
              <a:t>Develop a simple budget.</a:t>
            </a:r>
          </a:p>
          <a:p>
            <a:endParaRPr lang="en-US" sz="2400" dirty="0">
              <a:solidFill>
                <a:schemeClr val="bg1"/>
              </a:solidFill>
            </a:endParaRPr>
          </a:p>
          <a:p>
            <a:r>
              <a:rPr lang="en-US" sz="2400" dirty="0">
                <a:solidFill>
                  <a:schemeClr val="bg1"/>
                </a:solidFill>
              </a:rPr>
              <a:t>Whilst developing the budget for your project, also think about potential issues that might occur. How will you address them? Did you include enough resources to combat these issues in your budget?</a:t>
            </a:r>
          </a:p>
          <a:p>
            <a:endParaRPr lang="en-US" sz="2400" dirty="0">
              <a:solidFill>
                <a:schemeClr val="bg1"/>
              </a:solidFill>
            </a:endParaRPr>
          </a:p>
          <a:p>
            <a:r>
              <a:rPr lang="en-US" sz="2400" dirty="0">
                <a:solidFill>
                  <a:schemeClr val="bg1"/>
                </a:solidFill>
              </a:rPr>
              <a:t>Think about ways to fund your project. Of the methods mentioned, which crowdfunding or lean startup methods would work the best for your project and why?</a:t>
            </a:r>
          </a:p>
          <a:p>
            <a:endParaRPr lang="en-US" sz="2400" dirty="0">
              <a:solidFill>
                <a:schemeClr val="bg1"/>
              </a:solidFill>
            </a:endParaRPr>
          </a:p>
        </p:txBody>
      </p:sp>
    </p:spTree>
    <p:extLst>
      <p:ext uri="{BB962C8B-B14F-4D97-AF65-F5344CB8AC3E}">
        <p14:creationId xmlns:p14="http://schemas.microsoft.com/office/powerpoint/2010/main" val="40058834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C487F76-9537-47B2-A493-55260802A795}"/>
              </a:ext>
            </a:extLst>
          </p:cNvPr>
          <p:cNvSpPr>
            <a:spLocks noGrp="1"/>
          </p:cNvSpPr>
          <p:nvPr>
            <p:ph type="body" sz="quarter" idx="16"/>
          </p:nvPr>
        </p:nvSpPr>
        <p:spPr/>
        <p:txBody>
          <a:bodyPr>
            <a:noAutofit/>
          </a:bodyPr>
          <a:lstStyle/>
          <a:p>
            <a:pPr algn="ctr"/>
            <a:r>
              <a:rPr lang="en-IE" sz="2800" dirty="0"/>
              <a:t>TASK 2- CREATE A SUSTAINABLE BUSINESS MODEL CANVAS </a:t>
            </a:r>
          </a:p>
        </p:txBody>
      </p:sp>
      <p:sp>
        <p:nvSpPr>
          <p:cNvPr id="12" name="TextBox 11">
            <a:extLst>
              <a:ext uri="{FF2B5EF4-FFF2-40B4-BE49-F238E27FC236}">
                <a16:creationId xmlns:a16="http://schemas.microsoft.com/office/drawing/2014/main" id="{819BD216-FDD1-4A22-9B85-465EC7425698}"/>
              </a:ext>
            </a:extLst>
          </p:cNvPr>
          <p:cNvSpPr txBox="1"/>
          <p:nvPr/>
        </p:nvSpPr>
        <p:spPr>
          <a:xfrm>
            <a:off x="320739" y="1422815"/>
            <a:ext cx="11636051" cy="3046988"/>
          </a:xfrm>
          <a:prstGeom prst="rect">
            <a:avLst/>
          </a:prstGeom>
          <a:noFill/>
        </p:spPr>
        <p:txBody>
          <a:bodyPr wrap="square" rtlCol="0">
            <a:spAutoFit/>
          </a:bodyPr>
          <a:lstStyle/>
          <a:p>
            <a:endParaRPr lang="en-IE" sz="2400" dirty="0">
              <a:solidFill>
                <a:schemeClr val="bg1"/>
              </a:solidFill>
            </a:endParaRPr>
          </a:p>
          <a:p>
            <a:r>
              <a:rPr lang="en-IE" sz="2400" dirty="0">
                <a:solidFill>
                  <a:schemeClr val="bg1"/>
                </a:solidFill>
              </a:rPr>
              <a:t>Using the Sustainable Business Model Canvas, split up into groups of people of between 3-6 members. Try to identify what that business could change in the future to make it more sustainable. Create a Business Model Canvas yourself, while thinking about the benefits of having a more sustainable business.</a:t>
            </a:r>
          </a:p>
          <a:p>
            <a:endParaRPr lang="en-IE" sz="2400" dirty="0">
              <a:solidFill>
                <a:schemeClr val="bg1"/>
              </a:solidFill>
            </a:endParaRPr>
          </a:p>
          <a:p>
            <a:r>
              <a:rPr lang="en-IE" sz="2400" dirty="0">
                <a:solidFill>
                  <a:schemeClr val="bg1"/>
                </a:solidFill>
              </a:rPr>
              <a:t>More information on how to develop a Sustainable Business Model Canvas can be </a:t>
            </a:r>
            <a:r>
              <a:rPr lang="en-IE" sz="2400" dirty="0">
                <a:solidFill>
                  <a:schemeClr val="bg1"/>
                </a:solidFill>
                <a:hlinkClick r:id="rId2"/>
              </a:rPr>
              <a:t>found by clicking on this link </a:t>
            </a:r>
            <a:endParaRPr lang="en-IE" sz="2400" dirty="0">
              <a:solidFill>
                <a:schemeClr val="bg1"/>
              </a:solidFill>
            </a:endParaRPr>
          </a:p>
        </p:txBody>
      </p:sp>
    </p:spTree>
    <p:extLst>
      <p:ext uri="{BB962C8B-B14F-4D97-AF65-F5344CB8AC3E}">
        <p14:creationId xmlns:p14="http://schemas.microsoft.com/office/powerpoint/2010/main" val="38196868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8B06526-2634-9640-B8B7-41B527572C71}"/>
              </a:ext>
            </a:extLst>
          </p:cNvPr>
          <p:cNvSpPr>
            <a:spLocks noGrp="1"/>
          </p:cNvSpPr>
          <p:nvPr>
            <p:ph type="body" sz="quarter" idx="25"/>
          </p:nvPr>
        </p:nvSpPr>
        <p:spPr/>
        <p:txBody>
          <a:bodyPr/>
          <a:lstStyle/>
          <a:p>
            <a:endParaRPr lang="en-US" dirty="0"/>
          </a:p>
        </p:txBody>
      </p:sp>
      <p:sp>
        <p:nvSpPr>
          <p:cNvPr id="5" name="Text Placeholder 4">
            <a:extLst>
              <a:ext uri="{FF2B5EF4-FFF2-40B4-BE49-F238E27FC236}">
                <a16:creationId xmlns:a16="http://schemas.microsoft.com/office/drawing/2014/main" id="{091C5DF3-ACFE-0B4F-8128-7EDC9CD3D305}"/>
              </a:ext>
            </a:extLst>
          </p:cNvPr>
          <p:cNvSpPr>
            <a:spLocks noGrp="1"/>
          </p:cNvSpPr>
          <p:nvPr>
            <p:ph type="body" sz="quarter" idx="26"/>
          </p:nvPr>
        </p:nvSpPr>
        <p:spPr/>
        <p:txBody>
          <a:bodyPr/>
          <a:lstStyle/>
          <a:p>
            <a:endParaRPr lang="en-US"/>
          </a:p>
        </p:txBody>
      </p:sp>
      <p:sp>
        <p:nvSpPr>
          <p:cNvPr id="6" name="Text Placeholder 5">
            <a:extLst>
              <a:ext uri="{FF2B5EF4-FFF2-40B4-BE49-F238E27FC236}">
                <a16:creationId xmlns:a16="http://schemas.microsoft.com/office/drawing/2014/main" id="{0FCEF4F9-6C82-3446-A98B-0FD6857DD0F2}"/>
              </a:ext>
            </a:extLst>
          </p:cNvPr>
          <p:cNvSpPr>
            <a:spLocks noGrp="1"/>
          </p:cNvSpPr>
          <p:nvPr>
            <p:ph type="body" sz="quarter" idx="27"/>
          </p:nvPr>
        </p:nvSpPr>
        <p:spPr/>
        <p:txBody>
          <a:bodyPr/>
          <a:lstStyle/>
          <a:p>
            <a:endParaRPr lang="en-US"/>
          </a:p>
        </p:txBody>
      </p:sp>
      <p:sp>
        <p:nvSpPr>
          <p:cNvPr id="2" name="Text Placeholder 1">
            <a:extLst>
              <a:ext uri="{FF2B5EF4-FFF2-40B4-BE49-F238E27FC236}">
                <a16:creationId xmlns:a16="http://schemas.microsoft.com/office/drawing/2014/main" id="{C7A64921-25A6-3447-89EF-E27539ED69A4}"/>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6CD6A24-72E3-224D-BDC3-88429D653304}"/>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4169825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457200" y="347815"/>
            <a:ext cx="5713711" cy="590313"/>
          </a:xfrm>
        </p:spPr>
        <p:txBody>
          <a:bodyPr>
            <a:normAutofit fontScale="25000" lnSpcReduction="20000"/>
          </a:bodyPr>
          <a:lstStyle/>
          <a:p>
            <a:r>
              <a:rPr lang="en-US" sz="12000" dirty="0"/>
              <a:t>WHY IS PROJECT PLANNING AND BUDGETING ESSENTIAL?</a:t>
            </a:r>
          </a:p>
          <a:p>
            <a:endParaRPr lang="en-US" dirty="0"/>
          </a:p>
        </p:txBody>
      </p:sp>
      <p:pic>
        <p:nvPicPr>
          <p:cNvPr id="10" name="Picture Placeholder 9" descr="A group of people sitting in chairs&#10;&#10;Description automatically generated with medium confidence">
            <a:extLst>
              <a:ext uri="{FF2B5EF4-FFF2-40B4-BE49-F238E27FC236}">
                <a16:creationId xmlns:a16="http://schemas.microsoft.com/office/drawing/2014/main" id="{6AFD1C57-A6E4-0243-BA5F-06F71D6CED64}"/>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a:xfrm>
            <a:off x="6372129" y="288758"/>
            <a:ext cx="5564883" cy="5447571"/>
          </a:xfrm>
        </p:spPr>
      </p:pic>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sp>
        <p:nvSpPr>
          <p:cNvPr id="4" name="Text Placeholder 3">
            <a:extLst>
              <a:ext uri="{FF2B5EF4-FFF2-40B4-BE49-F238E27FC236}">
                <a16:creationId xmlns:a16="http://schemas.microsoft.com/office/drawing/2014/main" id="{ECBA3959-022D-4D76-8680-714C7A3DBEA7}"/>
              </a:ext>
            </a:extLst>
          </p:cNvPr>
          <p:cNvSpPr>
            <a:spLocks noGrp="1"/>
          </p:cNvSpPr>
          <p:nvPr>
            <p:ph type="body" sz="quarter" idx="18"/>
          </p:nvPr>
        </p:nvSpPr>
        <p:spPr>
          <a:xfrm>
            <a:off x="457200" y="1457325"/>
            <a:ext cx="5914929" cy="4167390"/>
          </a:xfrm>
        </p:spPr>
        <p:txBody>
          <a:bodyPr>
            <a:normAutofit fontScale="92500"/>
          </a:bodyPr>
          <a:lstStyle/>
          <a:p>
            <a:pPr marL="0"/>
            <a:r>
              <a:rPr lang="en-US" dirty="0"/>
              <a:t>Your project can only come to life if it has the resources to do so. Determining resource needs and sourcing these funds from the outset is essential. To do this, careful planning is necessary to ensure your project achieves its potential. </a:t>
            </a:r>
          </a:p>
          <a:p>
            <a:pPr marL="0"/>
            <a:r>
              <a:rPr lang="en-US" dirty="0"/>
              <a:t>Start with the project budget. What is it?                                            A project budget is an estimation of the overall costs throughout the different phases of your project. This could include aspects such as people/ labour costs, set up costs e.g. working place, tools, equipment etc., the cost of operating (room rent for working places and meetings, travel costs, </a:t>
            </a:r>
            <a:r>
              <a:rPr lang="en-US" dirty="0" err="1"/>
              <a:t>etc</a:t>
            </a:r>
            <a:r>
              <a:rPr lang="en-US" dirty="0"/>
              <a:t>), materials needed,  promotional costs etc.</a:t>
            </a:r>
            <a:endParaRPr lang="en-IE" dirty="0"/>
          </a:p>
        </p:txBody>
      </p:sp>
    </p:spTree>
    <p:extLst>
      <p:ext uri="{BB962C8B-B14F-4D97-AF65-F5344CB8AC3E}">
        <p14:creationId xmlns:p14="http://schemas.microsoft.com/office/powerpoint/2010/main" val="364924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159318B8-276B-0D40-B2D9-396310C39D92}"/>
              </a:ext>
            </a:extLst>
          </p:cNvPr>
          <p:cNvSpPr>
            <a:spLocks noGrp="1"/>
          </p:cNvSpPr>
          <p:nvPr>
            <p:ph type="body" sz="quarter" idx="18"/>
          </p:nvPr>
        </p:nvSpPr>
        <p:spPr>
          <a:xfrm>
            <a:off x="370115" y="1419225"/>
            <a:ext cx="5908952" cy="4514850"/>
          </a:xfrm>
        </p:spPr>
        <p:txBody>
          <a:bodyPr>
            <a:normAutofit/>
          </a:bodyPr>
          <a:lstStyle/>
          <a:p>
            <a:pPr marL="0"/>
            <a:r>
              <a:rPr lang="en-US" dirty="0"/>
              <a:t>Creating a budget will help to ensure you can cover all the costs involved with the project and any other unexpected expenses that may occur during the lifetime of the project. </a:t>
            </a:r>
          </a:p>
          <a:p>
            <a:pPr marL="0"/>
            <a:r>
              <a:rPr lang="en-US" dirty="0"/>
              <a:t>Your budget will also communicate to stakeholders your financial requirement, and how much funds are needed  at each stage of the project. </a:t>
            </a:r>
          </a:p>
          <a:p>
            <a:pPr marL="0"/>
            <a:r>
              <a:rPr lang="en-US" dirty="0"/>
              <a:t>This, in turn, will be the funding goal/ evidence base request for your project.</a:t>
            </a:r>
          </a:p>
        </p:txBody>
      </p:sp>
      <p:sp>
        <p:nvSpPr>
          <p:cNvPr id="2" name="Text Placeholder 1">
            <a:extLst>
              <a:ext uri="{FF2B5EF4-FFF2-40B4-BE49-F238E27FC236}">
                <a16:creationId xmlns:a16="http://schemas.microsoft.com/office/drawing/2014/main" id="{F60C52F1-004E-654E-A239-1AAC60A7C0CE}"/>
              </a:ext>
            </a:extLst>
          </p:cNvPr>
          <p:cNvSpPr>
            <a:spLocks noGrp="1"/>
          </p:cNvSpPr>
          <p:nvPr>
            <p:ph type="body" sz="quarter" idx="16"/>
          </p:nvPr>
        </p:nvSpPr>
        <p:spPr>
          <a:xfrm>
            <a:off x="565355" y="531358"/>
            <a:ext cx="5713711" cy="590313"/>
          </a:xfrm>
        </p:spPr>
        <p:txBody>
          <a:bodyPr>
            <a:normAutofit fontScale="25000" lnSpcReduction="20000"/>
          </a:bodyPr>
          <a:lstStyle/>
          <a:p>
            <a:r>
              <a:rPr lang="en-US" sz="12000" dirty="0"/>
              <a:t>REASONS TO PLAN AND BUDGET</a:t>
            </a:r>
          </a:p>
          <a:p>
            <a:endParaRPr lang="en-US" dirty="0"/>
          </a:p>
        </p:txBody>
      </p:sp>
      <p:pic>
        <p:nvPicPr>
          <p:cNvPr id="6" name="Picture 5" descr="Icon&#10;&#10;Description automatically generated">
            <a:extLst>
              <a:ext uri="{FF2B5EF4-FFF2-40B4-BE49-F238E27FC236}">
                <a16:creationId xmlns:a16="http://schemas.microsoft.com/office/drawing/2014/main" id="{7FD01064-7D91-4345-9910-CB5E62F54D6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flipH="1" flipV="1">
            <a:off x="8534725" y="5106391"/>
            <a:ext cx="3657275" cy="1765372"/>
          </a:xfrm>
          <a:prstGeom prst="rect">
            <a:avLst/>
          </a:prstGeom>
        </p:spPr>
      </p:pic>
      <p:pic>
        <p:nvPicPr>
          <p:cNvPr id="7" name="Picture Placeholder 6">
            <a:extLst>
              <a:ext uri="{FF2B5EF4-FFF2-40B4-BE49-F238E27FC236}">
                <a16:creationId xmlns:a16="http://schemas.microsoft.com/office/drawing/2014/main" id="{8BCC30F0-380D-4439-9E5A-3D643915192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59505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971651"/>
            <a:ext cx="5648325" cy="4524315"/>
          </a:xfrm>
          <a:prstGeom prst="rect">
            <a:avLst/>
          </a:prstGeom>
          <a:noFill/>
        </p:spPr>
        <p:txBody>
          <a:bodyPr wrap="square" rtlCol="0">
            <a:spAutoFit/>
          </a:bodyPr>
          <a:lstStyle/>
          <a:p>
            <a:r>
              <a:rPr lang="en-US" sz="2400" dirty="0">
                <a:solidFill>
                  <a:schemeClr val="bg1"/>
                </a:solidFill>
              </a:rPr>
              <a:t>So, we know why a project budget is needed, but how can we work out the numbers and make a project budget that ticks all the boxes?</a:t>
            </a:r>
          </a:p>
          <a:p>
            <a:r>
              <a:rPr lang="en-US" sz="2400" dirty="0">
                <a:solidFill>
                  <a:schemeClr val="bg1"/>
                </a:solidFill>
              </a:rPr>
              <a:t>A budget needs to be compiled thoroughly to ensure you don’t miss any components that may affect securing funding.  It can be  the difference between being secure and being in debt.</a:t>
            </a:r>
          </a:p>
          <a:p>
            <a:r>
              <a:rPr lang="en-US" sz="2400" dirty="0">
                <a:solidFill>
                  <a:schemeClr val="bg1"/>
                </a:solidFill>
              </a:rPr>
              <a:t>There are a number of key aspects you need to examine while drafting your budget.</a:t>
            </a:r>
          </a:p>
        </p:txBody>
      </p:sp>
      <p:sp>
        <p:nvSpPr>
          <p:cNvPr id="12" name="TextBox 11">
            <a:extLst>
              <a:ext uri="{FF2B5EF4-FFF2-40B4-BE49-F238E27FC236}">
                <a16:creationId xmlns:a16="http://schemas.microsoft.com/office/drawing/2014/main" id="{D5B45630-74AC-4750-9855-714DCA5449C8}"/>
              </a:ext>
            </a:extLst>
          </p:cNvPr>
          <p:cNvSpPr txBox="1"/>
          <p:nvPr/>
        </p:nvSpPr>
        <p:spPr>
          <a:xfrm>
            <a:off x="6096000" y="448431"/>
            <a:ext cx="6096000" cy="523220"/>
          </a:xfrm>
          <a:prstGeom prst="rect">
            <a:avLst/>
          </a:prstGeom>
          <a:noFill/>
        </p:spPr>
        <p:txBody>
          <a:bodyPr wrap="square">
            <a:spAutoFit/>
          </a:bodyPr>
          <a:lstStyle/>
          <a:p>
            <a:r>
              <a:rPr lang="en-US" sz="2800" b="1" dirty="0">
                <a:solidFill>
                  <a:schemeClr val="bg1"/>
                </a:solidFill>
              </a:rPr>
              <a:t>HOW TO CREATE A PROJECT BUDGET</a:t>
            </a:r>
          </a:p>
        </p:txBody>
      </p:sp>
      <p:pic>
        <p:nvPicPr>
          <p:cNvPr id="5" name="Picture Placeholder 4" descr="A black umbrella over a piggybank">
            <a:extLst>
              <a:ext uri="{FF2B5EF4-FFF2-40B4-BE49-F238E27FC236}">
                <a16:creationId xmlns:a16="http://schemas.microsoft.com/office/drawing/2014/main" id="{7F7A7A9A-4CC8-4079-999D-D58C02E0304D}"/>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0969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5954754" y="729692"/>
            <a:ext cx="6037221" cy="4678204"/>
          </a:xfrm>
          <a:prstGeom prst="rect">
            <a:avLst/>
          </a:prstGeom>
          <a:noFill/>
        </p:spPr>
        <p:txBody>
          <a:bodyPr wrap="square" rtlCol="0">
            <a:spAutoFit/>
          </a:bodyPr>
          <a:lstStyle/>
          <a:p>
            <a:r>
              <a:rPr lang="en-US" sz="2400" dirty="0">
                <a:solidFill>
                  <a:schemeClr val="bg1"/>
                </a:solidFill>
              </a:rPr>
              <a:t>There are a few different methods of estimating costs for a budget. Here are the  most basic steps in creating a simple budget.</a:t>
            </a:r>
          </a:p>
          <a:p>
            <a:endParaRPr lang="en-US" sz="1000" dirty="0">
              <a:solidFill>
                <a:schemeClr val="bg1"/>
              </a:solidFill>
            </a:endParaRPr>
          </a:p>
          <a:p>
            <a:r>
              <a:rPr lang="en-US" sz="2400" b="1" dirty="0">
                <a:solidFill>
                  <a:schemeClr val="bg1"/>
                </a:solidFill>
              </a:rPr>
              <a:t>1. Create a task list. </a:t>
            </a:r>
          </a:p>
          <a:p>
            <a:r>
              <a:rPr lang="en-US" sz="2400" dirty="0">
                <a:solidFill>
                  <a:schemeClr val="bg1"/>
                </a:solidFill>
              </a:rPr>
              <a:t>This will help you to identify what you’ll need to accomplish for each milestone in the project. It will also help your team members to understand exactly what is needed of them at each stage of your project. This task can also be established during the planning stages of your project, which we examined closer in Module 4.</a:t>
            </a:r>
          </a:p>
        </p:txBody>
      </p:sp>
      <p:sp>
        <p:nvSpPr>
          <p:cNvPr id="2" name="TextBox 1">
            <a:extLst>
              <a:ext uri="{FF2B5EF4-FFF2-40B4-BE49-F238E27FC236}">
                <a16:creationId xmlns:a16="http://schemas.microsoft.com/office/drawing/2014/main" id="{401D04BB-B31A-471E-8B00-0B6EF9CF2E98}"/>
              </a:ext>
            </a:extLst>
          </p:cNvPr>
          <p:cNvSpPr txBox="1"/>
          <p:nvPr/>
        </p:nvSpPr>
        <p:spPr>
          <a:xfrm>
            <a:off x="6723288" y="206472"/>
            <a:ext cx="5943601" cy="523220"/>
          </a:xfrm>
          <a:prstGeom prst="rect">
            <a:avLst/>
          </a:prstGeom>
          <a:noFill/>
        </p:spPr>
        <p:txBody>
          <a:bodyPr wrap="square" rtlCol="0">
            <a:spAutoFit/>
          </a:bodyPr>
          <a:lstStyle/>
          <a:p>
            <a:r>
              <a:rPr lang="en-IE" sz="2800" dirty="0">
                <a:solidFill>
                  <a:schemeClr val="bg1"/>
                </a:solidFill>
              </a:rPr>
              <a:t>CREATING A BASIC BUDGET</a:t>
            </a:r>
          </a:p>
        </p:txBody>
      </p:sp>
      <p:pic>
        <p:nvPicPr>
          <p:cNvPr id="11" name="Picture Placeholder 10" descr="Money and passport">
            <a:extLst>
              <a:ext uri="{FF2B5EF4-FFF2-40B4-BE49-F238E27FC236}">
                <a16:creationId xmlns:a16="http://schemas.microsoft.com/office/drawing/2014/main" id="{BB4BF58F-B7A7-4C79-A990-6D36C865E709}"/>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a:xfrm>
            <a:off x="488065" y="0"/>
            <a:ext cx="5248975" cy="6858001"/>
          </a:xfrm>
        </p:spPr>
      </p:pic>
    </p:spTree>
    <p:extLst>
      <p:ext uri="{BB962C8B-B14F-4D97-AF65-F5344CB8AC3E}">
        <p14:creationId xmlns:p14="http://schemas.microsoft.com/office/powerpoint/2010/main" val="1998449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17E96E-DDD8-41E4-808A-0ADF6239953E}"/>
              </a:ext>
            </a:extLst>
          </p:cNvPr>
          <p:cNvSpPr txBox="1"/>
          <p:nvPr/>
        </p:nvSpPr>
        <p:spPr>
          <a:xfrm>
            <a:off x="6096000" y="785183"/>
            <a:ext cx="5789571" cy="4893647"/>
          </a:xfrm>
          <a:prstGeom prst="rect">
            <a:avLst/>
          </a:prstGeom>
          <a:noFill/>
        </p:spPr>
        <p:txBody>
          <a:bodyPr wrap="square" rtlCol="0">
            <a:spAutoFit/>
          </a:bodyPr>
          <a:lstStyle/>
          <a:p>
            <a:r>
              <a:rPr lang="en-US" sz="2400" dirty="0">
                <a:solidFill>
                  <a:schemeClr val="bg1"/>
                </a:solidFill>
              </a:rPr>
              <a:t>For each task, research the cost in terms of the resources, materials and time needed for all tasks. Include realistic timeframes to achieve each one. </a:t>
            </a:r>
          </a:p>
          <a:p>
            <a:r>
              <a:rPr lang="en-US" sz="2400" dirty="0">
                <a:solidFill>
                  <a:schemeClr val="bg1"/>
                </a:solidFill>
              </a:rPr>
              <a:t>Add all cost estimates together.  This will give you a provisional budget for the project. Inputting all the data into a spreadsheet can be very helpful for this stage. By dividing your spreadsheet into two columns – one for ‘Tasks’ and one for ‘Cost Estimate’ you can see at a glance what is needed for each item on your list.</a:t>
            </a:r>
          </a:p>
          <a:p>
            <a:endParaRPr lang="en-IE" sz="2400" dirty="0">
              <a:solidFill>
                <a:schemeClr val="bg1"/>
              </a:solidFill>
            </a:endParaRPr>
          </a:p>
        </p:txBody>
      </p:sp>
      <p:pic>
        <p:nvPicPr>
          <p:cNvPr id="12" name="Picture Placeholder 11">
            <a:extLst>
              <a:ext uri="{FF2B5EF4-FFF2-40B4-BE49-F238E27FC236}">
                <a16:creationId xmlns:a16="http://schemas.microsoft.com/office/drawing/2014/main" id="{16C3E790-C98E-4A17-89F8-0C9A76B7AC8F}"/>
              </a:ext>
            </a:extLst>
          </p:cNvPr>
          <p:cNvPicPr>
            <a:picLocks noGrp="1" noChangeAspect="1"/>
          </p:cNvPicPr>
          <p:nvPr>
            <p:ph type="pic" sz="quarter" idx="19"/>
          </p:nvPr>
        </p:nvPicPr>
        <p:blipFill>
          <a:blip r:embed="rId2" cstate="screen">
            <a:extLst>
              <a:ext uri="{28A0092B-C50C-407E-A947-70E740481C1C}">
                <a14:useLocalDpi xmlns:a14="http://schemas.microsoft.com/office/drawing/2010/main"/>
              </a:ext>
            </a:extLst>
          </a:blip>
          <a:srcRect/>
          <a:stretch>
            <a:fillRect/>
          </a:stretch>
        </p:blipFill>
        <p:spPr/>
      </p:pic>
      <p:sp>
        <p:nvSpPr>
          <p:cNvPr id="2" name="TextBox 1">
            <a:extLst>
              <a:ext uri="{FF2B5EF4-FFF2-40B4-BE49-F238E27FC236}">
                <a16:creationId xmlns:a16="http://schemas.microsoft.com/office/drawing/2014/main" id="{B6E6C56E-1BBF-4D3E-AF44-007F04AFDE77}"/>
              </a:ext>
            </a:extLst>
          </p:cNvPr>
          <p:cNvSpPr txBox="1"/>
          <p:nvPr/>
        </p:nvSpPr>
        <p:spPr>
          <a:xfrm>
            <a:off x="6237246" y="272143"/>
            <a:ext cx="5648325" cy="523220"/>
          </a:xfrm>
          <a:prstGeom prst="rect">
            <a:avLst/>
          </a:prstGeom>
          <a:noFill/>
        </p:spPr>
        <p:txBody>
          <a:bodyPr wrap="square" rtlCol="0">
            <a:spAutoFit/>
          </a:bodyPr>
          <a:lstStyle/>
          <a:p>
            <a:r>
              <a:rPr lang="en-US" sz="2800" dirty="0">
                <a:solidFill>
                  <a:schemeClr val="bg1"/>
                </a:solidFill>
              </a:rPr>
              <a:t>2.  RESEARCH COST OF EACH TASK </a:t>
            </a:r>
          </a:p>
        </p:txBody>
      </p:sp>
    </p:spTree>
    <p:extLst>
      <p:ext uri="{BB962C8B-B14F-4D97-AF65-F5344CB8AC3E}">
        <p14:creationId xmlns:p14="http://schemas.microsoft.com/office/powerpoint/2010/main" val="187657819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3">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B227DF8-9103-49AB-955F-EB3979E6F133}">
  <we:reference id="wa104379997" version="2.0.0.0" store="en-US" storeType="OMEX"/>
  <we:alternateReferences>
    <we:reference id="wa104379997" version="2.0.0.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28679</TotalTime>
  <Words>3551</Words>
  <Application>Microsoft Macintosh PowerPoint</Application>
  <PresentationFormat>Widescreen</PresentationFormat>
  <Paragraphs>232</Paragraphs>
  <Slides>48</Slides>
  <Notes>0</Notes>
  <HiddenSlides>0</HiddenSlides>
  <MMClips>4</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Arial</vt:lpstr>
      <vt:lpstr>Averta</vt:lpstr>
      <vt:lpstr>Calibri</vt:lpstr>
      <vt:lpstr>Calibri Light</vt:lpstr>
      <vt:lpstr>Lato Regular</vt:lpstr>
      <vt:lpstr>Montserrat</vt:lpstr>
      <vt:lpstr>Montserrat Light</vt:lpstr>
      <vt:lpstr>Montserrat Medium</vt:lpstr>
      <vt:lpstr>Quattrocento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Ian Sayers</cp:lastModifiedBy>
  <cp:revision>205</cp:revision>
  <dcterms:created xsi:type="dcterms:W3CDTF">2020-10-14T13:32:04Z</dcterms:created>
  <dcterms:modified xsi:type="dcterms:W3CDTF">2022-06-26T20:06:48Z</dcterms:modified>
</cp:coreProperties>
</file>