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2"/>
  </p:notesMasterIdLst>
  <p:sldIdLst>
    <p:sldId id="4298" r:id="rId2"/>
    <p:sldId id="4270" r:id="rId3"/>
    <p:sldId id="4380" r:id="rId4"/>
    <p:sldId id="4273" r:id="rId5"/>
    <p:sldId id="4276" r:id="rId6"/>
    <p:sldId id="4291" r:id="rId7"/>
    <p:sldId id="4344" r:id="rId8"/>
    <p:sldId id="4324" r:id="rId9"/>
    <p:sldId id="4300" r:id="rId10"/>
    <p:sldId id="4325" r:id="rId11"/>
    <p:sldId id="4318" r:id="rId12"/>
    <p:sldId id="4316" r:id="rId13"/>
    <p:sldId id="4319" r:id="rId14"/>
    <p:sldId id="4326" r:id="rId15"/>
    <p:sldId id="271" r:id="rId16"/>
    <p:sldId id="272" r:id="rId17"/>
    <p:sldId id="273" r:id="rId18"/>
    <p:sldId id="274" r:id="rId19"/>
    <p:sldId id="275" r:id="rId20"/>
    <p:sldId id="276" r:id="rId21"/>
    <p:sldId id="264" r:id="rId22"/>
    <p:sldId id="4353" r:id="rId23"/>
    <p:sldId id="4328" r:id="rId24"/>
    <p:sldId id="4327" r:id="rId25"/>
    <p:sldId id="4307" r:id="rId26"/>
    <p:sldId id="4331" r:id="rId27"/>
    <p:sldId id="4322" r:id="rId28"/>
    <p:sldId id="4323" r:id="rId29"/>
    <p:sldId id="4329" r:id="rId30"/>
    <p:sldId id="4309" r:id="rId31"/>
    <p:sldId id="4333" r:id="rId32"/>
    <p:sldId id="4334" r:id="rId33"/>
    <p:sldId id="4330" r:id="rId34"/>
    <p:sldId id="4308" r:id="rId35"/>
    <p:sldId id="4314" r:id="rId36"/>
    <p:sldId id="4313" r:id="rId37"/>
    <p:sldId id="4336" r:id="rId38"/>
    <p:sldId id="4338" r:id="rId39"/>
    <p:sldId id="4339" r:id="rId40"/>
    <p:sldId id="4341" r:id="rId41"/>
    <p:sldId id="4340" r:id="rId42"/>
    <p:sldId id="4342" r:id="rId43"/>
    <p:sldId id="297" r:id="rId44"/>
    <p:sldId id="298" r:id="rId45"/>
    <p:sldId id="4349" r:id="rId46"/>
    <p:sldId id="4350" r:id="rId47"/>
    <p:sldId id="4351" r:id="rId48"/>
    <p:sldId id="4352" r:id="rId49"/>
    <p:sldId id="4343" r:id="rId50"/>
    <p:sldId id="437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F95"/>
    <a:srgbClr val="23385C"/>
    <a:srgbClr val="F16A4C"/>
    <a:srgbClr val="FDC562"/>
    <a:srgbClr val="7DCCC6"/>
    <a:srgbClr val="00A4B8"/>
    <a:srgbClr val="8CBF4B"/>
    <a:srgbClr val="1BA19A"/>
    <a:srgbClr val="1188A3"/>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0"/>
    <p:restoredTop sz="94663"/>
  </p:normalViewPr>
  <p:slideViewPr>
    <p:cSldViewPr snapToGrid="0" snapToObjects="1">
      <p:cViewPr varScale="1">
        <p:scale>
          <a:sx n="86" d="100"/>
          <a:sy n="86" d="100"/>
        </p:scale>
        <p:origin x="53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21/09/2022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140252e3af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9" name="Google Shape;889;g140252e3af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140252e3af8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7" name="Google Shape;897;g140252e3af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140252e3af8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5" name="Google Shape;905;g140252e3af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140252e3af8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3" name="Google Shape;913;g140252e3af8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140252e3af8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1" name="Google Shape;921;g140252e3af8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40252e3af8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9" name="Google Shape;929;g140252e3af8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2" name="Google Shape;110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0" name="Google Shape;111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
        <p:nvSpPr>
          <p:cNvPr id="12" name="Rectangle 11">
            <a:extLst>
              <a:ext uri="{FF2B5EF4-FFF2-40B4-BE49-F238E27FC236}">
                <a16:creationId xmlns:a16="http://schemas.microsoft.com/office/drawing/2014/main" id="{EA20769B-097E-4996-861A-4128279CCE85}"/>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00"/>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rot="10800000">
            <a:off x="9722" y="-3683"/>
            <a:ext cx="3381345" cy="2542346"/>
          </a:xfrm>
          <a:prstGeom prst="rect">
            <a:avLst/>
          </a:prstGeom>
        </p:spPr>
      </p:pic>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3049104" y="3140711"/>
            <a:ext cx="8692531" cy="1737427"/>
          </a:xfrm>
        </p:spPr>
        <p:txBody>
          <a:bodyPr anchor="t">
            <a:noAutofit/>
          </a:bodyPr>
          <a:lstStyle>
            <a:lvl1pPr algn="l">
              <a:buNone/>
              <a:defRPr sz="4000" b="1" i="0" spc="0">
                <a:solidFill>
                  <a:schemeClr val="tx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https://www.studentcivicengagers.eu/</a:t>
            </a:r>
            <a:endParaRPr lang="en-US" dirty="0"/>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475152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ext Slide with Photo - Cyan">
  <p:cSld name="1_Text Slide with Photo - Cyan">
    <p:spTree>
      <p:nvGrpSpPr>
        <p:cNvPr id="1" name="Shape 150"/>
        <p:cNvGrpSpPr/>
        <p:nvPr/>
      </p:nvGrpSpPr>
      <p:grpSpPr>
        <a:xfrm>
          <a:off x="0" y="0"/>
          <a:ext cx="0" cy="0"/>
          <a:chOff x="0" y="0"/>
          <a:chExt cx="0" cy="0"/>
        </a:xfrm>
      </p:grpSpPr>
      <p:sp>
        <p:nvSpPr>
          <p:cNvPr id="151" name="Google Shape;151;p61"/>
          <p:cNvSpPr/>
          <p:nvPr/>
        </p:nvSpPr>
        <p:spPr>
          <a:xfrm rot="10800000" flipH="1">
            <a:off x="1356632" y="-2"/>
            <a:ext cx="5495430" cy="6892757"/>
          </a:xfrm>
          <a:prstGeom prst="rect">
            <a:avLst/>
          </a:prstGeom>
          <a:solidFill>
            <a:srgbClr val="7DCC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52" name="Google Shape;152;p61"/>
          <p:cNvSpPr>
            <a:spLocks noGrp="1"/>
          </p:cNvSpPr>
          <p:nvPr>
            <p:ph type="pic" idx="2"/>
          </p:nvPr>
        </p:nvSpPr>
        <p:spPr>
          <a:xfrm>
            <a:off x="6852062" y="228600"/>
            <a:ext cx="5105121" cy="6362700"/>
          </a:xfrm>
          <a:prstGeom prst="rect">
            <a:avLst/>
          </a:prstGeom>
          <a:solidFill>
            <a:schemeClr val="lt1"/>
          </a:solidFill>
          <a:ln>
            <a:noFill/>
          </a:ln>
        </p:spPr>
      </p:sp>
      <p:sp>
        <p:nvSpPr>
          <p:cNvPr id="153" name="Google Shape;153;p61"/>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61"/>
          <p:cNvSpPr/>
          <p:nvPr/>
        </p:nvSpPr>
        <p:spPr>
          <a:xfrm>
            <a:off x="1802710" y="1292864"/>
            <a:ext cx="792000" cy="21410"/>
          </a:xfrm>
          <a:prstGeom prst="rect">
            <a:avLst/>
          </a:prstGeom>
          <a:solidFill>
            <a:srgbClr val="FDC5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55" name="Google Shape;155;p61"/>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6" name="Google Shape;156;p61"/>
          <p:cNvGrpSpPr/>
          <p:nvPr/>
        </p:nvGrpSpPr>
        <p:grpSpPr>
          <a:xfrm rot="-5400000">
            <a:off x="-249725" y="518783"/>
            <a:ext cx="2110356" cy="1072793"/>
            <a:chOff x="10857600" y="6178622"/>
            <a:chExt cx="1334400" cy="678338"/>
          </a:xfrm>
        </p:grpSpPr>
        <p:pic>
          <p:nvPicPr>
            <p:cNvPr id="157" name="Google Shape;157;p61" descr="Icon&#10;&#10;Description automatically generated"/>
            <p:cNvPicPr preferRelativeResize="0"/>
            <p:nvPr/>
          </p:nvPicPr>
          <p:blipFill rotWithShape="1">
            <a:blip r:embed="rId2">
              <a:alphaModFix/>
            </a:blip>
            <a:srcRect/>
            <a:stretch/>
          </p:blipFill>
          <p:spPr>
            <a:xfrm>
              <a:off x="11133132" y="6178622"/>
              <a:ext cx="1058868" cy="678338"/>
            </a:xfrm>
            <a:prstGeom prst="rect">
              <a:avLst/>
            </a:prstGeom>
            <a:noFill/>
            <a:ln>
              <a:noFill/>
            </a:ln>
          </p:spPr>
        </p:pic>
        <p:pic>
          <p:nvPicPr>
            <p:cNvPr id="158" name="Google Shape;158;p61" descr="A picture containing text, sign, tableware, plate&#10;&#10;Description automatically generated"/>
            <p:cNvPicPr preferRelativeResize="0"/>
            <p:nvPr/>
          </p:nvPicPr>
          <p:blipFill rotWithShape="1">
            <a:blip r:embed="rId3">
              <a:alphaModFix/>
            </a:blip>
            <a:srcRect/>
            <a:stretch/>
          </p:blipFill>
          <p:spPr>
            <a:xfrm>
              <a:off x="10857600" y="6218244"/>
              <a:ext cx="1080400" cy="315277"/>
            </a:xfrm>
            <a:prstGeom prst="rect">
              <a:avLst/>
            </a:prstGeom>
            <a:noFill/>
            <a:ln>
              <a:noFill/>
            </a:ln>
          </p:spPr>
        </p:pic>
      </p:grpSp>
      <p:pic>
        <p:nvPicPr>
          <p:cNvPr id="159" name="Google Shape;159;p61" descr="Icon&#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a:noFill/>
          <a:ln>
            <a:noFill/>
          </a:ln>
        </p:spPr>
      </p:pic>
      <p:pic>
        <p:nvPicPr>
          <p:cNvPr id="160" name="Google Shape;160;p61" descr="Shape, arrow&#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750997" y="1994897"/>
            <a:ext cx="670185" cy="432718"/>
          </a:xfrm>
          <a:prstGeom prst="rect">
            <a:avLst/>
          </a:prstGeom>
          <a:noFill/>
          <a:ln>
            <a:noFill/>
          </a:ln>
        </p:spPr>
      </p:pic>
    </p:spTree>
    <p:extLst>
      <p:ext uri="{BB962C8B-B14F-4D97-AF65-F5344CB8AC3E}">
        <p14:creationId xmlns:p14="http://schemas.microsoft.com/office/powerpoint/2010/main" val="80829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ext Slide with Photo - Orange">
  <p:cSld name="1_Text Slide with Photo - Orange">
    <p:spTree>
      <p:nvGrpSpPr>
        <p:cNvPr id="1" name="Shape 161"/>
        <p:cNvGrpSpPr/>
        <p:nvPr/>
      </p:nvGrpSpPr>
      <p:grpSpPr>
        <a:xfrm>
          <a:off x="0" y="0"/>
          <a:ext cx="0" cy="0"/>
          <a:chOff x="0" y="0"/>
          <a:chExt cx="0" cy="0"/>
        </a:xfrm>
      </p:grpSpPr>
      <p:sp>
        <p:nvSpPr>
          <p:cNvPr id="162" name="Google Shape;162;p62"/>
          <p:cNvSpPr/>
          <p:nvPr/>
        </p:nvSpPr>
        <p:spPr>
          <a:xfrm rot="10800000" flipH="1">
            <a:off x="1356632" y="-2"/>
            <a:ext cx="5495430" cy="6892757"/>
          </a:xfrm>
          <a:prstGeom prst="rect">
            <a:avLst/>
          </a:prstGeom>
          <a:solidFill>
            <a:srgbClr val="F16A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63" name="Google Shape;163;p62"/>
          <p:cNvSpPr>
            <a:spLocks noGrp="1"/>
          </p:cNvSpPr>
          <p:nvPr>
            <p:ph type="pic" idx="2"/>
          </p:nvPr>
        </p:nvSpPr>
        <p:spPr>
          <a:xfrm>
            <a:off x="6852062" y="228600"/>
            <a:ext cx="5105121" cy="6362700"/>
          </a:xfrm>
          <a:prstGeom prst="rect">
            <a:avLst/>
          </a:prstGeom>
          <a:solidFill>
            <a:schemeClr val="lt1"/>
          </a:solidFill>
          <a:ln>
            <a:noFill/>
          </a:ln>
        </p:spPr>
      </p:sp>
      <p:sp>
        <p:nvSpPr>
          <p:cNvPr id="164" name="Google Shape;164;p62"/>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62"/>
          <p:cNvSpPr/>
          <p:nvPr/>
        </p:nvSpPr>
        <p:spPr>
          <a:xfrm>
            <a:off x="1802710" y="1292864"/>
            <a:ext cx="792000" cy="21410"/>
          </a:xfrm>
          <a:prstGeom prst="rect">
            <a:avLst/>
          </a:prstGeom>
          <a:solidFill>
            <a:srgbClr val="FDC5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66" name="Google Shape;166;p62"/>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67" name="Google Shape;167;p62"/>
          <p:cNvGrpSpPr/>
          <p:nvPr/>
        </p:nvGrpSpPr>
        <p:grpSpPr>
          <a:xfrm rot="-5400000">
            <a:off x="-249725" y="518783"/>
            <a:ext cx="2110356" cy="1072793"/>
            <a:chOff x="10857600" y="6178622"/>
            <a:chExt cx="1334400" cy="678338"/>
          </a:xfrm>
        </p:grpSpPr>
        <p:pic>
          <p:nvPicPr>
            <p:cNvPr id="168" name="Google Shape;168;p62" descr="Icon&#10;&#10;Description automatically generated"/>
            <p:cNvPicPr preferRelativeResize="0"/>
            <p:nvPr/>
          </p:nvPicPr>
          <p:blipFill rotWithShape="1">
            <a:blip r:embed="rId2">
              <a:alphaModFix/>
            </a:blip>
            <a:srcRect/>
            <a:stretch/>
          </p:blipFill>
          <p:spPr>
            <a:xfrm>
              <a:off x="11133132" y="6178622"/>
              <a:ext cx="1058868" cy="678338"/>
            </a:xfrm>
            <a:prstGeom prst="rect">
              <a:avLst/>
            </a:prstGeom>
            <a:noFill/>
            <a:ln>
              <a:noFill/>
            </a:ln>
          </p:spPr>
        </p:pic>
        <p:pic>
          <p:nvPicPr>
            <p:cNvPr id="169" name="Google Shape;169;p62" descr="A picture containing text, sign, tableware, plate&#10;&#10;Description automatically generated"/>
            <p:cNvPicPr preferRelativeResize="0"/>
            <p:nvPr/>
          </p:nvPicPr>
          <p:blipFill rotWithShape="1">
            <a:blip r:embed="rId3">
              <a:alphaModFix/>
            </a:blip>
            <a:srcRect/>
            <a:stretch/>
          </p:blipFill>
          <p:spPr>
            <a:xfrm>
              <a:off x="10857600" y="6218244"/>
              <a:ext cx="1080400" cy="315277"/>
            </a:xfrm>
            <a:prstGeom prst="rect">
              <a:avLst/>
            </a:prstGeom>
            <a:noFill/>
            <a:ln>
              <a:noFill/>
            </a:ln>
          </p:spPr>
        </p:pic>
      </p:grpSp>
      <p:pic>
        <p:nvPicPr>
          <p:cNvPr id="170" name="Google Shape;170;p62" descr="Icon&#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a:noFill/>
          <a:ln>
            <a:noFill/>
          </a:ln>
        </p:spPr>
      </p:pic>
      <p:pic>
        <p:nvPicPr>
          <p:cNvPr id="171" name="Google Shape;171;p62" descr="Shape, arrow&#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750997" y="1994897"/>
            <a:ext cx="670185" cy="432718"/>
          </a:xfrm>
          <a:prstGeom prst="rect">
            <a:avLst/>
          </a:prstGeom>
          <a:noFill/>
          <a:ln>
            <a:noFill/>
          </a:ln>
        </p:spPr>
      </p:pic>
    </p:spTree>
    <p:extLst>
      <p:ext uri="{BB962C8B-B14F-4D97-AF65-F5344CB8AC3E}">
        <p14:creationId xmlns:p14="http://schemas.microsoft.com/office/powerpoint/2010/main" val="28030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ext Slide with Photo - Blue">
  <p:cSld name="1_Text Slide with Photo - Blue">
    <p:spTree>
      <p:nvGrpSpPr>
        <p:cNvPr id="1" name="Shape 139"/>
        <p:cNvGrpSpPr/>
        <p:nvPr/>
      </p:nvGrpSpPr>
      <p:grpSpPr>
        <a:xfrm>
          <a:off x="0" y="0"/>
          <a:ext cx="0" cy="0"/>
          <a:chOff x="0" y="0"/>
          <a:chExt cx="0" cy="0"/>
        </a:xfrm>
      </p:grpSpPr>
      <p:sp>
        <p:nvSpPr>
          <p:cNvPr id="140" name="Google Shape;140;p60"/>
          <p:cNvSpPr/>
          <p:nvPr/>
        </p:nvSpPr>
        <p:spPr>
          <a:xfrm rot="10800000" flipH="1">
            <a:off x="1356632" y="-2"/>
            <a:ext cx="5495430" cy="6892757"/>
          </a:xfrm>
          <a:prstGeom prst="rect">
            <a:avLst/>
          </a:prstGeom>
          <a:solidFill>
            <a:srgbClr val="00A4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41" name="Google Shape;141;p60"/>
          <p:cNvSpPr>
            <a:spLocks noGrp="1"/>
          </p:cNvSpPr>
          <p:nvPr>
            <p:ph type="pic" idx="2"/>
          </p:nvPr>
        </p:nvSpPr>
        <p:spPr>
          <a:xfrm>
            <a:off x="6852062" y="228600"/>
            <a:ext cx="5105121" cy="6362700"/>
          </a:xfrm>
          <a:prstGeom prst="rect">
            <a:avLst/>
          </a:prstGeom>
          <a:solidFill>
            <a:schemeClr val="lt1"/>
          </a:solidFill>
          <a:ln>
            <a:noFill/>
          </a:ln>
        </p:spPr>
      </p:sp>
      <p:sp>
        <p:nvSpPr>
          <p:cNvPr id="142" name="Google Shape;142;p60"/>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60"/>
          <p:cNvSpPr/>
          <p:nvPr/>
        </p:nvSpPr>
        <p:spPr>
          <a:xfrm>
            <a:off x="1802710" y="1292864"/>
            <a:ext cx="792000" cy="21410"/>
          </a:xfrm>
          <a:prstGeom prst="rect">
            <a:avLst/>
          </a:prstGeom>
          <a:solidFill>
            <a:srgbClr val="FDC5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44" name="Google Shape;144;p60"/>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5" name="Google Shape;145;p60"/>
          <p:cNvGrpSpPr/>
          <p:nvPr/>
        </p:nvGrpSpPr>
        <p:grpSpPr>
          <a:xfrm rot="-5400000">
            <a:off x="-249725" y="518783"/>
            <a:ext cx="2110356" cy="1072793"/>
            <a:chOff x="10857600" y="6178622"/>
            <a:chExt cx="1334400" cy="678338"/>
          </a:xfrm>
        </p:grpSpPr>
        <p:pic>
          <p:nvPicPr>
            <p:cNvPr id="146" name="Google Shape;146;p60" descr="Icon&#10;&#10;Description automatically generated"/>
            <p:cNvPicPr preferRelativeResize="0"/>
            <p:nvPr/>
          </p:nvPicPr>
          <p:blipFill rotWithShape="1">
            <a:blip r:embed="rId2">
              <a:alphaModFix/>
            </a:blip>
            <a:srcRect/>
            <a:stretch/>
          </p:blipFill>
          <p:spPr>
            <a:xfrm>
              <a:off x="11133132" y="6178622"/>
              <a:ext cx="1058868" cy="678338"/>
            </a:xfrm>
            <a:prstGeom prst="rect">
              <a:avLst/>
            </a:prstGeom>
            <a:noFill/>
            <a:ln>
              <a:noFill/>
            </a:ln>
          </p:spPr>
        </p:pic>
        <p:pic>
          <p:nvPicPr>
            <p:cNvPr id="147" name="Google Shape;147;p60" descr="A picture containing text, sign, tableware, plate&#10;&#10;Description automatically generated"/>
            <p:cNvPicPr preferRelativeResize="0"/>
            <p:nvPr/>
          </p:nvPicPr>
          <p:blipFill rotWithShape="1">
            <a:blip r:embed="rId3">
              <a:alphaModFix/>
            </a:blip>
            <a:srcRect/>
            <a:stretch/>
          </p:blipFill>
          <p:spPr>
            <a:xfrm>
              <a:off x="10857600" y="6218244"/>
              <a:ext cx="1080400" cy="315277"/>
            </a:xfrm>
            <a:prstGeom prst="rect">
              <a:avLst/>
            </a:prstGeom>
            <a:noFill/>
            <a:ln>
              <a:noFill/>
            </a:ln>
          </p:spPr>
        </p:pic>
      </p:grpSp>
      <p:pic>
        <p:nvPicPr>
          <p:cNvPr id="148" name="Google Shape;148;p60" descr="Icon&#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a:noFill/>
          <a:ln>
            <a:noFill/>
          </a:ln>
        </p:spPr>
      </p:pic>
      <p:pic>
        <p:nvPicPr>
          <p:cNvPr id="149" name="Google Shape;149;p60" descr="Shape, arrow&#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750997" y="1994897"/>
            <a:ext cx="670185" cy="432718"/>
          </a:xfrm>
          <a:prstGeom prst="rect">
            <a:avLst/>
          </a:prstGeom>
          <a:noFill/>
          <a:ln>
            <a:noFill/>
          </a:ln>
        </p:spPr>
      </p:pic>
    </p:spTree>
    <p:extLst>
      <p:ext uri="{BB962C8B-B14F-4D97-AF65-F5344CB8AC3E}">
        <p14:creationId xmlns:p14="http://schemas.microsoft.com/office/powerpoint/2010/main" val="55855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Laptop Slide">
  <p:cSld name="1_Laptop Slide">
    <p:spTree>
      <p:nvGrpSpPr>
        <p:cNvPr id="1" name="Shape 181"/>
        <p:cNvGrpSpPr/>
        <p:nvPr/>
      </p:nvGrpSpPr>
      <p:grpSpPr>
        <a:xfrm>
          <a:off x="0" y="0"/>
          <a:ext cx="0" cy="0"/>
          <a:chOff x="0" y="0"/>
          <a:chExt cx="0" cy="0"/>
        </a:xfrm>
      </p:grpSpPr>
      <p:sp>
        <p:nvSpPr>
          <p:cNvPr id="182" name="Google Shape;182;p64"/>
          <p:cNvSpPr/>
          <p:nvPr/>
        </p:nvSpPr>
        <p:spPr>
          <a:xfrm>
            <a:off x="241300" y="228600"/>
            <a:ext cx="11696700" cy="3035300"/>
          </a:xfrm>
          <a:prstGeom prst="rect">
            <a:avLst/>
          </a:prstGeom>
          <a:solidFill>
            <a:srgbClr val="F16A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3" name="Google Shape;183;p64"/>
          <p:cNvPicPr preferRelativeResize="0"/>
          <p:nvPr/>
        </p:nvPicPr>
        <p:blipFill rotWithShape="1">
          <a:blip r:embed="rId2">
            <a:alphaModFix/>
          </a:blip>
          <a:srcRect l="-18315" t="15976" r="29196" b="11083"/>
          <a:stretch/>
        </p:blipFill>
        <p:spPr>
          <a:xfrm>
            <a:off x="3752900" y="1030385"/>
            <a:ext cx="8439100" cy="5375657"/>
          </a:xfrm>
          <a:prstGeom prst="rect">
            <a:avLst/>
          </a:prstGeom>
          <a:noFill/>
          <a:ln>
            <a:noFill/>
          </a:ln>
        </p:spPr>
      </p:pic>
      <p:sp>
        <p:nvSpPr>
          <p:cNvPr id="184" name="Google Shape;184;p64"/>
          <p:cNvSpPr>
            <a:spLocks noGrp="1"/>
          </p:cNvSpPr>
          <p:nvPr>
            <p:ph type="pic" idx="2"/>
          </p:nvPr>
        </p:nvSpPr>
        <p:spPr>
          <a:xfrm>
            <a:off x="7061200" y="1203325"/>
            <a:ext cx="5130800" cy="3913188"/>
          </a:xfrm>
          <a:prstGeom prst="rect">
            <a:avLst/>
          </a:prstGeom>
          <a:solidFill>
            <a:schemeClr val="lt1"/>
          </a:solidFill>
          <a:ln>
            <a:noFill/>
          </a:ln>
        </p:spPr>
      </p:sp>
      <p:sp>
        <p:nvSpPr>
          <p:cNvPr id="185" name="Google Shape;185;p64"/>
          <p:cNvSpPr txBox="1">
            <a:spLocks noGrp="1"/>
          </p:cNvSpPr>
          <p:nvPr>
            <p:ph type="body" idx="1"/>
          </p:nvPr>
        </p:nvSpPr>
        <p:spPr>
          <a:xfrm>
            <a:off x="831350" y="3594101"/>
            <a:ext cx="5029134" cy="22335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3385C"/>
              </a:buClr>
              <a:buSzPts val="2400"/>
              <a:buNone/>
              <a:defRPr sz="2400" b="0" i="0">
                <a:solidFill>
                  <a:srgbClr val="23385C"/>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64"/>
          <p:cNvSpPr/>
          <p:nvPr/>
        </p:nvSpPr>
        <p:spPr>
          <a:xfrm>
            <a:off x="831350" y="1502804"/>
            <a:ext cx="792000" cy="21410"/>
          </a:xfrm>
          <a:prstGeom prst="rect">
            <a:avLst/>
          </a:prstGeom>
          <a:solidFill>
            <a:srgbClr val="FDC5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87" name="Google Shape;187;p64"/>
          <p:cNvSpPr txBox="1">
            <a:spLocks noGrp="1"/>
          </p:cNvSpPr>
          <p:nvPr>
            <p:ph type="body" idx="3"/>
          </p:nvPr>
        </p:nvSpPr>
        <p:spPr>
          <a:xfrm>
            <a:off x="747201" y="805450"/>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8" name="Google Shape;188;p64"/>
          <p:cNvGrpSpPr/>
          <p:nvPr/>
        </p:nvGrpSpPr>
        <p:grpSpPr>
          <a:xfrm>
            <a:off x="0" y="6194352"/>
            <a:ext cx="1847358" cy="678338"/>
            <a:chOff x="0" y="6194352"/>
            <a:chExt cx="1847358" cy="678338"/>
          </a:xfrm>
        </p:grpSpPr>
        <p:pic>
          <p:nvPicPr>
            <p:cNvPr id="189" name="Google Shape;189;p64" descr="Icon&#10;&#10;Description automatically generated"/>
            <p:cNvPicPr preferRelativeResize="0"/>
            <p:nvPr/>
          </p:nvPicPr>
          <p:blipFill rotWithShape="1">
            <a:blip r:embed="rId3">
              <a:alphaModFix/>
            </a:blip>
            <a:srcRect/>
            <a:stretch/>
          </p:blipFill>
          <p:spPr>
            <a:xfrm flipH="1">
              <a:off x="0" y="6194352"/>
              <a:ext cx="1058868" cy="678338"/>
            </a:xfrm>
            <a:prstGeom prst="rect">
              <a:avLst/>
            </a:prstGeom>
            <a:noFill/>
            <a:ln>
              <a:noFill/>
            </a:ln>
          </p:spPr>
        </p:pic>
        <p:pic>
          <p:nvPicPr>
            <p:cNvPr id="190" name="Google Shape;190;p64" descr="A picture containing text, sign, tableware, plate&#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78662" y="6218244"/>
              <a:ext cx="1080400" cy="315277"/>
            </a:xfrm>
            <a:prstGeom prst="rect">
              <a:avLst/>
            </a:prstGeom>
            <a:noFill/>
            <a:ln>
              <a:noFill/>
            </a:ln>
          </p:spPr>
        </p:pic>
        <p:pic>
          <p:nvPicPr>
            <p:cNvPr id="191" name="Google Shape;191;p64" descr="Shape, arrow&#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1359062" y="6387828"/>
              <a:ext cx="488296" cy="315278"/>
            </a:xfrm>
            <a:prstGeom prst="rect">
              <a:avLst/>
            </a:prstGeom>
            <a:noFill/>
            <a:ln>
              <a:noFill/>
            </a:ln>
          </p:spPr>
        </p:pic>
      </p:grpSp>
    </p:spTree>
    <p:extLst>
      <p:ext uri="{BB962C8B-B14F-4D97-AF65-F5344CB8AC3E}">
        <p14:creationId xmlns:p14="http://schemas.microsoft.com/office/powerpoint/2010/main" val="227456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9/21/2022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 id="2147483881" r:id="rId47"/>
    <p:sldLayoutId id="2147483882" r:id="rId48"/>
    <p:sldLayoutId id="2147483883" r:id="rId49"/>
    <p:sldLayoutId id="2147483884" r:id="rId50"/>
    <p:sldLayoutId id="2147483885" r:id="rId5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hyperlink" Target="https://www.mindtools.com/pages/article/newLDR_90.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Layout" Target="../slideLayouts/slideLayout20.xml"/><Relationship Id="rId4" Type="http://schemas.openxmlformats.org/officeDocument/2006/relationships/hyperlink" Target="https://www.forbes.com/sites/forbesnonprofitcouncil/2019/11/27/seven-ways-to-make-sure-team-skills-match-nonprofit-needs/?sh=1ae77e1f2a46"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0.xml"/><Relationship Id="rId6" Type="http://schemas.openxmlformats.org/officeDocument/2006/relationships/hyperlink" Target="https://www.bookwidgets.com/blog/2019/10/15-fun-team-building-activities-and-trust-games-for-the-classroom" TargetMode="External"/><Relationship Id="rId5" Type="http://schemas.openxmlformats.org/officeDocument/2006/relationships/hyperlink" Target="https://www.huddle.com/blog/team-building-activities/" TargetMode="External"/><Relationship Id="rId4" Type="http://schemas.openxmlformats.org/officeDocument/2006/relationships/hyperlink" Target="https://www.projectcentral.com/blog/effective-team-build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48.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9.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hyperlink" Target="https://www.ashoka.org/" TargetMode="External"/><Relationship Id="rId2" Type="http://schemas.openxmlformats.org/officeDocument/2006/relationships/notesSlide" Target="../notesSlides/notesSlide4.xml"/><Relationship Id="rId1" Type="http://schemas.openxmlformats.org/officeDocument/2006/relationships/slideLayout" Target="../slideLayouts/slideLayout48.xml"/><Relationship Id="rId5" Type="http://schemas.openxmlformats.org/officeDocument/2006/relationships/image" Target="../media/image33.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ngfoundation.org/" TargetMode="External"/><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34.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0.xml"/><Relationship Id="rId5" Type="http://schemas.openxmlformats.org/officeDocument/2006/relationships/image" Target="../media/image35.jpg"/><Relationship Id="rId4" Type="http://schemas.openxmlformats.org/officeDocument/2006/relationships/hyperlink" Target="https://conservationxlabs.com/digital-makerspac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https://www.lifehack.org/861743/growth-mindset-activities" TargetMode="External"/><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37.jpeg"/><Relationship Id="rId5" Type="http://schemas.openxmlformats.org/officeDocument/2006/relationships/hyperlink" Target="https://www.youtube.com/watch?v=rBMN9A8P1AY" TargetMode="External"/><Relationship Id="rId4" Type="http://schemas.openxmlformats.org/officeDocument/2006/relationships/hyperlink" Target="https://hbr.org/2011/09/three-ways-to-turn-setbacks-i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axerosolutions.com/blog/project-fatigue-how-to-avoid-the-nasty-surprise-and-catch-a-second-wind" TargetMode="External"/><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hbr.org/2014/07/how-to-avoid-collaboration-fatigue"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hbr.org/2014/07/how-to-avoid-collaboration-fatigue"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studentcivicengagers.eu/toolkit-est/" TargetMode="External"/><Relationship Id="rId2" Type="http://schemas.openxmlformats.org/officeDocument/2006/relationships/hyperlink" Target="https://www.studentcivicengagers.eu/guide-to-digital-civic-engagement-est/"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infoq.com/news/2020/07/remote-fatigue-real/" TargetMode="Externa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infoq.com/news/2020/07/remote-fatigue-real/"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7" Type="http://schemas.openxmlformats.org/officeDocument/2006/relationships/hyperlink" Target="https://hbr.org/2020/12/how-to-lead-when-your-team-is-exhausted-and-you-are-too" TargetMode="External"/><Relationship Id="rId2" Type="http://schemas.openxmlformats.org/officeDocument/2006/relationships/image" Target="../media/image46.jpeg"/><Relationship Id="rId1" Type="http://schemas.openxmlformats.org/officeDocument/2006/relationships/slideLayout" Target="../slideLayouts/slideLayout16.xml"/><Relationship Id="rId6" Type="http://schemas.openxmlformats.org/officeDocument/2006/relationships/hyperlink" Target="https://www.youtube.com/watch?v=OHj38et5L04" TargetMode="External"/><Relationship Id="rId5" Type="http://schemas.openxmlformats.org/officeDocument/2006/relationships/hyperlink" Target="https://www.infoq.com/news/2020/07/remote-fatigue-real/" TargetMode="External"/><Relationship Id="rId4" Type="http://schemas.openxmlformats.org/officeDocument/2006/relationships/hyperlink" Target="https://randomactsofleadership.com/7-steps-to-break-the-cycle-of-inactio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7.jpeg"/><Relationship Id="rId1" Type="http://schemas.openxmlformats.org/officeDocument/2006/relationships/slideLayout" Target="../slideLayouts/slideLayout15.xml"/><Relationship Id="rId4" Type="http://schemas.openxmlformats.org/officeDocument/2006/relationships/hyperlink" Target="https://www.jrf.org.uk/sites/default/files/jrf/migrated/files/1859354157.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hyperlink" Target="https://www.jrf.org.uk/sites/default/files/jrf/migrated/files/1859354157.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hyperlink" Target="https://www.jrf.org.uk/sites/default/files/jrf/migrated/files/1859354157.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hyperlink" Target="https://www.jrf.org.uk/sites/default/files/jrf/migrated/files/1859354157.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hyperlink" Target="https://www.jrf.org.uk/sites/default/files/jrf/migrated/files/1859354157.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hyperlink" Target="https://www.jrf.org.uk/sites/default/files/jrf/migrated/files/1859354157.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hyperlink" Target="https://www.projectmanager.com/blog/improving-project-evaluation-process" TargetMode="External"/><Relationship Id="rId5" Type="http://schemas.openxmlformats.org/officeDocument/2006/relationships/hyperlink" Target="https://www.projectmanager.com/blog/5-ways-to-measure-project-success" TargetMode="External"/><Relationship Id="rId4" Type="http://schemas.openxmlformats.org/officeDocument/2006/relationships/hyperlink" Target="https://www.jrf.org.uk/sites/default/files/jrf/migrated/files/1859354157.pdf"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6.xml"/><Relationship Id="rId1" Type="http://schemas.openxmlformats.org/officeDocument/2006/relationships/video" Target="https://www.youtube.com/embed/_X0mgOOSpLU?feature=oembed"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6.xml"/><Relationship Id="rId1" Type="http://schemas.openxmlformats.org/officeDocument/2006/relationships/video" Target="https://www.youtube.com/embed/qjBdcyueom8?feature=oembed"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2KqwMleovVU" TargetMode="External"/><Relationship Id="rId2" Type="http://schemas.openxmlformats.org/officeDocument/2006/relationships/slideLayout" Target="../slideLayouts/slideLayout26.xml"/><Relationship Id="rId1" Type="http://schemas.openxmlformats.org/officeDocument/2006/relationships/video" Target="https://www.youtube.com/embed/2KqwMleovVU?feature=oembed" TargetMode="External"/><Relationship Id="rId4" Type="http://schemas.openxmlformats.org/officeDocument/2006/relationships/image" Target="../media/image58.jpeg"/></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6.xml"/><Relationship Id="rId1" Type="http://schemas.openxmlformats.org/officeDocument/2006/relationships/video" Target="https://www.youtube.com/embed/sT2S4ItGoL4?feature=oembed"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LNHBMFCzznE"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a:srcRect t="6885" b="26989"/>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p:txBody>
          <a:bodyPr/>
          <a:lstStyle/>
          <a:p>
            <a:pPr algn="l"/>
            <a:r>
              <a:rPr lang="et-EE" sz="2800" dirty="0"/>
              <a:t>Digitaalse kodanikuosaluse projekti juhtimine</a:t>
            </a:r>
            <a:endParaRPr lang="en-US" sz="2800" dirty="0"/>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p:txBody>
          <a:bodyPr>
            <a:normAutofit fontScale="70000" lnSpcReduction="20000"/>
          </a:bodyPr>
          <a:lstStyle/>
          <a:p>
            <a:pPr algn="l"/>
            <a:r>
              <a:rPr lang="en-US" dirty="0"/>
              <a:t>SDCE </a:t>
            </a:r>
            <a:r>
              <a:rPr lang="et-EE" dirty="0" err="1"/>
              <a:t>avtud</a:t>
            </a:r>
            <a:r>
              <a:rPr lang="et-EE" dirty="0"/>
              <a:t> õppematerjal </a:t>
            </a:r>
            <a:r>
              <a:rPr lang="en-US" dirty="0"/>
              <a:t>MO</a:t>
            </a:r>
            <a:r>
              <a:rPr lang="et-EE" dirty="0"/>
              <a:t>O</a:t>
            </a:r>
            <a:r>
              <a:rPr lang="en-US" dirty="0"/>
              <a:t>DUL </a:t>
            </a:r>
            <a:r>
              <a:rPr lang="et-EE" dirty="0"/>
              <a:t>4:</a:t>
            </a:r>
            <a:endParaRPr lang="en-US" dirty="0"/>
          </a:p>
        </p:txBody>
      </p:sp>
      <p:sp>
        <p:nvSpPr>
          <p:cNvPr id="5" name="Google Shape;322;p3">
            <a:extLst>
              <a:ext uri="{FF2B5EF4-FFF2-40B4-BE49-F238E27FC236}">
                <a16:creationId xmlns:a16="http://schemas.microsoft.com/office/drawing/2014/main" id="{B5E93A3D-45D4-4A0C-B4E1-B8E54A151DF4}"/>
              </a:ext>
            </a:extLst>
          </p:cNvPr>
          <p:cNvSpPr txBox="1"/>
          <p:nvPr/>
        </p:nvSpPr>
        <p:spPr>
          <a:xfrm>
            <a:off x="5969000" y="6341089"/>
            <a:ext cx="57279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300"/>
              <a:buFont typeface="Arial"/>
              <a:buNone/>
            </a:pPr>
            <a:r>
              <a:rPr lang="en-GB" sz="1300" b="1" dirty="0">
                <a:solidFill>
                  <a:srgbClr val="23385C"/>
                </a:solidFill>
              </a:rPr>
              <a:t>NB! </a:t>
            </a:r>
            <a:r>
              <a:rPr lang="en-GB" sz="1300" b="1" dirty="0" err="1">
                <a:solidFill>
                  <a:srgbClr val="23385C"/>
                </a:solidFill>
              </a:rPr>
              <a:t>Tegemist</a:t>
            </a:r>
            <a:r>
              <a:rPr lang="en-GB" sz="1300" b="1" dirty="0">
                <a:solidFill>
                  <a:srgbClr val="23385C"/>
                </a:solidFill>
              </a:rPr>
              <a:t> on </a:t>
            </a:r>
            <a:r>
              <a:rPr lang="en-GB" sz="1300" b="1" dirty="0" err="1">
                <a:solidFill>
                  <a:srgbClr val="23385C"/>
                </a:solidFill>
              </a:rPr>
              <a:t>toimetamata</a:t>
            </a:r>
            <a:r>
              <a:rPr lang="en-GB" sz="1300" b="1" dirty="0">
                <a:solidFill>
                  <a:srgbClr val="23385C"/>
                </a:solidFill>
              </a:rPr>
              <a:t> </a:t>
            </a:r>
            <a:r>
              <a:rPr lang="en-GB" sz="1300" b="1" dirty="0" err="1">
                <a:solidFill>
                  <a:srgbClr val="23385C"/>
                </a:solidFill>
              </a:rPr>
              <a:t>tõlkega</a:t>
            </a:r>
            <a:r>
              <a:rPr lang="en-GB" sz="1300" b="1" dirty="0">
                <a:solidFill>
                  <a:srgbClr val="23385C"/>
                </a:solidFill>
              </a:rPr>
              <a:t>.</a:t>
            </a:r>
            <a:br>
              <a:rPr lang="en-GB" sz="1300" b="1" dirty="0">
                <a:solidFill>
                  <a:srgbClr val="23385C"/>
                </a:solidFill>
              </a:rPr>
            </a:br>
            <a:r>
              <a:rPr lang="en-GB" sz="1100" b="1" dirty="0" err="1">
                <a:solidFill>
                  <a:srgbClr val="23385C"/>
                </a:solidFill>
              </a:rPr>
              <a:t>Kui</a:t>
            </a:r>
            <a:r>
              <a:rPr lang="en-GB" sz="1100" b="1" dirty="0">
                <a:solidFill>
                  <a:srgbClr val="23385C"/>
                </a:solidFill>
              </a:rPr>
              <a:t> </a:t>
            </a:r>
            <a:r>
              <a:rPr lang="en-GB" sz="1100" b="1" dirty="0" err="1">
                <a:solidFill>
                  <a:srgbClr val="23385C"/>
                </a:solidFill>
              </a:rPr>
              <a:t>midagi</a:t>
            </a:r>
            <a:r>
              <a:rPr lang="en-GB" sz="1100" b="1" dirty="0">
                <a:solidFill>
                  <a:srgbClr val="23385C"/>
                </a:solidFill>
              </a:rPr>
              <a:t> </a:t>
            </a:r>
            <a:r>
              <a:rPr lang="en-GB" sz="1100" b="1" dirty="0" err="1">
                <a:solidFill>
                  <a:srgbClr val="23385C"/>
                </a:solidFill>
              </a:rPr>
              <a:t>jääb</a:t>
            </a:r>
            <a:r>
              <a:rPr lang="en-GB" sz="1100" b="1" dirty="0">
                <a:solidFill>
                  <a:srgbClr val="23385C"/>
                </a:solidFill>
              </a:rPr>
              <a:t> </a:t>
            </a:r>
            <a:r>
              <a:rPr lang="en-GB" sz="1100" b="1" dirty="0" err="1">
                <a:solidFill>
                  <a:srgbClr val="23385C"/>
                </a:solidFill>
              </a:rPr>
              <a:t>arusaamatuks</a:t>
            </a:r>
            <a:r>
              <a:rPr lang="en-GB" sz="1100" b="1" dirty="0">
                <a:solidFill>
                  <a:srgbClr val="23385C"/>
                </a:solidFill>
              </a:rPr>
              <a:t>, </a:t>
            </a:r>
            <a:r>
              <a:rPr lang="en-GB" sz="1100" b="1" dirty="0" err="1">
                <a:solidFill>
                  <a:srgbClr val="23385C"/>
                </a:solidFill>
              </a:rPr>
              <a:t>palun</a:t>
            </a:r>
            <a:r>
              <a:rPr lang="en-GB" sz="1100" b="1" dirty="0">
                <a:solidFill>
                  <a:srgbClr val="23385C"/>
                </a:solidFill>
              </a:rPr>
              <a:t> </a:t>
            </a:r>
            <a:r>
              <a:rPr lang="en-GB" sz="1100" b="1" dirty="0" err="1">
                <a:solidFill>
                  <a:srgbClr val="23385C"/>
                </a:solidFill>
              </a:rPr>
              <a:t>vaadake</a:t>
            </a:r>
            <a:r>
              <a:rPr lang="en-GB" sz="1100" b="1" dirty="0">
                <a:solidFill>
                  <a:srgbClr val="23385C"/>
                </a:solidFill>
              </a:rPr>
              <a:t> </a:t>
            </a:r>
            <a:r>
              <a:rPr lang="en-GB" sz="1100" b="1" dirty="0" err="1">
                <a:solidFill>
                  <a:srgbClr val="23385C"/>
                </a:solidFill>
              </a:rPr>
              <a:t>ingliskeelset</a:t>
            </a:r>
            <a:r>
              <a:rPr lang="en-GB" sz="1100" b="1" dirty="0">
                <a:solidFill>
                  <a:srgbClr val="23385C"/>
                </a:solidFill>
              </a:rPr>
              <a:t> </a:t>
            </a:r>
            <a:r>
              <a:rPr lang="en-GB" sz="1100" b="1" dirty="0" err="1">
                <a:solidFill>
                  <a:srgbClr val="23385C"/>
                </a:solidFill>
              </a:rPr>
              <a:t>versiooni</a:t>
            </a:r>
            <a:r>
              <a:rPr lang="en-GB" sz="1100" b="1" dirty="0">
                <a:solidFill>
                  <a:srgbClr val="23385C"/>
                </a:solidFill>
              </a:rPr>
              <a:t>.</a:t>
            </a:r>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9" name="TextBox 8">
            <a:extLst>
              <a:ext uri="{FF2B5EF4-FFF2-40B4-BE49-F238E27FC236}">
                <a16:creationId xmlns:a16="http://schemas.microsoft.com/office/drawing/2014/main" id="{7D7DD77F-07BC-4D47-BB92-5F500EBB44C7}"/>
              </a:ext>
            </a:extLst>
          </p:cNvPr>
          <p:cNvSpPr txBox="1"/>
          <p:nvPr/>
        </p:nvSpPr>
        <p:spPr>
          <a:xfrm>
            <a:off x="6096000" y="1531699"/>
            <a:ext cx="5648325" cy="3416320"/>
          </a:xfrm>
          <a:prstGeom prst="rect">
            <a:avLst/>
          </a:prstGeom>
          <a:noFill/>
        </p:spPr>
        <p:txBody>
          <a:bodyPr wrap="square" rtlCol="0">
            <a:spAutoFit/>
          </a:bodyPr>
          <a:lstStyle/>
          <a:p>
            <a:r>
              <a:rPr lang="en-US" sz="2400" dirty="0">
                <a:solidFill>
                  <a:schemeClr val="bg1"/>
                </a:solidFill>
              </a:rPr>
              <a:t>Oma DKO </a:t>
            </a:r>
            <a:r>
              <a:rPr lang="en-US" sz="2400" dirty="0" err="1">
                <a:solidFill>
                  <a:schemeClr val="bg1"/>
                </a:solidFill>
              </a:rPr>
              <a:t>meeskonna</a:t>
            </a:r>
            <a:r>
              <a:rPr lang="en-US" sz="2400" dirty="0">
                <a:solidFill>
                  <a:schemeClr val="bg1"/>
                </a:solidFill>
              </a:rPr>
              <a:t> </a:t>
            </a:r>
            <a:r>
              <a:rPr lang="en-US" sz="2400" dirty="0" err="1">
                <a:solidFill>
                  <a:schemeClr val="bg1"/>
                </a:solidFill>
              </a:rPr>
              <a:t>tõhususe</a:t>
            </a:r>
            <a:r>
              <a:rPr lang="en-US" sz="2400" dirty="0">
                <a:solidFill>
                  <a:schemeClr val="bg1"/>
                </a:solidFill>
              </a:rPr>
              <a:t> </a:t>
            </a:r>
            <a:r>
              <a:rPr lang="en-US" sz="2400" dirty="0" err="1">
                <a:solidFill>
                  <a:schemeClr val="bg1"/>
                </a:solidFill>
              </a:rPr>
              <a:t>tagamiseks</a:t>
            </a:r>
            <a:r>
              <a:rPr lang="en-US" sz="2400" dirty="0">
                <a:solidFill>
                  <a:schemeClr val="bg1"/>
                </a:solidFill>
              </a:rPr>
              <a:t> </a:t>
            </a:r>
            <a:r>
              <a:rPr lang="en-US" sz="2400" dirty="0" err="1">
                <a:solidFill>
                  <a:schemeClr val="bg1"/>
                </a:solidFill>
              </a:rPr>
              <a:t>saate</a:t>
            </a:r>
            <a:r>
              <a:rPr lang="en-US" sz="2400" dirty="0">
                <a:solidFill>
                  <a:schemeClr val="bg1"/>
                </a:solidFill>
              </a:rPr>
              <a:t> </a:t>
            </a:r>
            <a:r>
              <a:rPr lang="en-US" sz="2400" dirty="0" err="1">
                <a:solidFill>
                  <a:schemeClr val="bg1"/>
                </a:solidFill>
              </a:rPr>
              <a:t>teha</a:t>
            </a:r>
            <a:r>
              <a:rPr lang="en-US" sz="2400" dirty="0">
                <a:solidFill>
                  <a:schemeClr val="bg1"/>
                </a:solidFill>
              </a:rPr>
              <a:t> </a:t>
            </a:r>
            <a:r>
              <a:rPr lang="en-US" sz="2400" dirty="0" err="1">
                <a:solidFill>
                  <a:schemeClr val="bg1"/>
                </a:solidFill>
              </a:rPr>
              <a:t>mitmeid</a:t>
            </a:r>
            <a:r>
              <a:rPr lang="en-US" sz="2400" dirty="0">
                <a:solidFill>
                  <a:schemeClr val="bg1"/>
                </a:solidFill>
              </a:rPr>
              <a:t> </a:t>
            </a:r>
            <a:r>
              <a:rPr lang="en-US" sz="2400" dirty="0" err="1">
                <a:solidFill>
                  <a:schemeClr val="bg1"/>
                </a:solidFill>
              </a:rPr>
              <a:t>samme</a:t>
            </a:r>
            <a:r>
              <a:rPr lang="en-US" sz="2400" dirty="0">
                <a:solidFill>
                  <a:schemeClr val="bg1"/>
                </a:solidFill>
              </a:rPr>
              <a:t>:</a:t>
            </a:r>
          </a:p>
          <a:p>
            <a:endParaRPr lang="et-EE" sz="2400" dirty="0">
              <a:solidFill>
                <a:schemeClr val="bg1"/>
              </a:solidFill>
            </a:endParaRPr>
          </a:p>
          <a:p>
            <a:r>
              <a:rPr lang="en-US" sz="2400" dirty="0" err="1">
                <a:solidFill>
                  <a:schemeClr val="bg1"/>
                </a:solidFill>
              </a:rPr>
              <a:t>Meeskonna</a:t>
            </a:r>
            <a:r>
              <a:rPr lang="en-US" sz="2400" dirty="0">
                <a:solidFill>
                  <a:schemeClr val="bg1"/>
                </a:solidFill>
              </a:rPr>
              <a:t> </a:t>
            </a:r>
            <a:r>
              <a:rPr lang="en-US" sz="2400" dirty="0" err="1">
                <a:solidFill>
                  <a:schemeClr val="bg1"/>
                </a:solidFill>
              </a:rPr>
              <a:t>loomise</a:t>
            </a:r>
            <a:r>
              <a:rPr lang="en-US" sz="2400" dirty="0">
                <a:solidFill>
                  <a:schemeClr val="bg1"/>
                </a:solidFill>
              </a:rPr>
              <a:t> </a:t>
            </a:r>
            <a:r>
              <a:rPr lang="en-US" sz="2400" dirty="0" err="1">
                <a:solidFill>
                  <a:schemeClr val="bg1"/>
                </a:solidFill>
              </a:rPr>
              <a:t>esimene</a:t>
            </a:r>
            <a:r>
              <a:rPr lang="en-US" sz="2400" dirty="0">
                <a:solidFill>
                  <a:schemeClr val="bg1"/>
                </a:solidFill>
              </a:rPr>
              <a:t> </a:t>
            </a:r>
            <a:r>
              <a:rPr lang="en-US" sz="2400" dirty="0" err="1">
                <a:solidFill>
                  <a:schemeClr val="bg1"/>
                </a:solidFill>
              </a:rPr>
              <a:t>samm</a:t>
            </a:r>
            <a:r>
              <a:rPr lang="en-US" sz="2400" dirty="0">
                <a:solidFill>
                  <a:schemeClr val="bg1"/>
                </a:solidFill>
              </a:rPr>
              <a:t> on </a:t>
            </a:r>
            <a:r>
              <a:rPr lang="en-US" sz="2400" dirty="0" err="1">
                <a:solidFill>
                  <a:schemeClr val="bg1"/>
                </a:solidFill>
              </a:rPr>
              <a:t>grupi</a:t>
            </a:r>
            <a:r>
              <a:rPr lang="en-US" sz="2400" dirty="0">
                <a:solidFill>
                  <a:schemeClr val="bg1"/>
                </a:solidFill>
              </a:rPr>
              <a:t> </a:t>
            </a:r>
            <a:r>
              <a:rPr lang="en-US" sz="2400" dirty="0" err="1">
                <a:solidFill>
                  <a:schemeClr val="bg1"/>
                </a:solidFill>
              </a:rPr>
              <a:t>missiooni</a:t>
            </a:r>
            <a:r>
              <a:rPr lang="en-US" sz="2400" dirty="0">
                <a:solidFill>
                  <a:schemeClr val="bg1"/>
                </a:solidFill>
              </a:rPr>
              <a:t> </a:t>
            </a:r>
            <a:r>
              <a:rPr lang="en-US" sz="2400" dirty="0" err="1">
                <a:solidFill>
                  <a:schemeClr val="bg1"/>
                </a:solidFill>
              </a:rPr>
              <a:t>paika</a:t>
            </a:r>
            <a:r>
              <a:rPr lang="en-US" sz="2400" dirty="0">
                <a:solidFill>
                  <a:schemeClr val="bg1"/>
                </a:solidFill>
              </a:rPr>
              <a:t> </a:t>
            </a:r>
            <a:r>
              <a:rPr lang="en-US" sz="2400" dirty="0" err="1">
                <a:solidFill>
                  <a:schemeClr val="bg1"/>
                </a:solidFill>
              </a:rPr>
              <a:t>panemine</a:t>
            </a:r>
            <a:r>
              <a:rPr lang="en-US" sz="2400" dirty="0">
                <a:solidFill>
                  <a:schemeClr val="bg1"/>
                </a:solidFill>
              </a:rPr>
              <a:t>. </a:t>
            </a:r>
            <a:r>
              <a:rPr lang="en-US" sz="2400" dirty="0" err="1">
                <a:solidFill>
                  <a:schemeClr val="bg1"/>
                </a:solidFill>
              </a:rPr>
              <a:t>Missioon</a:t>
            </a:r>
            <a:r>
              <a:rPr lang="en-US" sz="2400" dirty="0">
                <a:solidFill>
                  <a:schemeClr val="bg1"/>
                </a:solidFill>
              </a:rPr>
              <a:t> on </a:t>
            </a:r>
            <a:r>
              <a:rPr lang="en-US" sz="2400" dirty="0" err="1">
                <a:solidFill>
                  <a:schemeClr val="bg1"/>
                </a:solidFill>
              </a:rPr>
              <a:t>teie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eesmärk</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põhjus</a:t>
            </a:r>
            <a:r>
              <a:rPr lang="en-US" sz="2400" dirty="0">
                <a:solidFill>
                  <a:schemeClr val="bg1"/>
                </a:solidFill>
              </a:rPr>
              <a:t>. </a:t>
            </a:r>
            <a:r>
              <a:rPr lang="en-US" sz="2400" dirty="0" err="1">
                <a:solidFill>
                  <a:schemeClr val="bg1"/>
                </a:solidFill>
              </a:rPr>
              <a:t>Missiooni</a:t>
            </a:r>
            <a:r>
              <a:rPr lang="en-US" sz="2400" dirty="0">
                <a:solidFill>
                  <a:schemeClr val="bg1"/>
                </a:solidFill>
              </a:rPr>
              <a:t> </a:t>
            </a:r>
            <a:r>
              <a:rPr lang="en-US" sz="2400" dirty="0" err="1">
                <a:solidFill>
                  <a:schemeClr val="bg1"/>
                </a:solidFill>
              </a:rPr>
              <a:t>kindlakstegemine</a:t>
            </a:r>
            <a:r>
              <a:rPr lang="en-US" sz="2400" dirty="0">
                <a:solidFill>
                  <a:schemeClr val="bg1"/>
                </a:solidFill>
              </a:rPr>
              <a:t> </a:t>
            </a:r>
            <a:r>
              <a:rPr lang="en-US" sz="2400" dirty="0" err="1">
                <a:solidFill>
                  <a:schemeClr val="bg1"/>
                </a:solidFill>
              </a:rPr>
              <a:t>aitab</a:t>
            </a:r>
            <a:r>
              <a:rPr lang="en-US" sz="2400" dirty="0">
                <a:solidFill>
                  <a:schemeClr val="bg1"/>
                </a:solidFill>
              </a:rPr>
              <a:t> </a:t>
            </a:r>
            <a:r>
              <a:rPr lang="en-US" sz="2400" dirty="0" err="1">
                <a:solidFill>
                  <a:schemeClr val="bg1"/>
                </a:solidFill>
              </a:rPr>
              <a:t>tagada</a:t>
            </a:r>
            <a:r>
              <a:rPr lang="en-US" sz="2400" dirty="0">
                <a:solidFill>
                  <a:schemeClr val="bg1"/>
                </a:solidFill>
              </a:rPr>
              <a:t> ka </a:t>
            </a:r>
            <a:r>
              <a:rPr lang="en-US" sz="2400" dirty="0" err="1">
                <a:solidFill>
                  <a:schemeClr val="bg1"/>
                </a:solidFill>
              </a:rPr>
              <a:t>selle</a:t>
            </a:r>
            <a:r>
              <a:rPr lang="en-US" sz="2400" dirty="0">
                <a:solidFill>
                  <a:schemeClr val="bg1"/>
                </a:solidFill>
              </a:rPr>
              <a:t>, et </a:t>
            </a:r>
            <a:r>
              <a:rPr lang="en-US" sz="2400" dirty="0" err="1">
                <a:solidFill>
                  <a:schemeClr val="bg1"/>
                </a:solidFill>
              </a:rPr>
              <a:t>kõik</a:t>
            </a:r>
            <a:r>
              <a:rPr lang="en-US" sz="2400" dirty="0">
                <a:solidFill>
                  <a:schemeClr val="bg1"/>
                </a:solidFill>
              </a:rPr>
              <a:t> </a:t>
            </a:r>
            <a:r>
              <a:rPr lang="en-US" sz="2400" dirty="0" err="1">
                <a:solidFill>
                  <a:schemeClr val="bg1"/>
                </a:solidFill>
              </a:rPr>
              <a:t>meeskonnaliikmed</a:t>
            </a:r>
            <a:r>
              <a:rPr lang="en-US" sz="2400" dirty="0">
                <a:solidFill>
                  <a:schemeClr val="bg1"/>
                </a:solidFill>
              </a:rPr>
              <a:t> on </a:t>
            </a:r>
            <a:r>
              <a:rPr lang="en-US" sz="2400" dirty="0" err="1">
                <a:solidFill>
                  <a:schemeClr val="bg1"/>
                </a:solidFill>
              </a:rPr>
              <a:t>ühel</a:t>
            </a:r>
            <a:r>
              <a:rPr lang="en-US" sz="2400" dirty="0">
                <a:solidFill>
                  <a:schemeClr val="bg1"/>
                </a:solidFill>
              </a:rPr>
              <a:t> </a:t>
            </a:r>
            <a:r>
              <a:rPr lang="en-US" sz="2400" dirty="0" err="1">
                <a:solidFill>
                  <a:schemeClr val="bg1"/>
                </a:solidFill>
              </a:rPr>
              <a:t>lainel</a:t>
            </a:r>
            <a:r>
              <a:rPr lang="en-US" sz="2400" dirty="0">
                <a:solidFill>
                  <a:schemeClr val="bg1"/>
                </a:solidFill>
              </a:rPr>
              <a:t> ja </a:t>
            </a:r>
            <a:r>
              <a:rPr lang="en-US" sz="2400" dirty="0" err="1">
                <a:solidFill>
                  <a:schemeClr val="bg1"/>
                </a:solidFill>
              </a:rPr>
              <a:t>kõik</a:t>
            </a:r>
            <a:r>
              <a:rPr lang="en-US" sz="2400" dirty="0">
                <a:solidFill>
                  <a:schemeClr val="bg1"/>
                </a:solidFill>
              </a:rPr>
              <a:t> </a:t>
            </a:r>
            <a:r>
              <a:rPr lang="en-US" sz="2400" dirty="0" err="1">
                <a:solidFill>
                  <a:schemeClr val="bg1"/>
                </a:solidFill>
              </a:rPr>
              <a:t>mõistavad</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eesmärki</a:t>
            </a:r>
            <a:r>
              <a:rPr lang="en-US" sz="2400" dirty="0">
                <a:solidFill>
                  <a:schemeClr val="bg1"/>
                </a:solidFill>
              </a:rPr>
              <a:t>.</a:t>
            </a:r>
          </a:p>
        </p:txBody>
      </p:sp>
      <p:pic>
        <p:nvPicPr>
          <p:cNvPr id="12" name="Picture Placeholder 11">
            <a:extLst>
              <a:ext uri="{FF2B5EF4-FFF2-40B4-BE49-F238E27FC236}">
                <a16:creationId xmlns:a16="http://schemas.microsoft.com/office/drawing/2014/main" id="{B683C811-6696-4E06-8C23-CE7CB4F427B9}"/>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l="24491" r="24491"/>
          <a:stretch>
            <a:fillRect/>
          </a:stretch>
        </p:blipFill>
        <p:spPr/>
      </p:pic>
      <p:sp>
        <p:nvSpPr>
          <p:cNvPr id="11" name="TextBox 10">
            <a:extLst>
              <a:ext uri="{FF2B5EF4-FFF2-40B4-BE49-F238E27FC236}">
                <a16:creationId xmlns:a16="http://schemas.microsoft.com/office/drawing/2014/main" id="{039296AF-BD70-4626-8F52-20D24B13BF44}"/>
              </a:ext>
            </a:extLst>
          </p:cNvPr>
          <p:cNvSpPr txBox="1"/>
          <p:nvPr/>
        </p:nvSpPr>
        <p:spPr>
          <a:xfrm>
            <a:off x="5954754" y="6085025"/>
            <a:ext cx="6097656" cy="369332"/>
          </a:xfrm>
          <a:prstGeom prst="rect">
            <a:avLst/>
          </a:prstGeom>
          <a:noFill/>
        </p:spPr>
        <p:txBody>
          <a:bodyPr wrap="square">
            <a:spAutoFit/>
          </a:bodyPr>
          <a:lstStyle/>
          <a:p>
            <a:r>
              <a:rPr lang="en-IE" dirty="0" err="1">
                <a:solidFill>
                  <a:schemeClr val="accent3"/>
                </a:solidFill>
                <a:hlinkClick r:id="rId4">
                  <a:extLst>
                    <a:ext uri="{A12FA001-AC4F-418D-AE19-62706E023703}">
                      <ahyp:hlinkClr xmlns:ahyp="http://schemas.microsoft.com/office/drawing/2018/hyperlinkcolor" val="tx"/>
                    </a:ext>
                  </a:extLst>
                </a:hlinkClick>
              </a:rPr>
              <a:t>Allikas</a:t>
            </a:r>
            <a:endParaRPr lang="en-IE" dirty="0">
              <a:solidFill>
                <a:schemeClr val="accent3"/>
              </a:solidFill>
            </a:endParaRPr>
          </a:p>
        </p:txBody>
      </p:sp>
      <p:sp>
        <p:nvSpPr>
          <p:cNvPr id="13" name="TextBox 12">
            <a:extLst>
              <a:ext uri="{FF2B5EF4-FFF2-40B4-BE49-F238E27FC236}">
                <a16:creationId xmlns:a16="http://schemas.microsoft.com/office/drawing/2014/main" id="{849FA0ED-BD54-4F77-86F2-2F0506EE1A59}"/>
              </a:ext>
            </a:extLst>
          </p:cNvPr>
          <p:cNvSpPr txBox="1"/>
          <p:nvPr/>
        </p:nvSpPr>
        <p:spPr>
          <a:xfrm>
            <a:off x="6583680" y="218872"/>
            <a:ext cx="5029199" cy="1077218"/>
          </a:xfrm>
          <a:prstGeom prst="rect">
            <a:avLst/>
          </a:prstGeom>
          <a:noFill/>
        </p:spPr>
        <p:txBody>
          <a:bodyPr wrap="square">
            <a:spAutoFit/>
          </a:bodyPr>
          <a:lstStyle/>
          <a:p>
            <a:r>
              <a:rPr lang="et-EE" sz="3200" dirty="0">
                <a:solidFill>
                  <a:schemeClr val="bg1"/>
                </a:solidFill>
              </a:rPr>
              <a:t>ESIALGSE DKO MEESKONNA </a:t>
            </a:r>
          </a:p>
          <a:p>
            <a:pPr algn="ctr"/>
            <a:r>
              <a:rPr lang="et-EE" sz="3200" dirty="0">
                <a:solidFill>
                  <a:schemeClr val="bg1"/>
                </a:solidFill>
              </a:rPr>
              <a:t>MOODUSTAMINE</a:t>
            </a:r>
            <a:endParaRPr lang="en-US" sz="3200" dirty="0">
              <a:solidFill>
                <a:schemeClr val="bg1"/>
              </a:solidFill>
            </a:endParaRPr>
          </a:p>
        </p:txBody>
      </p:sp>
    </p:spTree>
    <p:extLst>
      <p:ext uri="{BB962C8B-B14F-4D97-AF65-F5344CB8AC3E}">
        <p14:creationId xmlns:p14="http://schemas.microsoft.com/office/powerpoint/2010/main" val="199844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9" name="TextBox 8">
            <a:extLst>
              <a:ext uri="{FF2B5EF4-FFF2-40B4-BE49-F238E27FC236}">
                <a16:creationId xmlns:a16="http://schemas.microsoft.com/office/drawing/2014/main" id="{7D7DD77F-07BC-4D47-BB92-5F500EBB44C7}"/>
              </a:ext>
            </a:extLst>
          </p:cNvPr>
          <p:cNvSpPr txBox="1"/>
          <p:nvPr/>
        </p:nvSpPr>
        <p:spPr>
          <a:xfrm>
            <a:off x="368162" y="1320739"/>
            <a:ext cx="6024138" cy="3785652"/>
          </a:xfrm>
          <a:prstGeom prst="rect">
            <a:avLst/>
          </a:prstGeom>
          <a:noFill/>
        </p:spPr>
        <p:txBody>
          <a:bodyPr wrap="square" rtlCol="0">
            <a:spAutoFit/>
          </a:bodyPr>
          <a:lstStyle/>
          <a:p>
            <a:endParaRPr lang="en-US" sz="2400" dirty="0">
              <a:solidFill>
                <a:schemeClr val="bg1"/>
              </a:solidFill>
            </a:endParaRPr>
          </a:p>
          <a:p>
            <a:r>
              <a:rPr lang="en-US" sz="2400" dirty="0" err="1">
                <a:solidFill>
                  <a:schemeClr val="bg1"/>
                </a:solidFill>
              </a:rPr>
              <a:t>Järgmiseks</a:t>
            </a:r>
            <a:r>
              <a:rPr lang="en-US" sz="2400" dirty="0">
                <a:solidFill>
                  <a:schemeClr val="bg1"/>
                </a:solidFill>
              </a:rPr>
              <a:t> </a:t>
            </a:r>
            <a:r>
              <a:rPr lang="en-US" sz="2400" dirty="0" err="1">
                <a:solidFill>
                  <a:schemeClr val="bg1"/>
                </a:solidFill>
              </a:rPr>
              <a:t>peavad</a:t>
            </a:r>
            <a:r>
              <a:rPr lang="en-US" sz="2400" dirty="0">
                <a:solidFill>
                  <a:schemeClr val="bg1"/>
                </a:solidFill>
              </a:rPr>
              <a:t> </a:t>
            </a:r>
            <a:r>
              <a:rPr lang="en-US" sz="2400" dirty="0" err="1">
                <a:solidFill>
                  <a:schemeClr val="bg1"/>
                </a:solidFill>
              </a:rPr>
              <a:t>grupijuhid</a:t>
            </a:r>
            <a:r>
              <a:rPr lang="en-US" sz="2400" dirty="0">
                <a:solidFill>
                  <a:schemeClr val="bg1"/>
                </a:solidFill>
              </a:rPr>
              <a:t> </a:t>
            </a:r>
            <a:r>
              <a:rPr lang="en-US" sz="2400" dirty="0" err="1">
                <a:solidFill>
                  <a:schemeClr val="bg1"/>
                </a:solidFill>
              </a:rPr>
              <a:t>hindama</a:t>
            </a:r>
            <a:r>
              <a:rPr lang="en-US" sz="2400" dirty="0">
                <a:solidFill>
                  <a:schemeClr val="bg1"/>
                </a:solidFill>
              </a:rPr>
              <a:t> </a:t>
            </a:r>
            <a:r>
              <a:rPr lang="en-US" sz="2400" dirty="0" err="1">
                <a:solidFill>
                  <a:schemeClr val="bg1"/>
                </a:solidFill>
              </a:rPr>
              <a:t>iga</a:t>
            </a:r>
            <a:r>
              <a:rPr lang="en-US" sz="2400" dirty="0">
                <a:solidFill>
                  <a:schemeClr val="bg1"/>
                </a:solidFill>
              </a:rPr>
              <a:t> </a:t>
            </a:r>
            <a:r>
              <a:rPr lang="en-US" sz="2400" dirty="0" err="1">
                <a:solidFill>
                  <a:schemeClr val="bg1"/>
                </a:solidFill>
              </a:rPr>
              <a:t>liikme</a:t>
            </a:r>
            <a:r>
              <a:rPr lang="en-US" sz="2400" dirty="0">
                <a:solidFill>
                  <a:schemeClr val="bg1"/>
                </a:solidFill>
              </a:rPr>
              <a:t> </a:t>
            </a:r>
            <a:r>
              <a:rPr lang="en-US" sz="2400" dirty="0" err="1">
                <a:solidFill>
                  <a:schemeClr val="bg1"/>
                </a:solidFill>
              </a:rPr>
              <a:t>oskusi</a:t>
            </a:r>
            <a:r>
              <a:rPr lang="en-US" sz="2400" dirty="0">
                <a:solidFill>
                  <a:schemeClr val="bg1"/>
                </a:solidFill>
              </a:rPr>
              <a:t>. </a:t>
            </a:r>
            <a:r>
              <a:rPr lang="en-US" sz="2400" dirty="0" err="1">
                <a:solidFill>
                  <a:schemeClr val="bg1"/>
                </a:solidFill>
              </a:rPr>
              <a:t>Iga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liige</a:t>
            </a:r>
            <a:r>
              <a:rPr lang="en-US" sz="2400" dirty="0">
                <a:solidFill>
                  <a:schemeClr val="bg1"/>
                </a:solidFill>
              </a:rPr>
              <a:t> </a:t>
            </a:r>
            <a:r>
              <a:rPr lang="en-US" sz="2400" dirty="0" err="1">
                <a:solidFill>
                  <a:schemeClr val="bg1"/>
                </a:solidFill>
              </a:rPr>
              <a:t>toob</a:t>
            </a:r>
            <a:r>
              <a:rPr lang="en-US" sz="2400" dirty="0">
                <a:solidFill>
                  <a:schemeClr val="bg1"/>
                </a:solidFill>
              </a:rPr>
              <a:t> </a:t>
            </a:r>
            <a:r>
              <a:rPr lang="en-US" sz="2400" dirty="0" err="1">
                <a:solidFill>
                  <a:schemeClr val="bg1"/>
                </a:solidFill>
              </a:rPr>
              <a:t>meeskonda</a:t>
            </a:r>
            <a:r>
              <a:rPr lang="en-US" sz="2400" dirty="0">
                <a:solidFill>
                  <a:schemeClr val="bg1"/>
                </a:solidFill>
              </a:rPr>
              <a:t> </a:t>
            </a:r>
            <a:r>
              <a:rPr lang="en-US" sz="2400" dirty="0" err="1">
                <a:solidFill>
                  <a:schemeClr val="bg1"/>
                </a:solidFill>
              </a:rPr>
              <a:t>midagi</a:t>
            </a:r>
            <a:r>
              <a:rPr lang="en-US" sz="2400" dirty="0">
                <a:solidFill>
                  <a:schemeClr val="bg1"/>
                </a:solidFill>
              </a:rPr>
              <a:t> </a:t>
            </a:r>
            <a:r>
              <a:rPr lang="en-US" sz="2400" dirty="0" err="1">
                <a:solidFill>
                  <a:schemeClr val="bg1"/>
                </a:solidFill>
              </a:rPr>
              <a:t>erinevat</a:t>
            </a:r>
            <a:r>
              <a:rPr lang="en-US" sz="2400" dirty="0">
                <a:solidFill>
                  <a:schemeClr val="bg1"/>
                </a:solidFill>
              </a:rPr>
              <a:t>, </a:t>
            </a:r>
            <a:r>
              <a:rPr lang="en-US" sz="2400" dirty="0" err="1">
                <a:solidFill>
                  <a:schemeClr val="bg1"/>
                </a:solidFill>
              </a:rPr>
              <a:t>alates</a:t>
            </a:r>
            <a:r>
              <a:rPr lang="en-US" sz="2400" dirty="0">
                <a:solidFill>
                  <a:schemeClr val="bg1"/>
                </a:solidFill>
              </a:rPr>
              <a:t> </a:t>
            </a:r>
            <a:r>
              <a:rPr lang="en-US" sz="2400" dirty="0" err="1">
                <a:solidFill>
                  <a:schemeClr val="bg1"/>
                </a:solidFill>
              </a:rPr>
              <a:t>suhtumisest</a:t>
            </a:r>
            <a:r>
              <a:rPr lang="en-US" sz="2400" dirty="0">
                <a:solidFill>
                  <a:schemeClr val="bg1"/>
                </a:solidFill>
              </a:rPr>
              <a:t> </a:t>
            </a:r>
            <a:r>
              <a:rPr lang="en-US" sz="2400" dirty="0" err="1">
                <a:solidFill>
                  <a:schemeClr val="bg1"/>
                </a:solidFill>
              </a:rPr>
              <a:t>kuni</a:t>
            </a:r>
            <a:r>
              <a:rPr lang="en-US" sz="2400" dirty="0">
                <a:solidFill>
                  <a:schemeClr val="bg1"/>
                </a:solidFill>
              </a:rPr>
              <a:t> </a:t>
            </a:r>
            <a:r>
              <a:rPr lang="en-US" sz="2400" dirty="0" err="1">
                <a:solidFill>
                  <a:schemeClr val="bg1"/>
                </a:solidFill>
              </a:rPr>
              <a:t>oskusteni</a:t>
            </a:r>
            <a:r>
              <a:rPr lang="en-US" sz="2400" dirty="0">
                <a:solidFill>
                  <a:schemeClr val="bg1"/>
                </a:solidFill>
              </a:rPr>
              <a:t> – </a:t>
            </a:r>
            <a:r>
              <a:rPr lang="en-US" sz="2400" dirty="0" err="1">
                <a:solidFill>
                  <a:schemeClr val="bg1"/>
                </a:solidFill>
              </a:rPr>
              <a:t>mõelge</a:t>
            </a:r>
            <a:r>
              <a:rPr lang="en-US" sz="2400" dirty="0">
                <a:solidFill>
                  <a:schemeClr val="bg1"/>
                </a:solidFill>
              </a:rPr>
              <a:t>, </a:t>
            </a:r>
            <a:r>
              <a:rPr lang="en-US" sz="2400" dirty="0" err="1">
                <a:solidFill>
                  <a:schemeClr val="bg1"/>
                </a:solidFill>
              </a:rPr>
              <a:t>kuidas</a:t>
            </a:r>
            <a:r>
              <a:rPr lang="en-US" sz="2400" dirty="0">
                <a:solidFill>
                  <a:schemeClr val="bg1"/>
                </a:solidFill>
              </a:rPr>
              <a:t> </a:t>
            </a:r>
            <a:r>
              <a:rPr lang="en-US" sz="2400" dirty="0" err="1">
                <a:solidFill>
                  <a:schemeClr val="bg1"/>
                </a:solidFill>
              </a:rPr>
              <a:t>iga</a:t>
            </a:r>
            <a:r>
              <a:rPr lang="en-US" sz="2400" dirty="0">
                <a:solidFill>
                  <a:schemeClr val="bg1"/>
                </a:solidFill>
              </a:rPr>
              <a:t> </a:t>
            </a:r>
            <a:r>
              <a:rPr lang="en-US" sz="2400" dirty="0" err="1">
                <a:solidFill>
                  <a:schemeClr val="bg1"/>
                </a:solidFill>
              </a:rPr>
              <a:t>liige</a:t>
            </a:r>
            <a:r>
              <a:rPr lang="en-US" sz="2400" dirty="0">
                <a:solidFill>
                  <a:schemeClr val="bg1"/>
                </a:solidFill>
              </a:rPr>
              <a:t> </a:t>
            </a:r>
            <a:r>
              <a:rPr lang="en-US" sz="2400" dirty="0" err="1">
                <a:solidFill>
                  <a:schemeClr val="bg1"/>
                </a:solidFill>
              </a:rPr>
              <a:t>võiks</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rollidesse</a:t>
            </a:r>
            <a:r>
              <a:rPr lang="en-US" sz="2400" dirty="0">
                <a:solidFill>
                  <a:schemeClr val="bg1"/>
                </a:solidFill>
              </a:rPr>
              <a:t> </a:t>
            </a:r>
            <a:r>
              <a:rPr lang="en-US" sz="2400" dirty="0" err="1">
                <a:solidFill>
                  <a:schemeClr val="bg1"/>
                </a:solidFill>
              </a:rPr>
              <a:t>sobida</a:t>
            </a:r>
            <a:r>
              <a:rPr lang="en-US" sz="2400" dirty="0">
                <a:solidFill>
                  <a:schemeClr val="bg1"/>
                </a:solidFill>
              </a:rPr>
              <a:t>. </a:t>
            </a:r>
            <a:endParaRPr lang="et-EE" sz="2400" dirty="0">
              <a:solidFill>
                <a:schemeClr val="bg1"/>
              </a:solidFill>
            </a:endParaRPr>
          </a:p>
          <a:p>
            <a:endParaRPr lang="et-EE" sz="2400" dirty="0">
              <a:solidFill>
                <a:schemeClr val="bg1"/>
              </a:solidFill>
            </a:endParaRPr>
          </a:p>
          <a:p>
            <a:r>
              <a:rPr lang="en-US" sz="2400" dirty="0" err="1">
                <a:solidFill>
                  <a:schemeClr val="bg1"/>
                </a:solidFill>
              </a:rPr>
              <a:t>Jagades</a:t>
            </a:r>
            <a:r>
              <a:rPr lang="en-US" sz="2400" dirty="0">
                <a:solidFill>
                  <a:schemeClr val="bg1"/>
                </a:solidFill>
              </a:rPr>
              <a:t> </a:t>
            </a:r>
            <a:r>
              <a:rPr lang="en-US" sz="2400" dirty="0" err="1">
                <a:solidFill>
                  <a:schemeClr val="bg1"/>
                </a:solidFill>
              </a:rPr>
              <a:t>õiged</a:t>
            </a:r>
            <a:r>
              <a:rPr lang="en-US" sz="2400" dirty="0">
                <a:solidFill>
                  <a:schemeClr val="bg1"/>
                </a:solidFill>
              </a:rPr>
              <a:t> </a:t>
            </a:r>
            <a:r>
              <a:rPr lang="en-US" sz="2400" dirty="0" err="1">
                <a:solidFill>
                  <a:schemeClr val="bg1"/>
                </a:solidFill>
              </a:rPr>
              <a:t>ülesanded</a:t>
            </a:r>
            <a:r>
              <a:rPr lang="en-US" sz="2400" dirty="0">
                <a:solidFill>
                  <a:schemeClr val="bg1"/>
                </a:solidFill>
              </a:rPr>
              <a:t> </a:t>
            </a:r>
            <a:r>
              <a:rPr lang="en-US" sz="2400" dirty="0" err="1">
                <a:solidFill>
                  <a:schemeClr val="bg1"/>
                </a:solidFill>
              </a:rPr>
              <a:t>õigetele</a:t>
            </a:r>
            <a:r>
              <a:rPr lang="en-US" sz="2400" dirty="0">
                <a:solidFill>
                  <a:schemeClr val="bg1"/>
                </a:solidFill>
              </a:rPr>
              <a:t> </a:t>
            </a:r>
            <a:r>
              <a:rPr lang="en-US" sz="2400" dirty="0" err="1">
                <a:solidFill>
                  <a:schemeClr val="bg1"/>
                </a:solidFill>
              </a:rPr>
              <a:t>rühmaliikmetele</a:t>
            </a:r>
            <a:r>
              <a:rPr lang="en-US" sz="2400" dirty="0">
                <a:solidFill>
                  <a:schemeClr val="bg1"/>
                </a:solidFill>
              </a:rPr>
              <a:t>, </a:t>
            </a:r>
            <a:r>
              <a:rPr lang="en-US" sz="2400" dirty="0" err="1">
                <a:solidFill>
                  <a:schemeClr val="bg1"/>
                </a:solidFill>
              </a:rPr>
              <a:t>aitate</a:t>
            </a:r>
            <a:r>
              <a:rPr lang="en-US" sz="2400" dirty="0">
                <a:solidFill>
                  <a:schemeClr val="bg1"/>
                </a:solidFill>
              </a:rPr>
              <a:t> </a:t>
            </a:r>
            <a:r>
              <a:rPr lang="en-US" sz="2400" dirty="0" err="1">
                <a:solidFill>
                  <a:schemeClr val="bg1"/>
                </a:solidFill>
              </a:rPr>
              <a:t>tagada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edu</a:t>
            </a:r>
            <a:r>
              <a:rPr lang="en-US" sz="2400" dirty="0">
                <a:solidFill>
                  <a:schemeClr val="bg1"/>
                </a:solidFill>
              </a:rPr>
              <a:t>.</a:t>
            </a:r>
          </a:p>
          <a:p>
            <a:endParaRPr lang="en-US" sz="2400" dirty="0">
              <a:solidFill>
                <a:schemeClr val="bg1"/>
              </a:solidFill>
            </a:endParaRPr>
          </a:p>
        </p:txBody>
      </p:sp>
      <p:pic>
        <p:nvPicPr>
          <p:cNvPr id="7" name="Picture Placeholder 6">
            <a:extLst>
              <a:ext uri="{FF2B5EF4-FFF2-40B4-BE49-F238E27FC236}">
                <a16:creationId xmlns:a16="http://schemas.microsoft.com/office/drawing/2014/main" id="{95222A75-1180-4C33-BF92-FB8D4B59FDE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sp>
        <p:nvSpPr>
          <p:cNvPr id="10" name="TextBox 9">
            <a:extLst>
              <a:ext uri="{FF2B5EF4-FFF2-40B4-BE49-F238E27FC236}">
                <a16:creationId xmlns:a16="http://schemas.microsoft.com/office/drawing/2014/main" id="{09A2D6D3-1D32-4669-A721-FD49AD912573}"/>
              </a:ext>
            </a:extLst>
          </p:cNvPr>
          <p:cNvSpPr txBox="1"/>
          <p:nvPr/>
        </p:nvSpPr>
        <p:spPr>
          <a:xfrm>
            <a:off x="5722454" y="5904635"/>
            <a:ext cx="6097656" cy="369332"/>
          </a:xfrm>
          <a:prstGeom prst="rect">
            <a:avLst/>
          </a:prstGeom>
          <a:noFill/>
        </p:spPr>
        <p:txBody>
          <a:bodyPr wrap="square">
            <a:spAutoFit/>
          </a:bodyPr>
          <a:lstStyle/>
          <a:p>
            <a:r>
              <a:rPr lang="en-IE" dirty="0" err="1">
                <a:hlinkClick r:id="rId4">
                  <a:extLst>
                    <a:ext uri="{A12FA001-AC4F-418D-AE19-62706E023703}">
                      <ahyp:hlinkClr xmlns:ahyp="http://schemas.microsoft.com/office/drawing/2018/hyperlinkcolor" val="tx"/>
                    </a:ext>
                  </a:extLst>
                </a:hlinkClick>
              </a:rPr>
              <a:t>Allikas</a:t>
            </a:r>
            <a:endParaRPr lang="en-IE" dirty="0"/>
          </a:p>
        </p:txBody>
      </p:sp>
      <p:sp>
        <p:nvSpPr>
          <p:cNvPr id="8" name="TextBox 7">
            <a:extLst>
              <a:ext uri="{FF2B5EF4-FFF2-40B4-BE49-F238E27FC236}">
                <a16:creationId xmlns:a16="http://schemas.microsoft.com/office/drawing/2014/main" id="{17D873C7-3C44-4201-9A8B-19D22D1E7935}"/>
              </a:ext>
            </a:extLst>
          </p:cNvPr>
          <p:cNvSpPr txBox="1"/>
          <p:nvPr/>
        </p:nvSpPr>
        <p:spPr>
          <a:xfrm>
            <a:off x="693255" y="199278"/>
            <a:ext cx="5029199" cy="1077218"/>
          </a:xfrm>
          <a:prstGeom prst="rect">
            <a:avLst/>
          </a:prstGeom>
          <a:noFill/>
        </p:spPr>
        <p:txBody>
          <a:bodyPr wrap="square">
            <a:spAutoFit/>
          </a:bodyPr>
          <a:lstStyle/>
          <a:p>
            <a:r>
              <a:rPr lang="et-EE" sz="3200" dirty="0">
                <a:solidFill>
                  <a:schemeClr val="bg1"/>
                </a:solidFill>
              </a:rPr>
              <a:t>ESIALGSE DKO MEESKONNA </a:t>
            </a:r>
          </a:p>
          <a:p>
            <a:pPr algn="ctr"/>
            <a:r>
              <a:rPr lang="et-EE" sz="3200" dirty="0">
                <a:solidFill>
                  <a:schemeClr val="bg1"/>
                </a:solidFill>
              </a:rPr>
              <a:t>MOODUSTAMINE</a:t>
            </a:r>
            <a:endParaRPr lang="en-US" sz="3200" dirty="0">
              <a:solidFill>
                <a:schemeClr val="bg1"/>
              </a:solidFill>
            </a:endParaRPr>
          </a:p>
        </p:txBody>
      </p:sp>
    </p:spTree>
    <p:extLst>
      <p:ext uri="{BB962C8B-B14F-4D97-AF65-F5344CB8AC3E}">
        <p14:creationId xmlns:p14="http://schemas.microsoft.com/office/powerpoint/2010/main" val="83791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7DD77F-07BC-4D47-BB92-5F500EBB44C7}"/>
              </a:ext>
            </a:extLst>
          </p:cNvPr>
          <p:cNvSpPr txBox="1"/>
          <p:nvPr/>
        </p:nvSpPr>
        <p:spPr>
          <a:xfrm>
            <a:off x="6096000" y="1296090"/>
            <a:ext cx="5648325" cy="3785652"/>
          </a:xfrm>
          <a:prstGeom prst="rect">
            <a:avLst/>
          </a:prstGeom>
          <a:noFill/>
        </p:spPr>
        <p:txBody>
          <a:bodyPr wrap="square" rtlCol="0">
            <a:spAutoFit/>
          </a:bodyPr>
          <a:lstStyle/>
          <a:p>
            <a:r>
              <a:rPr lang="en-US" sz="2400" dirty="0" err="1">
                <a:solidFill>
                  <a:schemeClr val="bg1"/>
                </a:solidFill>
              </a:rPr>
              <a:t>Järgmise</a:t>
            </a:r>
            <a:r>
              <a:rPr lang="en-US" sz="2400" dirty="0">
                <a:solidFill>
                  <a:schemeClr val="bg1"/>
                </a:solidFill>
              </a:rPr>
              <a:t> </a:t>
            </a:r>
            <a:r>
              <a:rPr lang="en-US" sz="2400" dirty="0" err="1">
                <a:solidFill>
                  <a:schemeClr val="bg1"/>
                </a:solidFill>
              </a:rPr>
              <a:t>sammuna</a:t>
            </a:r>
            <a:r>
              <a:rPr lang="en-US" sz="2400" dirty="0">
                <a:solidFill>
                  <a:schemeClr val="bg1"/>
                </a:solidFill>
              </a:rPr>
              <a:t> </a:t>
            </a:r>
            <a:r>
              <a:rPr lang="en-US" sz="2400" dirty="0" err="1">
                <a:solidFill>
                  <a:schemeClr val="bg1"/>
                </a:solidFill>
              </a:rPr>
              <a:t>tuleb</a:t>
            </a:r>
            <a:r>
              <a:rPr lang="en-US" sz="2400" dirty="0">
                <a:solidFill>
                  <a:schemeClr val="bg1"/>
                </a:solidFill>
              </a:rPr>
              <a:t> </a:t>
            </a:r>
            <a:r>
              <a:rPr lang="en-US" sz="2400" dirty="0" err="1">
                <a:solidFill>
                  <a:schemeClr val="bg1"/>
                </a:solidFill>
              </a:rPr>
              <a:t>paika</a:t>
            </a:r>
            <a:r>
              <a:rPr lang="en-US" sz="2400" dirty="0">
                <a:solidFill>
                  <a:schemeClr val="bg1"/>
                </a:solidFill>
              </a:rPr>
              <a:t> panna </a:t>
            </a:r>
            <a:r>
              <a:rPr lang="en-US" sz="2400" dirty="0" err="1">
                <a:solidFill>
                  <a:schemeClr val="bg1"/>
                </a:solidFill>
              </a:rPr>
              <a:t>grupi</a:t>
            </a:r>
            <a:r>
              <a:rPr lang="en-US" sz="2400" dirty="0">
                <a:solidFill>
                  <a:schemeClr val="bg1"/>
                </a:solidFill>
              </a:rPr>
              <a:t> </a:t>
            </a:r>
            <a:r>
              <a:rPr lang="en-US" sz="2400" dirty="0" err="1">
                <a:solidFill>
                  <a:schemeClr val="bg1"/>
                </a:solidFill>
              </a:rPr>
              <a:t>liikmete</a:t>
            </a:r>
            <a:r>
              <a:rPr lang="en-US" sz="2400" dirty="0">
                <a:solidFill>
                  <a:schemeClr val="bg1"/>
                </a:solidFill>
              </a:rPr>
              <a:t> </a:t>
            </a:r>
            <a:r>
              <a:rPr lang="en-US" sz="2400" dirty="0" err="1">
                <a:solidFill>
                  <a:schemeClr val="bg1"/>
                </a:solidFill>
              </a:rPr>
              <a:t>rollid</a:t>
            </a:r>
            <a:r>
              <a:rPr lang="en-US" sz="2400" dirty="0">
                <a:solidFill>
                  <a:schemeClr val="bg1"/>
                </a:solidFill>
              </a:rPr>
              <a:t>, </a:t>
            </a:r>
            <a:r>
              <a:rPr lang="en-US" sz="2400" dirty="0" err="1">
                <a:solidFill>
                  <a:schemeClr val="bg1"/>
                </a:solidFill>
              </a:rPr>
              <a:t>sest</a:t>
            </a:r>
            <a:r>
              <a:rPr lang="en-US" sz="2400" dirty="0">
                <a:solidFill>
                  <a:schemeClr val="bg1"/>
                </a:solidFill>
              </a:rPr>
              <a:t> see </a:t>
            </a:r>
            <a:r>
              <a:rPr lang="en-US" sz="2400" dirty="0" err="1">
                <a:solidFill>
                  <a:schemeClr val="bg1"/>
                </a:solidFill>
              </a:rPr>
              <a:t>aitab</a:t>
            </a:r>
            <a:r>
              <a:rPr lang="en-US" sz="2400" dirty="0">
                <a:solidFill>
                  <a:schemeClr val="bg1"/>
                </a:solidFill>
              </a:rPr>
              <a:t> </a:t>
            </a:r>
            <a:r>
              <a:rPr lang="en-US" sz="2400" dirty="0" err="1">
                <a:solidFill>
                  <a:schemeClr val="bg1"/>
                </a:solidFill>
              </a:rPr>
              <a:t>tagada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edu</a:t>
            </a:r>
            <a:r>
              <a:rPr lang="en-US" sz="2400" dirty="0">
                <a:solidFill>
                  <a:schemeClr val="bg1"/>
                </a:solidFill>
              </a:rPr>
              <a:t>. </a:t>
            </a:r>
            <a:endParaRPr lang="et-EE" sz="2400" dirty="0">
              <a:solidFill>
                <a:schemeClr val="bg1"/>
              </a:solidFill>
            </a:endParaRPr>
          </a:p>
          <a:p>
            <a:endParaRPr lang="et-EE" sz="2400" dirty="0">
              <a:solidFill>
                <a:schemeClr val="bg1"/>
              </a:solidFill>
            </a:endParaRPr>
          </a:p>
          <a:p>
            <a:r>
              <a:rPr lang="en-US" sz="2400" dirty="0" err="1">
                <a:solidFill>
                  <a:schemeClr val="bg1"/>
                </a:solidFill>
              </a:rPr>
              <a:t>Oluline</a:t>
            </a:r>
            <a:r>
              <a:rPr lang="en-US" sz="2400" dirty="0">
                <a:solidFill>
                  <a:schemeClr val="bg1"/>
                </a:solidFill>
              </a:rPr>
              <a:t> </a:t>
            </a:r>
            <a:r>
              <a:rPr lang="et-EE" sz="2400" dirty="0">
                <a:solidFill>
                  <a:schemeClr val="bg1"/>
                </a:solidFill>
              </a:rPr>
              <a:t>on </a:t>
            </a:r>
            <a:r>
              <a:rPr lang="en-US" sz="2400" dirty="0" err="1">
                <a:solidFill>
                  <a:schemeClr val="bg1"/>
                </a:solidFill>
              </a:rPr>
              <a:t>määrata</a:t>
            </a:r>
            <a:r>
              <a:rPr lang="en-US" sz="2400" dirty="0">
                <a:solidFill>
                  <a:schemeClr val="bg1"/>
                </a:solidFill>
              </a:rPr>
              <a:t> </a:t>
            </a:r>
            <a:r>
              <a:rPr lang="en-US" sz="2400" dirty="0" err="1">
                <a:solidFill>
                  <a:schemeClr val="bg1"/>
                </a:solidFill>
              </a:rPr>
              <a:t>igale</a:t>
            </a:r>
            <a:r>
              <a:rPr lang="en-US" sz="2400" dirty="0">
                <a:solidFill>
                  <a:schemeClr val="bg1"/>
                </a:solidFill>
              </a:rPr>
              <a:t> </a:t>
            </a:r>
            <a:r>
              <a:rPr lang="en-US" sz="2400" dirty="0" err="1">
                <a:solidFill>
                  <a:schemeClr val="bg1"/>
                </a:solidFill>
              </a:rPr>
              <a:t>meeskonnaliikmele</a:t>
            </a:r>
            <a:r>
              <a:rPr lang="en-US" sz="2400" dirty="0">
                <a:solidFill>
                  <a:schemeClr val="bg1"/>
                </a:solidFill>
              </a:rPr>
              <a:t> </a:t>
            </a:r>
            <a:r>
              <a:rPr lang="en-US" sz="2400" dirty="0" err="1">
                <a:solidFill>
                  <a:schemeClr val="bg1"/>
                </a:solidFill>
              </a:rPr>
              <a:t>oma</a:t>
            </a:r>
            <a:r>
              <a:rPr lang="en-US" sz="2400" dirty="0">
                <a:solidFill>
                  <a:schemeClr val="bg1"/>
                </a:solidFill>
              </a:rPr>
              <a:t> roll(id), et </a:t>
            </a:r>
            <a:r>
              <a:rPr lang="en-US" sz="2400" dirty="0" err="1">
                <a:solidFill>
                  <a:schemeClr val="bg1"/>
                </a:solidFill>
              </a:rPr>
              <a:t>kõigil</a:t>
            </a:r>
            <a:r>
              <a:rPr lang="en-US" sz="2400" dirty="0">
                <a:solidFill>
                  <a:schemeClr val="bg1"/>
                </a:solidFill>
              </a:rPr>
              <a:t> </a:t>
            </a:r>
            <a:r>
              <a:rPr lang="en-US" sz="2400" dirty="0" err="1">
                <a:solidFill>
                  <a:schemeClr val="bg1"/>
                </a:solidFill>
              </a:rPr>
              <a:t>oleks</a:t>
            </a:r>
            <a:r>
              <a:rPr lang="en-US" sz="2400" dirty="0">
                <a:solidFill>
                  <a:schemeClr val="bg1"/>
                </a:solidFill>
              </a:rPr>
              <a:t> </a:t>
            </a:r>
            <a:r>
              <a:rPr lang="en-US" sz="2400" dirty="0" err="1">
                <a:solidFill>
                  <a:schemeClr val="bg1"/>
                </a:solidFill>
              </a:rPr>
              <a:t>selge</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nad</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heaks</a:t>
            </a:r>
            <a:r>
              <a:rPr lang="en-US" sz="2400" dirty="0">
                <a:solidFill>
                  <a:schemeClr val="bg1"/>
                </a:solidFill>
              </a:rPr>
              <a:t> </a:t>
            </a:r>
            <a:r>
              <a:rPr lang="en-US" sz="2400" dirty="0" err="1">
                <a:solidFill>
                  <a:schemeClr val="bg1"/>
                </a:solidFill>
              </a:rPr>
              <a:t>tegema</a:t>
            </a:r>
            <a:r>
              <a:rPr lang="en-US" sz="2400" dirty="0">
                <a:solidFill>
                  <a:schemeClr val="bg1"/>
                </a:solidFill>
              </a:rPr>
              <a:t> </a:t>
            </a:r>
            <a:r>
              <a:rPr lang="en-US" sz="2400" dirty="0" err="1">
                <a:solidFill>
                  <a:schemeClr val="bg1"/>
                </a:solidFill>
              </a:rPr>
              <a:t>peavad</a:t>
            </a:r>
            <a:r>
              <a:rPr lang="en-US" sz="2400" dirty="0">
                <a:solidFill>
                  <a:schemeClr val="bg1"/>
                </a:solidFill>
              </a:rPr>
              <a:t>. </a:t>
            </a:r>
            <a:endParaRPr lang="et-EE" sz="2400" dirty="0">
              <a:solidFill>
                <a:schemeClr val="bg1"/>
              </a:solidFill>
            </a:endParaRPr>
          </a:p>
          <a:p>
            <a:endParaRPr lang="et-EE" sz="2400" dirty="0">
              <a:solidFill>
                <a:schemeClr val="bg1"/>
              </a:solidFill>
            </a:endParaRPr>
          </a:p>
          <a:p>
            <a:r>
              <a:rPr lang="en-US" sz="2400" dirty="0">
                <a:solidFill>
                  <a:schemeClr val="bg1"/>
                </a:solidFill>
              </a:rPr>
              <a:t>See </a:t>
            </a:r>
            <a:r>
              <a:rPr lang="en-US" sz="2400" dirty="0" err="1">
                <a:solidFill>
                  <a:schemeClr val="bg1"/>
                </a:solidFill>
              </a:rPr>
              <a:t>etapp</a:t>
            </a:r>
            <a:r>
              <a:rPr lang="en-US" sz="2400" dirty="0">
                <a:solidFill>
                  <a:schemeClr val="bg1"/>
                </a:solidFill>
              </a:rPr>
              <a:t> </a:t>
            </a:r>
            <a:r>
              <a:rPr lang="en-US" sz="2400" dirty="0" err="1">
                <a:solidFill>
                  <a:schemeClr val="bg1"/>
                </a:solidFill>
              </a:rPr>
              <a:t>pakub</a:t>
            </a:r>
            <a:r>
              <a:rPr lang="en-US" sz="2400" dirty="0">
                <a:solidFill>
                  <a:schemeClr val="bg1"/>
                </a:solidFill>
              </a:rPr>
              <a:t> </a:t>
            </a:r>
            <a:r>
              <a:rPr lang="en-US" sz="2400" dirty="0" err="1">
                <a:solidFill>
                  <a:schemeClr val="bg1"/>
                </a:solidFill>
              </a:rPr>
              <a:t>õppijatele</a:t>
            </a:r>
            <a:r>
              <a:rPr lang="en-US" sz="2400" dirty="0">
                <a:solidFill>
                  <a:schemeClr val="bg1"/>
                </a:solidFill>
              </a:rPr>
              <a:t> ka </a:t>
            </a:r>
            <a:r>
              <a:rPr lang="en-US" sz="2400" dirty="0" err="1">
                <a:solidFill>
                  <a:schemeClr val="bg1"/>
                </a:solidFill>
              </a:rPr>
              <a:t>suurepäraseid</a:t>
            </a:r>
            <a:r>
              <a:rPr lang="en-US" sz="2400" dirty="0">
                <a:solidFill>
                  <a:schemeClr val="bg1"/>
                </a:solidFill>
              </a:rPr>
              <a:t> </a:t>
            </a:r>
            <a:r>
              <a:rPr lang="en-US" sz="2400" dirty="0" err="1">
                <a:solidFill>
                  <a:schemeClr val="bg1"/>
                </a:solidFill>
              </a:rPr>
              <a:t>võimalusi</a:t>
            </a:r>
            <a:r>
              <a:rPr lang="en-US" sz="2400" dirty="0">
                <a:solidFill>
                  <a:schemeClr val="bg1"/>
                </a:solidFill>
              </a:rPr>
              <a:t> </a:t>
            </a:r>
            <a:r>
              <a:rPr lang="en-US" sz="2400" dirty="0" err="1">
                <a:solidFill>
                  <a:schemeClr val="bg1"/>
                </a:solidFill>
              </a:rPr>
              <a:t>üksteiselt</a:t>
            </a:r>
            <a:r>
              <a:rPr lang="en-US" sz="2400" dirty="0">
                <a:solidFill>
                  <a:schemeClr val="bg1"/>
                </a:solidFill>
              </a:rPr>
              <a:t> </a:t>
            </a:r>
            <a:r>
              <a:rPr lang="en-US" sz="2400" dirty="0" err="1">
                <a:solidFill>
                  <a:schemeClr val="bg1"/>
                </a:solidFill>
              </a:rPr>
              <a:t>õppida</a:t>
            </a:r>
            <a:r>
              <a:rPr lang="en-US" sz="2400" dirty="0">
                <a:solidFill>
                  <a:schemeClr val="bg1"/>
                </a:solidFill>
              </a:rPr>
              <a:t>.</a:t>
            </a:r>
          </a:p>
        </p:txBody>
      </p:sp>
      <p:pic>
        <p:nvPicPr>
          <p:cNvPr id="12" name="Picture Placeholder 11">
            <a:extLst>
              <a:ext uri="{FF2B5EF4-FFF2-40B4-BE49-F238E27FC236}">
                <a16:creationId xmlns:a16="http://schemas.microsoft.com/office/drawing/2014/main" id="{16C3E790-C98E-4A17-89F8-0C9A76B7AC8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6443" b="6443"/>
          <a:stretch>
            <a:fillRect/>
          </a:stretch>
        </p:blipFill>
        <p:spPr/>
      </p:pic>
      <p:sp>
        <p:nvSpPr>
          <p:cNvPr id="7" name="TextBox 6">
            <a:extLst>
              <a:ext uri="{FF2B5EF4-FFF2-40B4-BE49-F238E27FC236}">
                <a16:creationId xmlns:a16="http://schemas.microsoft.com/office/drawing/2014/main" id="{1155477D-4314-4143-9198-AC6233032711}"/>
              </a:ext>
            </a:extLst>
          </p:cNvPr>
          <p:cNvSpPr txBox="1"/>
          <p:nvPr/>
        </p:nvSpPr>
        <p:spPr>
          <a:xfrm>
            <a:off x="6583680" y="218872"/>
            <a:ext cx="5029199" cy="1077218"/>
          </a:xfrm>
          <a:prstGeom prst="rect">
            <a:avLst/>
          </a:prstGeom>
          <a:noFill/>
        </p:spPr>
        <p:txBody>
          <a:bodyPr wrap="square">
            <a:spAutoFit/>
          </a:bodyPr>
          <a:lstStyle/>
          <a:p>
            <a:r>
              <a:rPr lang="et-EE" sz="3200" dirty="0">
                <a:solidFill>
                  <a:schemeClr val="bg1"/>
                </a:solidFill>
              </a:rPr>
              <a:t>ESIALGSE DKO MEESKONNA </a:t>
            </a:r>
          </a:p>
          <a:p>
            <a:pPr algn="ctr"/>
            <a:r>
              <a:rPr lang="et-EE" sz="3200" dirty="0">
                <a:solidFill>
                  <a:schemeClr val="bg1"/>
                </a:solidFill>
              </a:rPr>
              <a:t>MOODUSTAMINE</a:t>
            </a:r>
            <a:endParaRPr lang="en-US" sz="3200" dirty="0">
              <a:solidFill>
                <a:schemeClr val="bg1"/>
              </a:solidFill>
            </a:endParaRPr>
          </a:p>
        </p:txBody>
      </p:sp>
    </p:spTree>
    <p:extLst>
      <p:ext uri="{BB962C8B-B14F-4D97-AF65-F5344CB8AC3E}">
        <p14:creationId xmlns:p14="http://schemas.microsoft.com/office/powerpoint/2010/main" val="187657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452472"/>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61785" y="1428705"/>
            <a:ext cx="5555356" cy="4154984"/>
          </a:xfrm>
          <a:prstGeom prst="rect">
            <a:avLst/>
          </a:prstGeom>
          <a:noFill/>
        </p:spPr>
        <p:txBody>
          <a:bodyPr wrap="square" rtlCol="0">
            <a:spAutoFit/>
          </a:bodyPr>
          <a:lstStyle/>
          <a:p>
            <a:r>
              <a:rPr lang="et-EE" sz="2400" dirty="0">
                <a:solidFill>
                  <a:schemeClr val="bg1"/>
                </a:solidFill>
              </a:rPr>
              <a:t>Soovitame järgnevaid allikaid ja artikleid täiendavaks lugemiseks: </a:t>
            </a:r>
            <a:endParaRPr lang="en-IE" sz="2400" dirty="0">
              <a:solidFill>
                <a:schemeClr val="bg1"/>
              </a:solidFill>
            </a:endParaRPr>
          </a:p>
          <a:p>
            <a:endParaRPr lang="et-EE" sz="2400" dirty="0">
              <a:solidFill>
                <a:schemeClr val="bg1"/>
              </a:solidFill>
              <a:hlinkClick r:id="rId4">
                <a:extLst>
                  <a:ext uri="{A12FA001-AC4F-418D-AE19-62706E023703}">
                    <ahyp:hlinkClr xmlns:ahyp="http://schemas.microsoft.com/office/drawing/2018/hyperlinkcolor" val="tx"/>
                  </a:ext>
                </a:extLst>
              </a:hlinkClick>
            </a:endParaRPr>
          </a:p>
          <a:p>
            <a:r>
              <a:rPr lang="en-US" sz="2400" dirty="0">
                <a:solidFill>
                  <a:schemeClr val="bg1"/>
                </a:solidFill>
                <a:hlinkClick r:id="rId4">
                  <a:extLst>
                    <a:ext uri="{A12FA001-AC4F-418D-AE19-62706E023703}">
                      <ahyp:hlinkClr xmlns:ahyp="http://schemas.microsoft.com/office/drawing/2018/hyperlinkcolor" val="tx"/>
                    </a:ext>
                  </a:extLst>
                </a:hlinkClick>
              </a:rPr>
              <a:t>Blog post on some tips on how to build an effective team for project management. </a:t>
            </a:r>
            <a:r>
              <a:rPr lang="en-US" sz="2400" dirty="0">
                <a:solidFill>
                  <a:schemeClr val="bg1"/>
                </a:solidFill>
              </a:rPr>
              <a:t>(3 min read)</a:t>
            </a:r>
          </a:p>
          <a:p>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Some activities for engaging team building exercises.</a:t>
            </a:r>
            <a:endParaRPr lang="en-US" sz="2400" dirty="0">
              <a:solidFill>
                <a:schemeClr val="bg1"/>
              </a:solidFill>
            </a:endParaRPr>
          </a:p>
          <a:p>
            <a:endParaRPr lang="en-US" sz="2400" dirty="0">
              <a:solidFill>
                <a:schemeClr val="bg1"/>
              </a:solidFill>
              <a:hlinkClick r:id="rId6">
                <a:extLst>
                  <a:ext uri="{A12FA001-AC4F-418D-AE19-62706E023703}">
                    <ahyp:hlinkClr xmlns:ahyp="http://schemas.microsoft.com/office/drawing/2018/hyperlinkcolor" val="tx"/>
                  </a:ext>
                </a:extLst>
              </a:hlinkClick>
            </a:endParaRPr>
          </a:p>
          <a:p>
            <a:r>
              <a:rPr lang="en-US" sz="2400" dirty="0">
                <a:solidFill>
                  <a:schemeClr val="bg1"/>
                </a:solidFill>
                <a:hlinkClick r:id="rId6">
                  <a:extLst>
                    <a:ext uri="{A12FA001-AC4F-418D-AE19-62706E023703}">
                      <ahyp:hlinkClr xmlns:ahyp="http://schemas.microsoft.com/office/drawing/2018/hyperlinkcolor" val="tx"/>
                    </a:ext>
                  </a:extLst>
                </a:hlinkClick>
              </a:rPr>
              <a:t>Team-building exercises for students.</a:t>
            </a:r>
            <a:endParaRPr lang="en-IE" sz="2400" dirty="0">
              <a:solidFill>
                <a:schemeClr val="bg1"/>
              </a:solidFill>
            </a:endParaRPr>
          </a:p>
        </p:txBody>
      </p:sp>
      <p:sp>
        <p:nvSpPr>
          <p:cNvPr id="9" name="Text Placeholder 1">
            <a:extLst>
              <a:ext uri="{FF2B5EF4-FFF2-40B4-BE49-F238E27FC236}">
                <a16:creationId xmlns:a16="http://schemas.microsoft.com/office/drawing/2014/main" id="{AC250B96-E0B8-4BC7-878F-7816A014DBF5}"/>
              </a:ext>
            </a:extLst>
          </p:cNvPr>
          <p:cNvSpPr>
            <a:spLocks noGrp="1"/>
          </p:cNvSpPr>
          <p:nvPr>
            <p:ph type="body" sz="quarter" idx="16"/>
          </p:nvPr>
        </p:nvSpPr>
        <p:spPr>
          <a:xfrm>
            <a:off x="352426" y="414899"/>
            <a:ext cx="6039874" cy="590313"/>
          </a:xfrm>
        </p:spPr>
        <p:txBody>
          <a:bodyPr>
            <a:noAutofit/>
          </a:bodyPr>
          <a:lstStyle/>
          <a:p>
            <a:pPr algn="ctr"/>
            <a:r>
              <a:rPr lang="et-EE" sz="2800" dirty="0"/>
              <a:t>ALLIKAD JA LISAMATERJALID</a:t>
            </a:r>
            <a:endParaRPr lang="en-US" sz="2800" dirty="0"/>
          </a:p>
        </p:txBody>
      </p:sp>
    </p:spTree>
    <p:extLst>
      <p:ext uri="{BB962C8B-B14F-4D97-AF65-F5344CB8AC3E}">
        <p14:creationId xmlns:p14="http://schemas.microsoft.com/office/powerpoint/2010/main" val="3588993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2230796" y="637367"/>
            <a:ext cx="9520333" cy="1175656"/>
          </a:xfrm>
        </p:spPr>
        <p:txBody>
          <a:bodyPr>
            <a:noAutofit/>
          </a:bodyPr>
          <a:lstStyle/>
          <a:p>
            <a:r>
              <a:rPr lang="et-EE" dirty="0"/>
              <a:t>VÕRGUSTIKUTÖÖ PROJEKTI JUHTIMISEL JA </a:t>
            </a:r>
            <a:r>
              <a:rPr lang="en-US" dirty="0"/>
              <a:t>TAKISTUSTE MUUTMINE TUGEVUSTEKS</a:t>
            </a:r>
            <a:endParaRPr lang="et-EE"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7" name="TextBox 6">
            <a:extLst>
              <a:ext uri="{FF2B5EF4-FFF2-40B4-BE49-F238E27FC236}">
                <a16:creationId xmlns:a16="http://schemas.microsoft.com/office/drawing/2014/main" id="{A8C96B95-0206-4662-8B7F-25D8300D92AE}"/>
              </a:ext>
            </a:extLst>
          </p:cNvPr>
          <p:cNvSpPr txBox="1"/>
          <p:nvPr/>
        </p:nvSpPr>
        <p:spPr>
          <a:xfrm>
            <a:off x="78042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Edasijõudnud</a:t>
            </a:r>
            <a:endParaRPr lang="en-IE" sz="2800" b="1" dirty="0">
              <a:solidFill>
                <a:schemeClr val="bg1"/>
              </a:solidFill>
            </a:endParaRPr>
          </a:p>
        </p:txBody>
      </p:sp>
    </p:spTree>
    <p:extLst>
      <p:ext uri="{BB962C8B-B14F-4D97-AF65-F5344CB8AC3E}">
        <p14:creationId xmlns:p14="http://schemas.microsoft.com/office/powerpoint/2010/main" val="3629042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g140252e3af8_0_0"/>
          <p:cNvSpPr txBox="1">
            <a:spLocks noGrp="1"/>
          </p:cNvSpPr>
          <p:nvPr>
            <p:ph type="body" idx="1"/>
          </p:nvPr>
        </p:nvSpPr>
        <p:spPr>
          <a:xfrm>
            <a:off x="1468858" y="1421295"/>
            <a:ext cx="5383203" cy="5450467"/>
          </a:xfrm>
          <a:prstGeom prst="rect">
            <a:avLst/>
          </a:prstGeom>
          <a:noFill/>
          <a:ln>
            <a:noFill/>
          </a:ln>
        </p:spPr>
        <p:txBody>
          <a:bodyPr spcFirstLastPara="1" wrap="square" lIns="91425" tIns="45700" rIns="91425" bIns="45700" anchor="t" anchorCtr="0">
            <a:normAutofit fontScale="92500"/>
          </a:bodyPr>
          <a:lstStyle/>
          <a:p>
            <a:pPr marL="0" lvl="0" indent="0">
              <a:spcBef>
                <a:spcPts val="0"/>
              </a:spcBef>
              <a:spcAft>
                <a:spcPts val="1200"/>
              </a:spcAft>
            </a:pPr>
            <a:r>
              <a:rPr lang="et-EE" dirty="0"/>
              <a:t>D</a:t>
            </a:r>
            <a:r>
              <a:rPr lang="fi-FI" dirty="0" err="1"/>
              <a:t>igitaalse</a:t>
            </a:r>
            <a:r>
              <a:rPr lang="fi-FI" dirty="0"/>
              <a:t> </a:t>
            </a:r>
            <a:r>
              <a:rPr lang="fi-FI" dirty="0" err="1"/>
              <a:t>kodaniku</a:t>
            </a:r>
            <a:r>
              <a:rPr lang="et-EE" dirty="0"/>
              <a:t>osaluse projekti loomisel</a:t>
            </a:r>
            <a:r>
              <a:rPr lang="fi-FI" dirty="0"/>
              <a:t> ja </a:t>
            </a:r>
            <a:r>
              <a:rPr lang="et-EE" dirty="0"/>
              <a:t>elluviimisel omab võtmetähtsust </a:t>
            </a:r>
            <a:r>
              <a:rPr lang="fi-FI" dirty="0" err="1"/>
              <a:t>koostöö</a:t>
            </a:r>
            <a:r>
              <a:rPr lang="fi-FI" dirty="0"/>
              <a:t> ja </a:t>
            </a:r>
            <a:r>
              <a:rPr lang="fi-FI" dirty="0" err="1"/>
              <a:t>eesmärgipära</a:t>
            </a:r>
            <a:r>
              <a:rPr lang="et-EE" dirty="0" err="1"/>
              <a:t>sed</a:t>
            </a:r>
            <a:r>
              <a:rPr lang="fi-FI" dirty="0"/>
              <a:t> </a:t>
            </a:r>
            <a:r>
              <a:rPr lang="fi-FI" dirty="0" err="1"/>
              <a:t>partnerlussuhte</a:t>
            </a:r>
            <a:r>
              <a:rPr lang="et-EE" dirty="0"/>
              <a:t>d</a:t>
            </a:r>
            <a:r>
              <a:rPr lang="fi-FI" dirty="0"/>
              <a:t>.</a:t>
            </a:r>
            <a:endParaRPr lang="et-EE" dirty="0"/>
          </a:p>
          <a:p>
            <a:pPr marL="0" lvl="0" indent="0">
              <a:spcBef>
                <a:spcPts val="0"/>
              </a:spcBef>
              <a:spcAft>
                <a:spcPts val="1200"/>
              </a:spcAft>
            </a:pPr>
            <a:r>
              <a:rPr lang="en-US" dirty="0" err="1"/>
              <a:t>Enne</a:t>
            </a:r>
            <a:r>
              <a:rPr lang="en-US" dirty="0"/>
              <a:t> </a:t>
            </a:r>
            <a:r>
              <a:rPr lang="en-US" dirty="0" err="1"/>
              <a:t>kui</a:t>
            </a:r>
            <a:r>
              <a:rPr lang="en-US" dirty="0"/>
              <a:t> </a:t>
            </a:r>
            <a:r>
              <a:rPr lang="en-US" dirty="0" err="1"/>
              <a:t>hakkate</a:t>
            </a:r>
            <a:r>
              <a:rPr lang="en-US" dirty="0"/>
              <a:t> </a:t>
            </a:r>
            <a:r>
              <a:rPr lang="et-EE" dirty="0"/>
              <a:t>esimese projekti kohta lõplikke otsuseid tegema,</a:t>
            </a:r>
            <a:r>
              <a:rPr lang="en-US" dirty="0"/>
              <a:t> </a:t>
            </a:r>
            <a:r>
              <a:rPr lang="en-US" dirty="0" err="1"/>
              <a:t>vajate</a:t>
            </a:r>
            <a:r>
              <a:rPr lang="en-US" dirty="0"/>
              <a:t> </a:t>
            </a:r>
            <a:r>
              <a:rPr lang="en-US" dirty="0" err="1"/>
              <a:t>digitaalse</a:t>
            </a:r>
            <a:r>
              <a:rPr lang="en-US" dirty="0"/>
              <a:t> </a:t>
            </a:r>
            <a:r>
              <a:rPr lang="en-US" dirty="0" err="1"/>
              <a:t>kodaniku</a:t>
            </a:r>
            <a:r>
              <a:rPr lang="et-EE" dirty="0"/>
              <a:t>osaluse</a:t>
            </a:r>
            <a:r>
              <a:rPr lang="en-US" dirty="0"/>
              <a:t> </a:t>
            </a:r>
            <a:r>
              <a:rPr lang="en-US" dirty="0" err="1"/>
              <a:t>projekti</a:t>
            </a:r>
            <a:r>
              <a:rPr lang="en-US" dirty="0"/>
              <a:t> </a:t>
            </a:r>
            <a:r>
              <a:rPr lang="en-US" dirty="0" err="1"/>
              <a:t>loomisel</a:t>
            </a:r>
            <a:r>
              <a:rPr lang="en-US" dirty="0"/>
              <a:t> </a:t>
            </a:r>
            <a:r>
              <a:rPr lang="en-US" dirty="0" err="1"/>
              <a:t>spetsiifilist</a:t>
            </a:r>
            <a:r>
              <a:rPr lang="en-US" dirty="0"/>
              <a:t> </a:t>
            </a:r>
            <a:r>
              <a:rPr lang="en-US" dirty="0" err="1"/>
              <a:t>tuge</a:t>
            </a:r>
            <a:r>
              <a:rPr lang="en-US" dirty="0"/>
              <a:t>.</a:t>
            </a:r>
            <a:endParaRPr lang="et-EE" dirty="0"/>
          </a:p>
          <a:p>
            <a:pPr marL="0" lvl="0" indent="0">
              <a:spcBef>
                <a:spcPts val="0"/>
              </a:spcBef>
              <a:spcAft>
                <a:spcPts val="1200"/>
              </a:spcAft>
            </a:pPr>
            <a:r>
              <a:rPr lang="en-US" dirty="0" err="1"/>
              <a:t>Kui</a:t>
            </a:r>
            <a:r>
              <a:rPr lang="en-US" dirty="0"/>
              <a:t> </a:t>
            </a:r>
            <a:r>
              <a:rPr lang="en-US" dirty="0" err="1"/>
              <a:t>keskendute</a:t>
            </a:r>
            <a:r>
              <a:rPr lang="en-US" dirty="0"/>
              <a:t> </a:t>
            </a:r>
            <a:r>
              <a:rPr lang="en-US" dirty="0" err="1"/>
              <a:t>probleemile</a:t>
            </a:r>
            <a:r>
              <a:rPr lang="en-US" dirty="0"/>
              <a:t> </a:t>
            </a:r>
            <a:r>
              <a:rPr lang="en-US" dirty="0" err="1"/>
              <a:t>koostöö</a:t>
            </a:r>
            <a:r>
              <a:rPr lang="et-EE" dirty="0"/>
              <a:t>s</a:t>
            </a:r>
            <a:r>
              <a:rPr lang="en-US" dirty="0"/>
              <a:t>, </a:t>
            </a:r>
            <a:r>
              <a:rPr lang="en-US" dirty="0" err="1"/>
              <a:t>leiate</a:t>
            </a:r>
            <a:r>
              <a:rPr lang="en-US" dirty="0"/>
              <a:t> </a:t>
            </a:r>
            <a:r>
              <a:rPr lang="en-US" dirty="0" err="1"/>
              <a:t>suurema</a:t>
            </a:r>
            <a:r>
              <a:rPr lang="en-US" dirty="0"/>
              <a:t> </a:t>
            </a:r>
            <a:r>
              <a:rPr lang="en-US" dirty="0" err="1"/>
              <a:t>tõenäosusega</a:t>
            </a:r>
            <a:r>
              <a:rPr lang="en-US" dirty="0"/>
              <a:t> </a:t>
            </a:r>
            <a:r>
              <a:rPr lang="et-EE" dirty="0"/>
              <a:t>fokusseeritud</a:t>
            </a:r>
            <a:r>
              <a:rPr lang="en-US" dirty="0"/>
              <a:t> </a:t>
            </a:r>
            <a:r>
              <a:rPr lang="en-US" dirty="0" err="1"/>
              <a:t>lahenduse</a:t>
            </a:r>
            <a:r>
              <a:rPr lang="en-US" dirty="0"/>
              <a:t>.</a:t>
            </a:r>
            <a:endParaRPr lang="et-EE" dirty="0"/>
          </a:p>
          <a:p>
            <a:pPr marL="0" lvl="0" indent="0">
              <a:spcBef>
                <a:spcPts val="0"/>
              </a:spcBef>
              <a:spcAft>
                <a:spcPts val="1200"/>
              </a:spcAft>
            </a:pPr>
            <a:r>
              <a:rPr lang="et-EE" dirty="0"/>
              <a:t>V</a:t>
            </a:r>
            <a:r>
              <a:rPr lang="en-US" dirty="0" err="1"/>
              <a:t>õrgustike</a:t>
            </a:r>
            <a:r>
              <a:rPr lang="en-US" dirty="0"/>
              <a:t> ja </a:t>
            </a:r>
            <a:r>
              <a:rPr lang="en-US" dirty="0" err="1"/>
              <a:t>kogukondade</a:t>
            </a:r>
            <a:r>
              <a:rPr lang="en-US" dirty="0"/>
              <a:t> </a:t>
            </a:r>
            <a:r>
              <a:rPr lang="en-US" dirty="0" err="1"/>
              <a:t>abil</a:t>
            </a:r>
            <a:r>
              <a:rPr lang="en-US" dirty="0"/>
              <a:t> </a:t>
            </a:r>
            <a:r>
              <a:rPr lang="en-US" dirty="0" err="1"/>
              <a:t>saate</a:t>
            </a:r>
            <a:r>
              <a:rPr lang="en-US" dirty="0"/>
              <a:t> </a:t>
            </a:r>
            <a:r>
              <a:rPr lang="en-US" dirty="0" err="1"/>
              <a:t>süveneda</a:t>
            </a:r>
            <a:r>
              <a:rPr lang="en-US" dirty="0"/>
              <a:t> ja </a:t>
            </a:r>
            <a:r>
              <a:rPr lang="en-US" dirty="0" err="1"/>
              <a:t>jõuda</a:t>
            </a:r>
            <a:r>
              <a:rPr lang="en-US" dirty="0"/>
              <a:t> </a:t>
            </a:r>
            <a:r>
              <a:rPr lang="en-US" dirty="0" err="1"/>
              <a:t>probleemi</a:t>
            </a:r>
            <a:r>
              <a:rPr lang="en-US" dirty="0"/>
              <a:t>(de) </a:t>
            </a:r>
            <a:r>
              <a:rPr lang="et-EE" dirty="0"/>
              <a:t>põhjusteni</a:t>
            </a:r>
            <a:r>
              <a:rPr lang="en-US" dirty="0"/>
              <a:t> </a:t>
            </a:r>
            <a:r>
              <a:rPr lang="en-US" dirty="0" err="1"/>
              <a:t>ning</a:t>
            </a:r>
            <a:r>
              <a:rPr lang="en-US" dirty="0"/>
              <a:t> </a:t>
            </a:r>
            <a:r>
              <a:rPr lang="en-US" dirty="0" err="1"/>
              <a:t>avastada</a:t>
            </a:r>
            <a:r>
              <a:rPr lang="en-US" dirty="0"/>
              <a:t> </a:t>
            </a:r>
            <a:r>
              <a:rPr lang="en-US" dirty="0" err="1"/>
              <a:t>sageli</a:t>
            </a:r>
            <a:r>
              <a:rPr lang="en-US" dirty="0"/>
              <a:t> </a:t>
            </a:r>
            <a:r>
              <a:rPr lang="en-US" dirty="0" err="1"/>
              <a:t>lahendusi</a:t>
            </a:r>
            <a:r>
              <a:rPr lang="en-US" dirty="0"/>
              <a:t> ja </a:t>
            </a:r>
            <a:r>
              <a:rPr lang="en-US" dirty="0" err="1"/>
              <a:t>koostöövõimalusi</a:t>
            </a:r>
            <a:r>
              <a:rPr lang="en-US" dirty="0"/>
              <a:t>, mi</a:t>
            </a:r>
            <a:r>
              <a:rPr lang="et-EE" dirty="0" err="1"/>
              <a:t>lle</a:t>
            </a:r>
            <a:r>
              <a:rPr lang="et-EE" dirty="0"/>
              <a:t> peale muidu ei tuleks ja mi</a:t>
            </a:r>
            <a:r>
              <a:rPr lang="en-US" dirty="0"/>
              <a:t>s</a:t>
            </a:r>
            <a:r>
              <a:rPr lang="et-EE" dirty="0"/>
              <a:t> toovad kaasa positiivse muutuse</a:t>
            </a:r>
            <a:r>
              <a:rPr lang="en-US" dirty="0"/>
              <a:t>. </a:t>
            </a:r>
            <a:endParaRPr dirty="0"/>
          </a:p>
        </p:txBody>
      </p:sp>
      <p:sp>
        <p:nvSpPr>
          <p:cNvPr id="892" name="Google Shape;892;g140252e3af8_0_0"/>
          <p:cNvSpPr txBox="1">
            <a:spLocks noGrp="1"/>
          </p:cNvSpPr>
          <p:nvPr>
            <p:ph type="body" idx="3"/>
          </p:nvPr>
        </p:nvSpPr>
        <p:spPr>
          <a:xfrm>
            <a:off x="1718561" y="228600"/>
            <a:ext cx="4716300" cy="94921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et-EE" dirty="0"/>
              <a:t>MEESKONNATÖÖ ON UNISTUSTE TÖÖ</a:t>
            </a:r>
            <a:endParaRPr dirty="0"/>
          </a:p>
        </p:txBody>
      </p:sp>
      <p:pic>
        <p:nvPicPr>
          <p:cNvPr id="893" name="Google Shape;893;g140252e3af8_0_0" descr="Ico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l="35165"/>
          <a:stretch/>
        </p:blipFill>
        <p:spPr>
          <a:xfrm>
            <a:off x="9820894" y="5106391"/>
            <a:ext cx="2371105" cy="1765372"/>
          </a:xfrm>
          <a:prstGeom prst="rect">
            <a:avLst/>
          </a:prstGeom>
          <a:noFill/>
          <a:ln>
            <a:noFill/>
          </a:ln>
        </p:spPr>
      </p:pic>
      <p:pic>
        <p:nvPicPr>
          <p:cNvPr id="894" name="Google Shape;894;g140252e3af8_0_0"/>
          <p:cNvPicPr preferRelativeResize="0">
            <a:picLocks noGrp="1"/>
          </p:cNvPicPr>
          <p:nvPr>
            <p:ph type="pic" idx="2"/>
          </p:nvPr>
        </p:nvPicPr>
        <p:blipFill rotWithShape="1">
          <a:blip r:embed="rId4" cstate="screen">
            <a:alphaModFix/>
            <a:extLst>
              <a:ext uri="{28A0092B-C50C-407E-A947-70E740481C1C}">
                <a14:useLocalDpi xmlns:a14="http://schemas.microsoft.com/office/drawing/2010/main"/>
              </a:ext>
            </a:extLst>
          </a:blip>
          <a:srcRect l="25614" r="25614"/>
          <a:stretch/>
        </p:blipFill>
        <p:spPr>
          <a:xfrm>
            <a:off x="6852062" y="228600"/>
            <a:ext cx="5105122" cy="6362700"/>
          </a:xfrm>
          <a:prstGeom prst="rect">
            <a:avLst/>
          </a:prstGeom>
          <a:solidFill>
            <a:schemeClr val="lt1"/>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g140252e3af8_0_7"/>
          <p:cNvSpPr txBox="1">
            <a:spLocks noGrp="1"/>
          </p:cNvSpPr>
          <p:nvPr>
            <p:ph type="body" idx="1"/>
          </p:nvPr>
        </p:nvSpPr>
        <p:spPr>
          <a:xfrm>
            <a:off x="1560443" y="1470991"/>
            <a:ext cx="5198100" cy="5217900"/>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pPr>
            <a:r>
              <a:rPr lang="en-US" dirty="0" err="1"/>
              <a:t>Ideed</a:t>
            </a:r>
            <a:r>
              <a:rPr lang="en-US" dirty="0"/>
              <a:t> </a:t>
            </a:r>
            <a:r>
              <a:rPr lang="en-US" dirty="0" err="1"/>
              <a:t>vajavad</a:t>
            </a:r>
            <a:r>
              <a:rPr lang="en-US" dirty="0"/>
              <a:t> </a:t>
            </a:r>
            <a:r>
              <a:rPr lang="en-US" dirty="0" err="1"/>
              <a:t>sageli</a:t>
            </a:r>
            <a:r>
              <a:rPr lang="en-US" dirty="0"/>
              <a:t> </a:t>
            </a:r>
            <a:r>
              <a:rPr lang="en-US" dirty="0" err="1"/>
              <a:t>inkubeerimist</a:t>
            </a:r>
            <a:r>
              <a:rPr lang="en-US" dirty="0"/>
              <a:t> </a:t>
            </a:r>
            <a:r>
              <a:rPr lang="en-US" dirty="0" err="1"/>
              <a:t>kaitstud</a:t>
            </a:r>
            <a:r>
              <a:rPr lang="en-US" dirty="0"/>
              <a:t> ja </a:t>
            </a:r>
            <a:r>
              <a:rPr lang="en-US" dirty="0" err="1"/>
              <a:t>toetavas</a:t>
            </a:r>
            <a:r>
              <a:rPr lang="en-US" dirty="0"/>
              <a:t> </a:t>
            </a:r>
            <a:r>
              <a:rPr lang="en-US" dirty="0" err="1"/>
              <a:t>sotsiaalse</a:t>
            </a:r>
            <a:r>
              <a:rPr lang="en-US" dirty="0"/>
              <a:t> </a:t>
            </a:r>
            <a:r>
              <a:rPr lang="en-US" dirty="0" err="1"/>
              <a:t>innovatsiooni</a:t>
            </a:r>
            <a:r>
              <a:rPr lang="en-US" dirty="0"/>
              <a:t> </a:t>
            </a:r>
            <a:r>
              <a:rPr lang="en-US" dirty="0" err="1"/>
              <a:t>keskkonnas</a:t>
            </a:r>
            <a:r>
              <a:rPr lang="en-US" dirty="0"/>
              <a:t>, mis </a:t>
            </a:r>
            <a:r>
              <a:rPr lang="en-US" dirty="0" err="1"/>
              <a:t>pakub</a:t>
            </a:r>
            <a:r>
              <a:rPr lang="en-US" dirty="0"/>
              <a:t> </a:t>
            </a:r>
            <a:r>
              <a:rPr lang="en-US" dirty="0" err="1"/>
              <a:t>ressursse</a:t>
            </a:r>
            <a:r>
              <a:rPr lang="en-US" dirty="0"/>
              <a:t>, </a:t>
            </a:r>
            <a:r>
              <a:rPr lang="en-US" dirty="0" err="1"/>
              <a:t>tuge</a:t>
            </a:r>
            <a:r>
              <a:rPr lang="en-US" dirty="0"/>
              <a:t>, </a:t>
            </a:r>
            <a:r>
              <a:rPr lang="en-US" dirty="0" err="1"/>
              <a:t>nõu</a:t>
            </a:r>
            <a:r>
              <a:rPr lang="en-US" dirty="0"/>
              <a:t> ja </a:t>
            </a:r>
            <a:r>
              <a:rPr lang="en-US" dirty="0" err="1"/>
              <a:t>vabadust</a:t>
            </a:r>
            <a:r>
              <a:rPr lang="en-US" dirty="0"/>
              <a:t> </a:t>
            </a:r>
            <a:r>
              <a:rPr lang="en-US" dirty="0" err="1"/>
              <a:t>areneda</a:t>
            </a:r>
            <a:r>
              <a:rPr lang="en-US" dirty="0"/>
              <a:t>.</a:t>
            </a:r>
            <a:endParaRPr lang="et-EE" dirty="0"/>
          </a:p>
          <a:p>
            <a:pPr marL="0" lvl="0" indent="0">
              <a:spcBef>
                <a:spcPts val="0"/>
              </a:spcBef>
            </a:pPr>
            <a:r>
              <a:rPr lang="en-US" dirty="0" err="1"/>
              <a:t>Kiirendid</a:t>
            </a:r>
            <a:r>
              <a:rPr lang="en-US" dirty="0"/>
              <a:t> on </a:t>
            </a:r>
            <a:r>
              <a:rPr lang="en-US" dirty="0" err="1"/>
              <a:t>koolitajad</a:t>
            </a:r>
            <a:r>
              <a:rPr lang="en-US" dirty="0"/>
              <a:t>, </a:t>
            </a:r>
            <a:r>
              <a:rPr lang="en-US" dirty="0" err="1"/>
              <a:t>võimaldajad</a:t>
            </a:r>
            <a:r>
              <a:rPr lang="en-US" dirty="0"/>
              <a:t> ja </a:t>
            </a:r>
            <a:r>
              <a:rPr lang="en-US" dirty="0" err="1"/>
              <a:t>rõhutavad</a:t>
            </a:r>
            <a:r>
              <a:rPr lang="en-US" dirty="0"/>
              <a:t> </a:t>
            </a:r>
            <a:r>
              <a:rPr lang="en-US" dirty="0" err="1"/>
              <a:t>nn</a:t>
            </a:r>
            <a:r>
              <a:rPr lang="en-US" dirty="0"/>
              <a:t> </a:t>
            </a:r>
            <a:r>
              <a:rPr lang="et-EE" dirty="0"/>
              <a:t>„</a:t>
            </a:r>
            <a:r>
              <a:rPr lang="en-US" dirty="0" err="1"/>
              <a:t>ühenduslülide</a:t>
            </a:r>
            <a:r>
              <a:rPr lang="et-EE" dirty="0"/>
              <a:t>“, „ühenduse võtmise“ ja „koostöö“</a:t>
            </a:r>
            <a:r>
              <a:rPr lang="en-US" dirty="0"/>
              <a:t> </a:t>
            </a:r>
            <a:r>
              <a:rPr lang="en-US" dirty="0" err="1"/>
              <a:t>kriitilist</a:t>
            </a:r>
            <a:r>
              <a:rPr lang="en-US" dirty="0"/>
              <a:t> </a:t>
            </a:r>
            <a:r>
              <a:rPr lang="en-US" dirty="0" err="1"/>
              <a:t>rolli</a:t>
            </a:r>
            <a:r>
              <a:rPr lang="et-EE" dirty="0"/>
              <a:t>, </a:t>
            </a:r>
            <a:r>
              <a:rPr lang="en-US" dirty="0"/>
              <a:t>mis</a:t>
            </a:r>
            <a:r>
              <a:rPr lang="et-EE" dirty="0"/>
              <a:t> on kõrgelt hinnatud</a:t>
            </a:r>
            <a:r>
              <a:rPr lang="en-US" dirty="0"/>
              <a:t> </a:t>
            </a:r>
            <a:r>
              <a:rPr lang="et-EE" dirty="0"/>
              <a:t>igas</a:t>
            </a:r>
            <a:r>
              <a:rPr lang="en-US" dirty="0"/>
              <a:t> </a:t>
            </a:r>
            <a:r>
              <a:rPr lang="en-US" dirty="0" err="1"/>
              <a:t>innovatsioonisüsteemis</a:t>
            </a:r>
            <a:r>
              <a:rPr lang="en-US" dirty="0"/>
              <a:t> </a:t>
            </a:r>
            <a:r>
              <a:rPr lang="et-EE" dirty="0"/>
              <a:t>ning viivad kokku </a:t>
            </a:r>
            <a:r>
              <a:rPr lang="en-US" dirty="0" err="1"/>
              <a:t>maakleri</a:t>
            </a:r>
            <a:r>
              <a:rPr lang="et-EE" dirty="0"/>
              <a:t>d</a:t>
            </a:r>
            <a:r>
              <a:rPr lang="en-US" dirty="0"/>
              <a:t>, </a:t>
            </a:r>
            <a:r>
              <a:rPr lang="en-US" dirty="0" err="1"/>
              <a:t>ettevõtja</a:t>
            </a:r>
            <a:r>
              <a:rPr lang="et-EE" dirty="0"/>
              <a:t>d</a:t>
            </a:r>
            <a:r>
              <a:rPr lang="en-US" dirty="0"/>
              <a:t> ja </a:t>
            </a:r>
            <a:r>
              <a:rPr lang="en-US" dirty="0" err="1"/>
              <a:t>institutsioonid</a:t>
            </a:r>
            <a:r>
              <a:rPr lang="et-EE" dirty="0"/>
              <a:t>, </a:t>
            </a:r>
            <a:r>
              <a:rPr lang="en-US" dirty="0"/>
              <a:t>mis </a:t>
            </a:r>
            <a:r>
              <a:rPr lang="en-US" dirty="0" err="1"/>
              <a:t>ühendavad</a:t>
            </a:r>
            <a:r>
              <a:rPr lang="en-US" dirty="0"/>
              <a:t> </a:t>
            </a:r>
            <a:r>
              <a:rPr lang="en-US" dirty="0" err="1"/>
              <a:t>inimesi</a:t>
            </a:r>
            <a:r>
              <a:rPr lang="en-US" dirty="0"/>
              <a:t>, </a:t>
            </a:r>
            <a:r>
              <a:rPr lang="en-US" dirty="0" err="1"/>
              <a:t>ideid</a:t>
            </a:r>
            <a:r>
              <a:rPr lang="en-US" dirty="0"/>
              <a:t>, </a:t>
            </a:r>
            <a:r>
              <a:rPr lang="en-US" dirty="0" err="1"/>
              <a:t>raha</a:t>
            </a:r>
            <a:r>
              <a:rPr lang="en-US" dirty="0"/>
              <a:t> </a:t>
            </a:r>
            <a:r>
              <a:rPr lang="et-EE" dirty="0"/>
              <a:t>luues</a:t>
            </a:r>
            <a:r>
              <a:rPr lang="en-US" dirty="0"/>
              <a:t> </a:t>
            </a:r>
            <a:r>
              <a:rPr lang="en-US" dirty="0" err="1"/>
              <a:t>sotsiaalse</a:t>
            </a:r>
            <a:r>
              <a:rPr lang="en-US" dirty="0"/>
              <a:t> </a:t>
            </a:r>
            <a:r>
              <a:rPr lang="en-US" dirty="0" err="1"/>
              <a:t>innovatsiooni</a:t>
            </a:r>
            <a:r>
              <a:rPr lang="en-US" dirty="0"/>
              <a:t> </a:t>
            </a:r>
            <a:r>
              <a:rPr lang="en-US" dirty="0" err="1"/>
              <a:t>jõ</a:t>
            </a:r>
            <a:r>
              <a:rPr lang="et-EE" dirty="0"/>
              <a:t>u, et koos </a:t>
            </a:r>
            <a:r>
              <a:rPr lang="en-US" dirty="0" err="1"/>
              <a:t>panusta</a:t>
            </a:r>
            <a:r>
              <a:rPr lang="et-EE" dirty="0"/>
              <a:t>da</a:t>
            </a:r>
            <a:r>
              <a:rPr lang="en-US" dirty="0"/>
              <a:t>  </a:t>
            </a:r>
            <a:r>
              <a:rPr lang="en-US" dirty="0" err="1"/>
              <a:t>mõtlejate</a:t>
            </a:r>
            <a:r>
              <a:rPr lang="en-US" dirty="0"/>
              <a:t>, </a:t>
            </a:r>
            <a:r>
              <a:rPr lang="en-US" dirty="0" err="1"/>
              <a:t>loojate</a:t>
            </a:r>
            <a:r>
              <a:rPr lang="en-US" dirty="0"/>
              <a:t>, </a:t>
            </a:r>
            <a:r>
              <a:rPr lang="en-US" dirty="0" err="1"/>
              <a:t>disainerite</a:t>
            </a:r>
            <a:r>
              <a:rPr lang="en-US" dirty="0"/>
              <a:t>, </a:t>
            </a:r>
            <a:r>
              <a:rPr lang="en-US" dirty="0" err="1"/>
              <a:t>aktivistide</a:t>
            </a:r>
            <a:r>
              <a:rPr lang="en-US" dirty="0"/>
              <a:t> ja </a:t>
            </a:r>
            <a:r>
              <a:rPr lang="en-US" dirty="0" err="1"/>
              <a:t>kogukonnarühmadena</a:t>
            </a:r>
            <a:r>
              <a:rPr lang="en-US" dirty="0"/>
              <a:t> </a:t>
            </a:r>
            <a:r>
              <a:rPr lang="en-US" dirty="0" err="1"/>
              <a:t>püsivatesse</a:t>
            </a:r>
            <a:r>
              <a:rPr lang="en-US" dirty="0"/>
              <a:t> </a:t>
            </a:r>
            <a:r>
              <a:rPr lang="en-US" dirty="0" err="1"/>
              <a:t>muutustesse</a:t>
            </a:r>
            <a:r>
              <a:rPr lang="en-US" dirty="0"/>
              <a:t>.</a:t>
            </a:r>
            <a:endParaRPr dirty="0"/>
          </a:p>
        </p:txBody>
      </p:sp>
      <p:sp>
        <p:nvSpPr>
          <p:cNvPr id="900" name="Google Shape;900;g140252e3af8_0_7"/>
          <p:cNvSpPr txBox="1">
            <a:spLocks noGrp="1"/>
          </p:cNvSpPr>
          <p:nvPr>
            <p:ph type="body" idx="3"/>
          </p:nvPr>
        </p:nvSpPr>
        <p:spPr>
          <a:xfrm>
            <a:off x="1718561" y="228600"/>
            <a:ext cx="4716300" cy="9492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t-EE" sz="2800" dirty="0"/>
              <a:t>MIS VÕI KES ON KIIRENDID (ACCELERATORS)?</a:t>
            </a:r>
            <a:endParaRPr sz="1800" dirty="0"/>
          </a:p>
        </p:txBody>
      </p:sp>
      <p:pic>
        <p:nvPicPr>
          <p:cNvPr id="901" name="Google Shape;901;g140252e3af8_0_7" descr="Ico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l="35165"/>
          <a:stretch/>
        </p:blipFill>
        <p:spPr>
          <a:xfrm>
            <a:off x="9820894" y="5106391"/>
            <a:ext cx="2371105" cy="1765372"/>
          </a:xfrm>
          <a:prstGeom prst="rect">
            <a:avLst/>
          </a:prstGeom>
          <a:noFill/>
          <a:ln>
            <a:noFill/>
          </a:ln>
        </p:spPr>
      </p:pic>
      <p:pic>
        <p:nvPicPr>
          <p:cNvPr id="902" name="Google Shape;902;g140252e3af8_0_7"/>
          <p:cNvPicPr preferRelativeResize="0">
            <a:picLocks noGrp="1"/>
          </p:cNvPicPr>
          <p:nvPr>
            <p:ph type="pic" idx="2"/>
          </p:nvPr>
        </p:nvPicPr>
        <p:blipFill rotWithShape="1">
          <a:blip r:embed="rId4" cstate="screen">
            <a:alphaModFix/>
            <a:extLst>
              <a:ext uri="{28A0092B-C50C-407E-A947-70E740481C1C}">
                <a14:useLocalDpi xmlns:a14="http://schemas.microsoft.com/office/drawing/2010/main"/>
              </a:ext>
            </a:extLst>
          </a:blip>
          <a:srcRect t="11861" b="11861"/>
          <a:stretch/>
        </p:blipFill>
        <p:spPr>
          <a:xfrm>
            <a:off x="6852062" y="228600"/>
            <a:ext cx="5105120" cy="6362701"/>
          </a:xfrm>
          <a:prstGeom prst="rect">
            <a:avLst/>
          </a:prstGeom>
          <a:solidFill>
            <a:schemeClr val="lt1"/>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g140252e3af8_0_14"/>
          <p:cNvSpPr txBox="1">
            <a:spLocks noGrp="1"/>
          </p:cNvSpPr>
          <p:nvPr>
            <p:ph type="body" idx="3"/>
          </p:nvPr>
        </p:nvSpPr>
        <p:spPr>
          <a:xfrm>
            <a:off x="1755416" y="228600"/>
            <a:ext cx="5096645" cy="107139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ts val="2800"/>
              <a:buNone/>
            </a:pPr>
            <a:r>
              <a:rPr lang="et-EE" sz="2800" dirty="0"/>
              <a:t>KODANIKUOSALUSELE PÜHENDUNUD KESKKONNAD EUROOPAS </a:t>
            </a:r>
            <a:endParaRPr dirty="0"/>
          </a:p>
        </p:txBody>
      </p:sp>
      <p:pic>
        <p:nvPicPr>
          <p:cNvPr id="908" name="Google Shape;908;g140252e3af8_0_14" descr="Ico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l="35165"/>
          <a:stretch/>
        </p:blipFill>
        <p:spPr>
          <a:xfrm>
            <a:off x="9820894" y="5106391"/>
            <a:ext cx="2371105" cy="1765372"/>
          </a:xfrm>
          <a:prstGeom prst="rect">
            <a:avLst/>
          </a:prstGeom>
          <a:noFill/>
          <a:ln>
            <a:noFill/>
          </a:ln>
        </p:spPr>
      </p:pic>
      <p:sp>
        <p:nvSpPr>
          <p:cNvPr id="909" name="Google Shape;909;g140252e3af8_0_14"/>
          <p:cNvSpPr txBox="1"/>
          <p:nvPr/>
        </p:nvSpPr>
        <p:spPr>
          <a:xfrm>
            <a:off x="1512124" y="1299990"/>
            <a:ext cx="5214600" cy="5355272"/>
          </a:xfrm>
          <a:prstGeom prst="rect">
            <a:avLst/>
          </a:prstGeom>
          <a:noFill/>
          <a:ln>
            <a:noFill/>
          </a:ln>
        </p:spPr>
        <p:txBody>
          <a:bodyPr spcFirstLastPara="1" wrap="square" lIns="91425" tIns="45700" rIns="91425" bIns="45700" anchor="t" anchorCtr="0">
            <a:spAutoFit/>
          </a:bodyPr>
          <a:lstStyle/>
          <a:p>
            <a:pPr lvl="0">
              <a:spcAft>
                <a:spcPts val="1200"/>
              </a:spcAft>
            </a:pPr>
            <a:r>
              <a:rPr lang="et-EE" sz="2400" dirty="0">
                <a:solidFill>
                  <a:schemeClr val="lt1"/>
                </a:solidFill>
                <a:ea typeface="Calibri"/>
                <a:cs typeface="Calibri"/>
                <a:sym typeface="Calibri"/>
              </a:rPr>
              <a:t>T</a:t>
            </a:r>
            <a:r>
              <a:rPr lang="en-US" sz="2400" dirty="0" err="1">
                <a:solidFill>
                  <a:schemeClr val="lt1"/>
                </a:solidFill>
                <a:ea typeface="Calibri"/>
                <a:cs typeface="Calibri"/>
                <a:sym typeface="Calibri"/>
              </a:rPr>
              <a:t>utvusta</a:t>
            </a:r>
            <a:r>
              <a:rPr lang="et-EE" sz="2400" dirty="0">
                <a:solidFill>
                  <a:schemeClr val="lt1"/>
                </a:solidFill>
                <a:ea typeface="Calibri"/>
                <a:cs typeface="Calibri"/>
                <a:sym typeface="Calibri"/>
              </a:rPr>
              <a:t>me te</a:t>
            </a:r>
            <a:r>
              <a:rPr lang="en-US" sz="2400" dirty="0" err="1">
                <a:solidFill>
                  <a:schemeClr val="lt1"/>
                </a:solidFill>
                <a:ea typeface="Calibri"/>
                <a:cs typeface="Calibri"/>
                <a:sym typeface="Calibri"/>
              </a:rPr>
              <a:t>ile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erinevaid</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kodanike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kaasamise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kiirendajaid</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millel</a:t>
            </a:r>
            <a:r>
              <a:rPr lang="en-US" sz="2400" dirty="0">
                <a:solidFill>
                  <a:schemeClr val="lt1"/>
                </a:solidFill>
                <a:ea typeface="Calibri"/>
                <a:cs typeface="Calibri"/>
                <a:sym typeface="Calibri"/>
              </a:rPr>
              <a:t> on </a:t>
            </a:r>
            <a:r>
              <a:rPr lang="en-US" sz="2400" dirty="0" err="1">
                <a:solidFill>
                  <a:schemeClr val="lt1"/>
                </a:solidFill>
                <a:ea typeface="Calibri"/>
                <a:cs typeface="Calibri"/>
                <a:sym typeface="Calibri"/>
              </a:rPr>
              <a:t>erinevad</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lähenemisviisid</a:t>
            </a:r>
            <a:r>
              <a:rPr lang="en-US" sz="2400" dirty="0">
                <a:solidFill>
                  <a:schemeClr val="lt1"/>
                </a:solidFill>
                <a:ea typeface="Calibri"/>
                <a:cs typeface="Calibri"/>
                <a:sym typeface="Calibri"/>
              </a:rPr>
              <a:t>.</a:t>
            </a:r>
            <a:endParaRPr lang="et-EE" sz="2400" dirty="0">
              <a:solidFill>
                <a:schemeClr val="lt1"/>
              </a:solidFill>
              <a:ea typeface="Calibri"/>
              <a:cs typeface="Calibri"/>
              <a:sym typeface="Calibri"/>
            </a:endParaRPr>
          </a:p>
          <a:p>
            <a:pPr lvl="0">
              <a:spcAft>
                <a:spcPts val="1200"/>
              </a:spcAft>
            </a:pPr>
            <a:r>
              <a:rPr lang="et-EE" sz="2400" dirty="0">
                <a:solidFill>
                  <a:schemeClr val="lt1"/>
                </a:solidFill>
                <a:ea typeface="Calibri"/>
                <a:cs typeface="Calibri"/>
                <a:sym typeface="Calibri"/>
              </a:rPr>
              <a:t>Tutvume </a:t>
            </a:r>
            <a:r>
              <a:rPr lang="en-US" sz="2400" dirty="0" err="1">
                <a:solidFill>
                  <a:schemeClr val="lt1"/>
                </a:solidFill>
                <a:ea typeface="Calibri"/>
                <a:cs typeface="Calibri"/>
                <a:sym typeface="Calibri"/>
              </a:rPr>
              <a:t>kolme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erineva</a:t>
            </a:r>
            <a:r>
              <a:rPr lang="et-EE" sz="2400" dirty="0">
                <a:solidFill>
                  <a:schemeClr val="lt1"/>
                </a:solidFill>
                <a:ea typeface="Calibri"/>
                <a:cs typeface="Calibri"/>
                <a:sym typeface="Calibri"/>
              </a:rPr>
              <a:t> </a:t>
            </a:r>
            <a:r>
              <a:rPr lang="en-US" sz="2400" dirty="0" err="1">
                <a:solidFill>
                  <a:schemeClr val="lt1"/>
                </a:solidFill>
                <a:ea typeface="Calibri"/>
                <a:cs typeface="Calibri"/>
                <a:sym typeface="Calibri"/>
              </a:rPr>
              <a:t>ressurs</a:t>
            </a:r>
            <a:r>
              <a:rPr lang="et-EE" sz="2400" dirty="0">
                <a:solidFill>
                  <a:schemeClr val="lt1"/>
                </a:solidFill>
                <a:ea typeface="Calibri"/>
                <a:cs typeface="Calibri"/>
                <a:sym typeface="Calibri"/>
              </a:rPr>
              <a:t>iga</a:t>
            </a:r>
            <a:r>
              <a:rPr lang="en-US" sz="2400" dirty="0">
                <a:solidFill>
                  <a:schemeClr val="lt1"/>
                </a:solidFill>
                <a:ea typeface="Calibri"/>
                <a:cs typeface="Calibri"/>
                <a:sym typeface="Calibri"/>
              </a:rPr>
              <a:t>, mis </a:t>
            </a:r>
            <a:r>
              <a:rPr lang="en-US" sz="2400" dirty="0" err="1">
                <a:solidFill>
                  <a:schemeClr val="lt1"/>
                </a:solidFill>
                <a:ea typeface="Calibri"/>
                <a:cs typeface="Calibri"/>
                <a:sym typeface="Calibri"/>
              </a:rPr>
              <a:t>võimaldavad</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teil</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oma</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projekti</a:t>
            </a:r>
            <a:r>
              <a:rPr lang="et-EE" sz="2400" dirty="0" err="1">
                <a:solidFill>
                  <a:schemeClr val="lt1"/>
                </a:solidFill>
                <a:ea typeface="Calibri"/>
                <a:cs typeface="Calibri"/>
                <a:sym typeface="Calibri"/>
              </a:rPr>
              <a:t>le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tuge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saada</a:t>
            </a:r>
            <a:r>
              <a:rPr lang="et-EE" sz="2400" dirty="0">
                <a:solidFill>
                  <a:schemeClr val="lt1"/>
                </a:solidFill>
                <a:ea typeface="Calibri"/>
                <a:cs typeface="Calibri"/>
                <a:sym typeface="Calibri"/>
              </a:rPr>
              <a:t> ja </a:t>
            </a:r>
            <a:r>
              <a:rPr lang="en-US" sz="2400" dirty="0" err="1">
                <a:solidFill>
                  <a:schemeClr val="lt1"/>
                </a:solidFill>
                <a:ea typeface="Calibri"/>
                <a:cs typeface="Calibri"/>
                <a:sym typeface="Calibri"/>
              </a:rPr>
              <a:t>luu</a:t>
            </a:r>
            <a:r>
              <a:rPr lang="et-EE" sz="2400" dirty="0">
                <a:solidFill>
                  <a:schemeClr val="lt1"/>
                </a:solidFill>
                <a:ea typeface="Calibri"/>
                <a:cs typeface="Calibri"/>
                <a:sym typeface="Calibri"/>
              </a:rPr>
              <a:t>a</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võrgustikke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sarnaselt</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mõtlevate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inimestega</a:t>
            </a:r>
            <a:r>
              <a:rPr lang="en-US" sz="2400" dirty="0">
                <a:solidFill>
                  <a:schemeClr val="lt1"/>
                </a:solidFill>
                <a:ea typeface="Calibri"/>
                <a:cs typeface="Calibri"/>
                <a:sym typeface="Calibri"/>
              </a:rPr>
              <a:t>.</a:t>
            </a:r>
            <a:endParaRPr lang="et-EE" sz="2400" dirty="0">
              <a:solidFill>
                <a:schemeClr val="lt1"/>
              </a:solidFill>
              <a:ea typeface="Calibri"/>
              <a:cs typeface="Calibri"/>
              <a:sym typeface="Calibri"/>
            </a:endParaRPr>
          </a:p>
          <a:p>
            <a:pPr lvl="0">
              <a:spcAft>
                <a:spcPts val="1200"/>
              </a:spcAft>
            </a:pPr>
            <a:r>
              <a:rPr lang="en-US" sz="2400" dirty="0">
                <a:solidFill>
                  <a:schemeClr val="lt1"/>
                </a:solidFill>
                <a:ea typeface="Calibri"/>
                <a:cs typeface="Calibri"/>
                <a:sym typeface="Calibri"/>
              </a:rPr>
              <a:t>Need </a:t>
            </a:r>
            <a:r>
              <a:rPr lang="en-US" sz="2400" dirty="0" err="1">
                <a:solidFill>
                  <a:schemeClr val="lt1"/>
                </a:solidFill>
                <a:ea typeface="Calibri"/>
                <a:cs typeface="Calibri"/>
                <a:sym typeface="Calibri"/>
              </a:rPr>
              <a:t>ressursid</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võivad</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pakkuda</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teie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enda</a:t>
            </a:r>
            <a:r>
              <a:rPr lang="en-US" sz="2400" dirty="0">
                <a:solidFill>
                  <a:schemeClr val="lt1"/>
                </a:solidFill>
                <a:ea typeface="Calibri"/>
                <a:cs typeface="Calibri"/>
                <a:sym typeface="Calibri"/>
              </a:rPr>
              <a:t> D</a:t>
            </a:r>
            <a:r>
              <a:rPr lang="et-EE" sz="2400" dirty="0">
                <a:solidFill>
                  <a:schemeClr val="lt1"/>
                </a:solidFill>
                <a:ea typeface="Calibri"/>
                <a:cs typeface="Calibri"/>
                <a:sym typeface="Calibri"/>
              </a:rPr>
              <a:t>KO </a:t>
            </a:r>
            <a:r>
              <a:rPr lang="en-US" sz="2400" dirty="0" err="1">
                <a:solidFill>
                  <a:schemeClr val="lt1"/>
                </a:solidFill>
                <a:ea typeface="Calibri"/>
                <a:cs typeface="Calibri"/>
                <a:sym typeface="Calibri"/>
              </a:rPr>
              <a:t>projektile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palju</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tuge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kuid</a:t>
            </a:r>
            <a:r>
              <a:rPr lang="en-US" sz="2400" dirty="0">
                <a:solidFill>
                  <a:schemeClr val="lt1"/>
                </a:solidFill>
                <a:ea typeface="Calibri"/>
                <a:cs typeface="Calibri"/>
                <a:sym typeface="Calibri"/>
              </a:rPr>
              <a:t> ka </a:t>
            </a:r>
            <a:r>
              <a:rPr lang="en-US" sz="2400" dirty="0" err="1">
                <a:solidFill>
                  <a:schemeClr val="lt1"/>
                </a:solidFill>
                <a:ea typeface="Calibri"/>
                <a:cs typeface="Calibri"/>
                <a:sym typeface="Calibri"/>
              </a:rPr>
              <a:t>olemasoleva</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projektiga</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liitumine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aitab</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teil</a:t>
            </a:r>
            <a:r>
              <a:rPr lang="en-US" sz="2400" dirty="0">
                <a:solidFill>
                  <a:schemeClr val="lt1"/>
                </a:solidFill>
                <a:ea typeface="Calibri"/>
                <a:cs typeface="Calibri"/>
                <a:sym typeface="Calibri"/>
              </a:rPr>
              <a:t> </a:t>
            </a:r>
            <a:r>
              <a:rPr lang="et-EE" sz="2400" dirty="0">
                <a:solidFill>
                  <a:schemeClr val="lt1"/>
                </a:solidFill>
                <a:ea typeface="Calibri"/>
                <a:cs typeface="Calibri"/>
                <a:sym typeface="Calibri"/>
              </a:rPr>
              <a:t>saada</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kogemusi</a:t>
            </a:r>
            <a:r>
              <a:rPr lang="en-US" sz="2400" dirty="0">
                <a:solidFill>
                  <a:schemeClr val="lt1"/>
                </a:solidFill>
                <a:ea typeface="Calibri"/>
                <a:cs typeface="Calibri"/>
                <a:sym typeface="Calibri"/>
              </a:rPr>
              <a:t> ja </a:t>
            </a:r>
            <a:r>
              <a:rPr lang="et-EE" sz="2400" dirty="0">
                <a:solidFill>
                  <a:schemeClr val="lt1"/>
                </a:solidFill>
                <a:ea typeface="Calibri"/>
                <a:cs typeface="Calibri"/>
                <a:sym typeface="Calibri"/>
              </a:rPr>
              <a:t>muutuda </a:t>
            </a:r>
            <a:r>
              <a:rPr lang="en-US" sz="2400" dirty="0" err="1">
                <a:solidFill>
                  <a:schemeClr val="lt1"/>
                </a:solidFill>
                <a:ea typeface="Calibri"/>
                <a:cs typeface="Calibri"/>
                <a:sym typeface="Calibri"/>
              </a:rPr>
              <a:t>enesekindl</a:t>
            </a:r>
            <a:r>
              <a:rPr lang="et-EE" sz="2400" dirty="0" err="1">
                <a:solidFill>
                  <a:schemeClr val="lt1"/>
                </a:solidFill>
                <a:ea typeface="Calibri"/>
                <a:cs typeface="Calibri"/>
                <a:sym typeface="Calibri"/>
              </a:rPr>
              <a:t>amaks</a:t>
            </a:r>
            <a:r>
              <a:rPr lang="et-EE" sz="2400" dirty="0">
                <a:solidFill>
                  <a:schemeClr val="lt1"/>
                </a:solidFill>
                <a:ea typeface="Calibri"/>
                <a:cs typeface="Calibri"/>
                <a:sym typeface="Calibri"/>
              </a:rPr>
              <a:t>, </a:t>
            </a:r>
            <a:r>
              <a:rPr lang="en-US" sz="2400" dirty="0">
                <a:solidFill>
                  <a:schemeClr val="lt1"/>
                </a:solidFill>
                <a:ea typeface="Calibri"/>
                <a:cs typeface="Calibri"/>
                <a:sym typeface="Calibri"/>
              </a:rPr>
              <a:t>et </a:t>
            </a:r>
            <a:r>
              <a:rPr lang="en-US" sz="2400" dirty="0" err="1">
                <a:solidFill>
                  <a:schemeClr val="lt1"/>
                </a:solidFill>
                <a:ea typeface="Calibri"/>
                <a:cs typeface="Calibri"/>
                <a:sym typeface="Calibri"/>
              </a:rPr>
              <a:t>luua</a:t>
            </a:r>
            <a:r>
              <a:rPr lang="en-US" sz="2400" dirty="0">
                <a:solidFill>
                  <a:schemeClr val="lt1"/>
                </a:solidFill>
                <a:ea typeface="Calibri"/>
                <a:cs typeface="Calibri"/>
                <a:sym typeface="Calibri"/>
              </a:rPr>
              <a:t> </a:t>
            </a:r>
            <a:r>
              <a:rPr lang="et-EE" sz="2400" dirty="0">
                <a:solidFill>
                  <a:schemeClr val="lt1"/>
                </a:solidFill>
                <a:ea typeface="Calibri"/>
                <a:cs typeface="Calibri"/>
                <a:sym typeface="Calibri"/>
              </a:rPr>
              <a:t>enda poolt juhitud </a:t>
            </a:r>
            <a:r>
              <a:rPr lang="en-US" sz="2400" dirty="0" err="1">
                <a:solidFill>
                  <a:schemeClr val="lt1"/>
                </a:solidFill>
                <a:ea typeface="Calibri"/>
                <a:cs typeface="Calibri"/>
                <a:sym typeface="Calibri"/>
              </a:rPr>
              <a:t>oma</a:t>
            </a:r>
            <a:r>
              <a:rPr lang="en-US" sz="2400" dirty="0">
                <a:solidFill>
                  <a:schemeClr val="lt1"/>
                </a:solidFill>
                <a:ea typeface="Calibri"/>
                <a:cs typeface="Calibri"/>
                <a:sym typeface="Calibri"/>
              </a:rPr>
              <a:t> project</a:t>
            </a:r>
            <a:r>
              <a:rPr lang="et-EE" sz="2400" dirty="0">
                <a:solidFill>
                  <a:schemeClr val="lt1"/>
                </a:solidFill>
                <a:ea typeface="Calibri"/>
                <a:cs typeface="Calibri"/>
                <a:sym typeface="Calibri"/>
              </a:rPr>
              <a:t>.</a:t>
            </a:r>
            <a:endParaRPr sz="1800" dirty="0">
              <a:solidFill>
                <a:schemeClr val="dk1"/>
              </a:solidFill>
              <a:latin typeface="Calibri"/>
              <a:ea typeface="Calibri"/>
              <a:cs typeface="Calibri"/>
              <a:sym typeface="Calibri"/>
            </a:endParaRPr>
          </a:p>
        </p:txBody>
      </p:sp>
      <p:pic>
        <p:nvPicPr>
          <p:cNvPr id="910" name="Google Shape;910;g140252e3af8_0_14"/>
          <p:cNvPicPr preferRelativeResize="0">
            <a:picLocks noGrp="1"/>
          </p:cNvPicPr>
          <p:nvPr>
            <p:ph type="pic" idx="2"/>
          </p:nvPr>
        </p:nvPicPr>
        <p:blipFill rotWithShape="1">
          <a:blip r:embed="rId4" cstate="screen">
            <a:alphaModFix/>
            <a:extLst>
              <a:ext uri="{28A0092B-C50C-407E-A947-70E740481C1C}">
                <a14:useLocalDpi xmlns:a14="http://schemas.microsoft.com/office/drawing/2010/main"/>
              </a:ext>
            </a:extLst>
          </a:blip>
          <a:srcRect l="19907" r="19913"/>
          <a:stretch/>
        </p:blipFill>
        <p:spPr>
          <a:xfrm>
            <a:off x="6852062" y="228600"/>
            <a:ext cx="5105122" cy="6362701"/>
          </a:xfrm>
          <a:prstGeom prst="rect">
            <a:avLst/>
          </a:prstGeom>
          <a:solidFill>
            <a:schemeClr val="lt1"/>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g140252e3af8_0_21"/>
          <p:cNvSpPr txBox="1">
            <a:spLocks noGrp="1"/>
          </p:cNvSpPr>
          <p:nvPr>
            <p:ph type="body" idx="1"/>
          </p:nvPr>
        </p:nvSpPr>
        <p:spPr>
          <a:xfrm>
            <a:off x="1468859" y="1421296"/>
            <a:ext cx="5215800" cy="54366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lt1"/>
              </a:buClr>
              <a:buSzPct val="100000"/>
              <a:buNone/>
            </a:pPr>
            <a:r>
              <a:rPr lang="en-US" sz="2600" b="1" dirty="0"/>
              <a:t>ASHOKA</a:t>
            </a:r>
            <a:endParaRPr dirty="0"/>
          </a:p>
          <a:p>
            <a:pPr marL="0" lvl="0" indent="0">
              <a:buSzPct val="100000"/>
            </a:pPr>
            <a:r>
              <a:rPr lang="en-US" sz="2600" dirty="0" err="1"/>
              <a:t>Iirimaal</a:t>
            </a:r>
            <a:r>
              <a:rPr lang="en-US" sz="2600" dirty="0"/>
              <a:t> ja </a:t>
            </a:r>
            <a:r>
              <a:rPr lang="en-US" sz="2600" dirty="0" err="1"/>
              <a:t>Ühendkuningriigis</a:t>
            </a:r>
            <a:r>
              <a:rPr lang="en-US" sz="2600" dirty="0"/>
              <a:t> </a:t>
            </a:r>
            <a:r>
              <a:rPr lang="en-US" sz="2600" dirty="0" err="1"/>
              <a:t>asuv</a:t>
            </a:r>
            <a:r>
              <a:rPr lang="en-US" sz="2600" dirty="0"/>
              <a:t> </a:t>
            </a:r>
            <a:r>
              <a:rPr lang="en-US" sz="2600" dirty="0" err="1"/>
              <a:t>võrgustik</a:t>
            </a:r>
            <a:r>
              <a:rPr lang="en-US" sz="2600" dirty="0"/>
              <a:t>, mis </a:t>
            </a:r>
            <a:r>
              <a:rPr lang="en-US" sz="2600" dirty="0" err="1"/>
              <a:t>keskendub</a:t>
            </a:r>
            <a:r>
              <a:rPr lang="en-US" sz="2600" dirty="0"/>
              <a:t> </a:t>
            </a:r>
            <a:r>
              <a:rPr lang="en-US" sz="2600" dirty="0" err="1"/>
              <a:t>võrgustike</a:t>
            </a:r>
            <a:r>
              <a:rPr lang="en-US" sz="2600" dirty="0"/>
              <a:t> ja </a:t>
            </a:r>
            <a:r>
              <a:rPr lang="en-US" sz="2600" dirty="0" err="1"/>
              <a:t>kogukonna</a:t>
            </a:r>
            <a:r>
              <a:rPr lang="en-US" sz="2600" dirty="0"/>
              <a:t> </a:t>
            </a:r>
            <a:r>
              <a:rPr lang="en-US" sz="2600" dirty="0" err="1"/>
              <a:t>loomisele</a:t>
            </a:r>
            <a:r>
              <a:rPr lang="en-US" sz="2600" dirty="0"/>
              <a:t>, </a:t>
            </a:r>
            <a:r>
              <a:rPr lang="et-EE" sz="2600" dirty="0"/>
              <a:t>eesmärgiga </a:t>
            </a:r>
            <a:r>
              <a:rPr lang="en-US" sz="2600" dirty="0" err="1"/>
              <a:t>kasvata</a:t>
            </a:r>
            <a:r>
              <a:rPr lang="et-EE" sz="2600" dirty="0"/>
              <a:t>da</a:t>
            </a:r>
            <a:r>
              <a:rPr lang="en-US" sz="2600" dirty="0"/>
              <a:t> </a:t>
            </a:r>
            <a:r>
              <a:rPr lang="en-US" sz="2600" dirty="0" err="1"/>
              <a:t>kogu</a:t>
            </a:r>
            <a:r>
              <a:rPr lang="en-US" sz="2600" dirty="0"/>
              <a:t> </a:t>
            </a:r>
            <a:r>
              <a:rPr lang="en-US" sz="2600" dirty="0" err="1"/>
              <a:t>maailmas</a:t>
            </a:r>
            <a:r>
              <a:rPr lang="en-US" sz="2600" dirty="0"/>
              <a:t> </a:t>
            </a:r>
            <a:r>
              <a:rPr lang="en-US" sz="2600" dirty="0" err="1"/>
              <a:t>asuvaid</a:t>
            </a:r>
            <a:r>
              <a:rPr lang="en-US" sz="2600" dirty="0"/>
              <a:t> </a:t>
            </a:r>
            <a:r>
              <a:rPr lang="en-US" sz="2600" dirty="0" err="1"/>
              <a:t>muutuste</a:t>
            </a:r>
            <a:r>
              <a:rPr lang="en-US" sz="2600" dirty="0"/>
              <a:t> </a:t>
            </a:r>
            <a:r>
              <a:rPr lang="en-US" sz="2600" dirty="0" err="1"/>
              <a:t>eestvedajaid</a:t>
            </a:r>
            <a:r>
              <a:rPr lang="en-US" sz="2600" dirty="0"/>
              <a:t>.</a:t>
            </a:r>
            <a:endParaRPr lang="et-EE" sz="2600" dirty="0"/>
          </a:p>
          <a:p>
            <a:pPr marL="0" lvl="0" indent="0">
              <a:buSzPct val="100000"/>
            </a:pPr>
            <a:r>
              <a:rPr lang="en-US" sz="2600" dirty="0"/>
              <a:t>ASHOKA-l on </a:t>
            </a:r>
            <a:r>
              <a:rPr lang="en-US" sz="2600" dirty="0" err="1"/>
              <a:t>kolm</a:t>
            </a:r>
            <a:r>
              <a:rPr lang="en-US" sz="2600" dirty="0"/>
              <a:t> </a:t>
            </a:r>
            <a:r>
              <a:rPr lang="en-US" sz="2600" dirty="0" err="1"/>
              <a:t>peamist</a:t>
            </a:r>
            <a:r>
              <a:rPr lang="en-US" sz="2600" dirty="0"/>
              <a:t> t</a:t>
            </a:r>
            <a:r>
              <a:rPr lang="et-EE" sz="2600" dirty="0" err="1"/>
              <a:t>oetus</a:t>
            </a:r>
            <a:r>
              <a:rPr lang="en-US" sz="2600" dirty="0" err="1"/>
              <a:t>valdkonda</a:t>
            </a:r>
            <a:r>
              <a:rPr lang="et-EE" sz="2600" dirty="0"/>
              <a:t>:</a:t>
            </a:r>
          </a:p>
          <a:p>
            <a:pPr lvl="0" indent="-457200">
              <a:buSzPct val="100000"/>
              <a:buFont typeface="Arial" panose="020B0604020202020204" pitchFamily="34" charset="0"/>
              <a:buChar char="•"/>
            </a:pPr>
            <a:r>
              <a:rPr lang="en-US" sz="2600" dirty="0" err="1"/>
              <a:t>sotsiaalne</a:t>
            </a:r>
            <a:r>
              <a:rPr lang="en-US" sz="2600" dirty="0"/>
              <a:t> </a:t>
            </a:r>
            <a:r>
              <a:rPr lang="en-US" sz="2600" dirty="0" err="1"/>
              <a:t>ettevõtlus</a:t>
            </a:r>
            <a:r>
              <a:rPr lang="et-EE" sz="2600" dirty="0"/>
              <a:t>,</a:t>
            </a:r>
          </a:p>
          <a:p>
            <a:pPr lvl="0" indent="-457200">
              <a:buSzPct val="100000"/>
              <a:buFont typeface="Arial" panose="020B0604020202020204" pitchFamily="34" charset="0"/>
              <a:buChar char="•"/>
            </a:pPr>
            <a:r>
              <a:rPr lang="en-US" sz="2600" dirty="0" err="1"/>
              <a:t>empaatia</a:t>
            </a:r>
            <a:r>
              <a:rPr lang="en-US" sz="2600" dirty="0"/>
              <a:t> ja </a:t>
            </a:r>
            <a:r>
              <a:rPr lang="en-US" sz="2600" dirty="0" err="1"/>
              <a:t>noor</a:t>
            </a:r>
            <a:r>
              <a:rPr lang="et-EE" sz="2600" dirty="0" err="1"/>
              <a:t>ed</a:t>
            </a:r>
            <a:r>
              <a:rPr lang="et-EE" sz="2600" dirty="0"/>
              <a:t> </a:t>
            </a:r>
            <a:r>
              <a:rPr lang="en-US" sz="2600" dirty="0" err="1"/>
              <a:t>muut</a:t>
            </a:r>
            <a:r>
              <a:rPr lang="et-EE" sz="2600" dirty="0"/>
              <a:t>uste tegijad</a:t>
            </a:r>
            <a:r>
              <a:rPr lang="en-US" sz="2600" dirty="0"/>
              <a:t> </a:t>
            </a:r>
            <a:endParaRPr lang="et-EE" sz="2600" dirty="0"/>
          </a:p>
          <a:p>
            <a:pPr lvl="0" indent="-457200">
              <a:buSzPct val="100000"/>
              <a:buFont typeface="Arial" panose="020B0604020202020204" pitchFamily="34" charset="0"/>
              <a:buChar char="•"/>
            </a:pPr>
            <a:r>
              <a:rPr lang="en-US" sz="2600" dirty="0" err="1"/>
              <a:t>muutuste</a:t>
            </a:r>
            <a:r>
              <a:rPr lang="en-US" sz="2600" dirty="0"/>
              <a:t> </a:t>
            </a:r>
            <a:r>
              <a:rPr lang="en-US" sz="2600" dirty="0" err="1"/>
              <a:t>tegemise</a:t>
            </a:r>
            <a:r>
              <a:rPr lang="en-US" sz="2600" dirty="0"/>
              <a:t> </a:t>
            </a:r>
            <a:r>
              <a:rPr lang="en-US" sz="2600" dirty="0" err="1"/>
              <a:t>organiseerimine</a:t>
            </a:r>
            <a:r>
              <a:rPr lang="en-US" sz="2600" dirty="0"/>
              <a:t>.</a:t>
            </a:r>
            <a:endParaRPr lang="et-EE" sz="2600" dirty="0"/>
          </a:p>
          <a:p>
            <a:pPr marL="0" lvl="0" indent="0">
              <a:buSzPct val="100000"/>
            </a:pPr>
            <a:r>
              <a:rPr lang="en-US" sz="2600" dirty="0"/>
              <a:t>ASHOKA </a:t>
            </a:r>
            <a:r>
              <a:rPr lang="en-US" sz="2600" dirty="0" err="1"/>
              <a:t>eesmärk</a:t>
            </a:r>
            <a:r>
              <a:rPr lang="en-US" sz="2600" dirty="0"/>
              <a:t> on </a:t>
            </a:r>
            <a:r>
              <a:rPr lang="en-US" sz="2600" dirty="0" err="1"/>
              <a:t>inspireerida</a:t>
            </a:r>
            <a:r>
              <a:rPr lang="en-US" sz="2600" dirty="0"/>
              <a:t> ja </a:t>
            </a:r>
            <a:r>
              <a:rPr lang="en-US" sz="2600" dirty="0" err="1"/>
              <a:t>võimaldada</a:t>
            </a:r>
            <a:r>
              <a:rPr lang="en-US" sz="2600" dirty="0"/>
              <a:t> </a:t>
            </a:r>
            <a:r>
              <a:rPr lang="en-US" sz="2600" dirty="0" err="1"/>
              <a:t>muudatuste</a:t>
            </a:r>
            <a:r>
              <a:rPr lang="en-US" sz="2600" dirty="0"/>
              <a:t> </a:t>
            </a:r>
            <a:r>
              <a:rPr lang="en-US" sz="2600" dirty="0" err="1"/>
              <a:t>tegemist</a:t>
            </a:r>
            <a:r>
              <a:rPr lang="en-US" sz="2600" dirty="0"/>
              <a:t> </a:t>
            </a:r>
            <a:r>
              <a:rPr lang="en-US" sz="2600" dirty="0" err="1"/>
              <a:t>laiemas</a:t>
            </a:r>
            <a:r>
              <a:rPr lang="en-US" sz="2600" dirty="0"/>
              <a:t> </a:t>
            </a:r>
            <a:r>
              <a:rPr lang="en-US" sz="2600" dirty="0" err="1"/>
              <a:t>avalikkuses</a:t>
            </a:r>
            <a:r>
              <a:rPr lang="en-US" sz="2600" dirty="0"/>
              <a:t> </a:t>
            </a:r>
            <a:r>
              <a:rPr lang="en-US" sz="2600" dirty="0" err="1"/>
              <a:t>ning</a:t>
            </a:r>
            <a:r>
              <a:rPr lang="en-US" sz="2600" dirty="0"/>
              <a:t> </a:t>
            </a:r>
            <a:r>
              <a:rPr lang="en-US" sz="2600" dirty="0" err="1"/>
              <a:t>töötada</a:t>
            </a:r>
            <a:r>
              <a:rPr lang="en-US" sz="2600" dirty="0"/>
              <a:t> </a:t>
            </a:r>
            <a:r>
              <a:rPr lang="en-US" sz="2600" dirty="0" err="1"/>
              <a:t>selle</a:t>
            </a:r>
            <a:r>
              <a:rPr lang="en-US" sz="2600" dirty="0"/>
              <a:t> </a:t>
            </a:r>
            <a:r>
              <a:rPr lang="en-US" sz="2600" dirty="0" err="1"/>
              <a:t>nimel</a:t>
            </a:r>
            <a:r>
              <a:rPr lang="en-US" sz="2600" dirty="0"/>
              <a:t>, et </a:t>
            </a:r>
            <a:r>
              <a:rPr lang="en-US" sz="2600" dirty="0" err="1"/>
              <a:t>anda</a:t>
            </a:r>
            <a:r>
              <a:rPr lang="en-US" sz="2600" dirty="0"/>
              <a:t> </a:t>
            </a:r>
            <a:r>
              <a:rPr lang="en-US" sz="2600" dirty="0" err="1"/>
              <a:t>kõigile</a:t>
            </a:r>
            <a:r>
              <a:rPr lang="en-US" sz="2600" dirty="0"/>
              <a:t> </a:t>
            </a:r>
            <a:r>
              <a:rPr lang="en-US" sz="2600" dirty="0" err="1"/>
              <a:t>kodanikele</a:t>
            </a:r>
            <a:r>
              <a:rPr lang="en-US" sz="2600" dirty="0"/>
              <a:t> </a:t>
            </a:r>
            <a:r>
              <a:rPr lang="en-US" sz="2600" dirty="0" err="1"/>
              <a:t>kindlustunne</a:t>
            </a:r>
            <a:r>
              <a:rPr lang="en-US" sz="2600" dirty="0"/>
              <a:t> ja </a:t>
            </a:r>
            <a:r>
              <a:rPr lang="en-US" sz="2600" dirty="0" err="1"/>
              <a:t>vahendid</a:t>
            </a:r>
            <a:r>
              <a:rPr lang="en-US" sz="2600" dirty="0"/>
              <a:t> </a:t>
            </a:r>
            <a:r>
              <a:rPr lang="en-US" sz="2600" dirty="0" err="1"/>
              <a:t>probleemide</a:t>
            </a:r>
            <a:r>
              <a:rPr lang="en-US" sz="2600" dirty="0"/>
              <a:t> </a:t>
            </a:r>
            <a:r>
              <a:rPr lang="en-US" sz="2600" dirty="0" err="1"/>
              <a:t>lahendamiseks</a:t>
            </a:r>
            <a:r>
              <a:rPr lang="en-US" sz="2600" dirty="0"/>
              <a:t> </a:t>
            </a:r>
            <a:r>
              <a:rPr lang="en-US" sz="2600" dirty="0" err="1"/>
              <a:t>kõigi</a:t>
            </a:r>
            <a:r>
              <a:rPr lang="en-US" sz="2600" dirty="0"/>
              <a:t> </a:t>
            </a:r>
            <a:r>
              <a:rPr lang="en-US" sz="2600" dirty="0" err="1"/>
              <a:t>hüvanguks</a:t>
            </a:r>
            <a:r>
              <a:rPr lang="en-US" sz="2600" dirty="0"/>
              <a:t>.</a:t>
            </a:r>
            <a:endParaRPr sz="2600" dirty="0"/>
          </a:p>
          <a:p>
            <a:pPr marL="0" lvl="0" indent="0" algn="l" rtl="0">
              <a:lnSpc>
                <a:spcPct val="90000"/>
              </a:lnSpc>
              <a:spcBef>
                <a:spcPts val="1000"/>
              </a:spcBef>
              <a:spcAft>
                <a:spcPts val="0"/>
              </a:spcAft>
              <a:buClr>
                <a:schemeClr val="lt1"/>
              </a:buClr>
              <a:buSzPct val="100000"/>
              <a:buNone/>
            </a:pPr>
            <a:r>
              <a:rPr lang="en-US" sz="2600" u="sng" dirty="0">
                <a:solidFill>
                  <a:schemeClr val="bg1"/>
                </a:solidFill>
                <a:hlinkClick r:id="rId3">
                  <a:extLst>
                    <a:ext uri="{A12FA001-AC4F-418D-AE19-62706E023703}">
                      <ahyp:hlinkClr xmlns:ahyp="http://schemas.microsoft.com/office/drawing/2018/hyperlinkcolor" val="tx"/>
                    </a:ext>
                  </a:extLst>
                </a:hlinkClick>
              </a:rPr>
              <a:t>Link ASHOKA </a:t>
            </a:r>
            <a:r>
              <a:rPr lang="en-US" sz="2600" u="sng" dirty="0" err="1">
                <a:solidFill>
                  <a:schemeClr val="bg1"/>
                </a:solidFill>
                <a:hlinkClick r:id="rId3">
                  <a:extLst>
                    <a:ext uri="{A12FA001-AC4F-418D-AE19-62706E023703}">
                      <ahyp:hlinkClr xmlns:ahyp="http://schemas.microsoft.com/office/drawing/2018/hyperlinkcolor" val="tx"/>
                    </a:ext>
                  </a:extLst>
                </a:hlinkClick>
              </a:rPr>
              <a:t>lehele</a:t>
            </a:r>
            <a:r>
              <a:rPr lang="en-US" sz="2600" u="sng" dirty="0">
                <a:solidFill>
                  <a:schemeClr val="bg1"/>
                </a:solidFill>
                <a:hlinkClick r:id="rId3">
                  <a:extLst>
                    <a:ext uri="{A12FA001-AC4F-418D-AE19-62706E023703}">
                      <ahyp:hlinkClr xmlns:ahyp="http://schemas.microsoft.com/office/drawing/2018/hyperlinkcolor" val="tx"/>
                    </a:ext>
                  </a:extLst>
                </a:hlinkClick>
              </a:rPr>
              <a:t>.</a:t>
            </a:r>
            <a:endParaRPr sz="2600" dirty="0">
              <a:solidFill>
                <a:schemeClr val="bg1"/>
              </a:solidFill>
            </a:endParaRPr>
          </a:p>
          <a:p>
            <a:pPr marL="0" lvl="0" indent="0" algn="l" rtl="0">
              <a:lnSpc>
                <a:spcPct val="90000"/>
              </a:lnSpc>
              <a:spcBef>
                <a:spcPts val="1000"/>
              </a:spcBef>
              <a:spcAft>
                <a:spcPts val="0"/>
              </a:spcAft>
              <a:buClr>
                <a:schemeClr val="lt1"/>
              </a:buClr>
              <a:buSzPct val="100000"/>
              <a:buNone/>
            </a:pPr>
            <a:endParaRPr dirty="0"/>
          </a:p>
          <a:p>
            <a:pPr marL="0" lvl="0" indent="0" algn="l" rtl="0">
              <a:lnSpc>
                <a:spcPct val="90000"/>
              </a:lnSpc>
              <a:spcBef>
                <a:spcPts val="1000"/>
              </a:spcBef>
              <a:spcAft>
                <a:spcPts val="0"/>
              </a:spcAft>
              <a:buClr>
                <a:schemeClr val="lt1"/>
              </a:buClr>
              <a:buSzPct val="100000"/>
              <a:buNone/>
            </a:pPr>
            <a:endParaRPr dirty="0"/>
          </a:p>
        </p:txBody>
      </p:sp>
      <p:sp>
        <p:nvSpPr>
          <p:cNvPr id="916" name="Google Shape;916;g140252e3af8_0_21"/>
          <p:cNvSpPr txBox="1">
            <a:spLocks noGrp="1"/>
          </p:cNvSpPr>
          <p:nvPr>
            <p:ph type="body" idx="3"/>
          </p:nvPr>
        </p:nvSpPr>
        <p:spPr>
          <a:xfrm>
            <a:off x="1718561" y="595510"/>
            <a:ext cx="4716300" cy="5823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en-US"/>
              <a:t>ASHOKA</a:t>
            </a:r>
            <a:endParaRPr/>
          </a:p>
        </p:txBody>
      </p:sp>
      <p:pic>
        <p:nvPicPr>
          <p:cNvPr id="917" name="Google Shape;917;g140252e3af8_0_21" descr="Icon&#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l="35165"/>
          <a:stretch/>
        </p:blipFill>
        <p:spPr>
          <a:xfrm>
            <a:off x="9820894" y="5106391"/>
            <a:ext cx="2371105" cy="1765372"/>
          </a:xfrm>
          <a:prstGeom prst="rect">
            <a:avLst/>
          </a:prstGeom>
          <a:noFill/>
          <a:ln>
            <a:noFill/>
          </a:ln>
        </p:spPr>
      </p:pic>
      <p:pic>
        <p:nvPicPr>
          <p:cNvPr id="918" name="Google Shape;918;g140252e3af8_0_21" descr="Logo&#10;&#10;Description automatically generated"/>
          <p:cNvPicPr preferRelativeResize="0">
            <a:picLocks noGrp="1"/>
          </p:cNvPicPr>
          <p:nvPr>
            <p:ph type="pic" idx="2"/>
          </p:nvPr>
        </p:nvPicPr>
        <p:blipFill rotWithShape="1">
          <a:blip r:embed="rId5">
            <a:alphaModFix/>
          </a:blip>
          <a:srcRect l="32087" r="32084"/>
          <a:stretch/>
        </p:blipFill>
        <p:spPr>
          <a:xfrm>
            <a:off x="6852062" y="228600"/>
            <a:ext cx="5105121" cy="6362700"/>
          </a:xfrm>
          <a:prstGeom prst="rect">
            <a:avLst/>
          </a:prstGeom>
          <a:solidFill>
            <a:schemeClr val="lt1"/>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g140252e3af8_0_28"/>
          <p:cNvSpPr txBox="1">
            <a:spLocks noGrp="1"/>
          </p:cNvSpPr>
          <p:nvPr>
            <p:ph type="body" idx="1"/>
          </p:nvPr>
        </p:nvSpPr>
        <p:spPr>
          <a:xfrm>
            <a:off x="1653962" y="1513632"/>
            <a:ext cx="5198100" cy="5217900"/>
          </a:xfrm>
          <a:prstGeom prst="rect">
            <a:avLst/>
          </a:prstGeom>
          <a:noFill/>
          <a:ln>
            <a:noFill/>
          </a:ln>
        </p:spPr>
        <p:txBody>
          <a:bodyPr spcFirstLastPara="1" wrap="square" lIns="91425" tIns="45700" rIns="91425" bIns="45700" anchor="t" anchorCtr="0">
            <a:normAutofit fontScale="92500" lnSpcReduction="10000"/>
          </a:bodyPr>
          <a:lstStyle/>
          <a:p>
            <a:pPr marL="0" lvl="0" indent="0">
              <a:spcBef>
                <a:spcPts val="0"/>
              </a:spcBef>
              <a:spcAft>
                <a:spcPts val="1200"/>
              </a:spcAft>
            </a:pPr>
            <a:r>
              <a:rPr lang="en-US" dirty="0" err="1"/>
              <a:t>Ühendkuningriigis</a:t>
            </a:r>
            <a:r>
              <a:rPr lang="en-US" dirty="0"/>
              <a:t> </a:t>
            </a:r>
            <a:r>
              <a:rPr lang="en-US" dirty="0" err="1"/>
              <a:t>asuv</a:t>
            </a:r>
            <a:r>
              <a:rPr lang="en-US" dirty="0"/>
              <a:t> Young Foundation on </a:t>
            </a:r>
            <a:r>
              <a:rPr lang="en-US" dirty="0" err="1"/>
              <a:t>juhtiv</a:t>
            </a:r>
            <a:r>
              <a:rPr lang="et-EE" dirty="0"/>
              <a:t> </a:t>
            </a:r>
            <a:r>
              <a:rPr lang="en-US" dirty="0" err="1"/>
              <a:t>sotsiaalse</a:t>
            </a:r>
            <a:r>
              <a:rPr lang="en-US" dirty="0"/>
              <a:t> </a:t>
            </a:r>
            <a:r>
              <a:rPr lang="en-US" dirty="0" err="1"/>
              <a:t>innovatsiooni</a:t>
            </a:r>
            <a:r>
              <a:rPr lang="en-US" dirty="0"/>
              <a:t> </a:t>
            </a:r>
            <a:r>
              <a:rPr lang="en-US" dirty="0" err="1"/>
              <a:t>toetamise</a:t>
            </a:r>
            <a:r>
              <a:rPr lang="en-US" dirty="0"/>
              <a:t> ja </a:t>
            </a:r>
            <a:r>
              <a:rPr lang="en-US" dirty="0" err="1"/>
              <a:t>inkubeerimise</a:t>
            </a:r>
            <a:r>
              <a:rPr lang="en-US" dirty="0"/>
              <a:t> </a:t>
            </a:r>
            <a:r>
              <a:rPr lang="en-US" dirty="0" err="1"/>
              <a:t>keskus</a:t>
            </a:r>
            <a:r>
              <a:rPr lang="et-EE" dirty="0"/>
              <a:t> </a:t>
            </a:r>
            <a:r>
              <a:rPr lang="en-US" dirty="0" err="1"/>
              <a:t>uute</a:t>
            </a:r>
            <a:r>
              <a:rPr lang="en-US" dirty="0"/>
              <a:t> </a:t>
            </a:r>
            <a:r>
              <a:rPr lang="en-US" dirty="0" err="1"/>
              <a:t>ettevõtete</a:t>
            </a:r>
            <a:r>
              <a:rPr lang="en-US" dirty="0"/>
              <a:t>, </a:t>
            </a:r>
            <a:r>
              <a:rPr lang="en-US" dirty="0" err="1"/>
              <a:t>ideede</a:t>
            </a:r>
            <a:r>
              <a:rPr lang="en-US" dirty="0"/>
              <a:t> ja </a:t>
            </a:r>
            <a:r>
              <a:rPr lang="en-US" dirty="0" err="1"/>
              <a:t>lahenduste</a:t>
            </a:r>
            <a:r>
              <a:rPr lang="en-US" dirty="0"/>
              <a:t> </a:t>
            </a:r>
            <a:r>
              <a:rPr lang="en-US" dirty="0" err="1"/>
              <a:t>loomi</a:t>
            </a:r>
            <a:r>
              <a:rPr lang="et-EE" dirty="0"/>
              <a:t>seks</a:t>
            </a:r>
            <a:r>
              <a:rPr lang="en-US" dirty="0"/>
              <a:t> </a:t>
            </a:r>
            <a:r>
              <a:rPr lang="en-US" dirty="0" err="1"/>
              <a:t>meie</a:t>
            </a:r>
            <a:r>
              <a:rPr lang="en-US" dirty="0"/>
              <a:t> </a:t>
            </a:r>
            <a:r>
              <a:rPr lang="en-US" dirty="0" err="1"/>
              <a:t>kõige</a:t>
            </a:r>
            <a:r>
              <a:rPr lang="en-US" dirty="0"/>
              <a:t> </a:t>
            </a:r>
            <a:r>
              <a:rPr lang="en-US" dirty="0" err="1"/>
              <a:t>pakilisemate</a:t>
            </a:r>
            <a:r>
              <a:rPr lang="en-US" dirty="0"/>
              <a:t> </a:t>
            </a:r>
            <a:r>
              <a:rPr lang="en-US" dirty="0" err="1"/>
              <a:t>probleemide</a:t>
            </a:r>
            <a:r>
              <a:rPr lang="en-US" dirty="0"/>
              <a:t> </a:t>
            </a:r>
            <a:r>
              <a:rPr lang="en-US" dirty="0" err="1"/>
              <a:t>lahendamiseks</a:t>
            </a:r>
            <a:r>
              <a:rPr lang="en-US" dirty="0"/>
              <a:t>. </a:t>
            </a:r>
            <a:endParaRPr lang="et-EE" dirty="0"/>
          </a:p>
          <a:p>
            <a:pPr marL="0" lvl="0" indent="0">
              <a:spcBef>
                <a:spcPts val="0"/>
              </a:spcBef>
              <a:spcAft>
                <a:spcPts val="1200"/>
              </a:spcAft>
            </a:pPr>
            <a:r>
              <a:rPr lang="en-US" dirty="0"/>
              <a:t>N</a:t>
            </a:r>
            <a:r>
              <a:rPr lang="et-EE" dirty="0"/>
              <a:t>a</a:t>
            </a:r>
            <a:r>
              <a:rPr lang="en-US" dirty="0"/>
              <a:t>d </a:t>
            </a:r>
            <a:r>
              <a:rPr lang="en-US" dirty="0" err="1"/>
              <a:t>pakuvad</a:t>
            </a:r>
            <a:r>
              <a:rPr lang="en-US" dirty="0"/>
              <a:t> </a:t>
            </a:r>
            <a:r>
              <a:rPr lang="et-EE" dirty="0"/>
              <a:t>teadmisi</a:t>
            </a:r>
            <a:r>
              <a:rPr lang="en-US" dirty="0"/>
              <a:t>, </a:t>
            </a:r>
            <a:r>
              <a:rPr lang="en-US" dirty="0" err="1"/>
              <a:t>programm</a:t>
            </a:r>
            <a:r>
              <a:rPr lang="et-EE" dirty="0"/>
              <a:t>e</a:t>
            </a:r>
            <a:r>
              <a:rPr lang="en-US" dirty="0"/>
              <a:t> ja </a:t>
            </a:r>
            <a:r>
              <a:rPr lang="en-US" dirty="0" err="1"/>
              <a:t>disaini</a:t>
            </a:r>
            <a:r>
              <a:rPr lang="en-US" dirty="0"/>
              <a:t> </a:t>
            </a:r>
            <a:r>
              <a:rPr lang="en-US" dirty="0" err="1"/>
              <a:t>mõju</a:t>
            </a:r>
            <a:r>
              <a:rPr lang="en-US" dirty="0"/>
              <a:t> </a:t>
            </a:r>
            <a:r>
              <a:rPr lang="en-US" dirty="0" err="1"/>
              <a:t>investeerimisfonde</a:t>
            </a:r>
            <a:r>
              <a:rPr lang="en-US" dirty="0"/>
              <a:t>.</a:t>
            </a:r>
            <a:endParaRPr lang="et-EE" dirty="0"/>
          </a:p>
          <a:p>
            <a:pPr marL="0" lvl="0" indent="0">
              <a:spcBef>
                <a:spcPts val="0"/>
              </a:spcBef>
              <a:spcAft>
                <a:spcPts val="1200"/>
              </a:spcAft>
            </a:pPr>
            <a:r>
              <a:rPr lang="en-US" dirty="0"/>
              <a:t>Young Foundation </a:t>
            </a:r>
            <a:r>
              <a:rPr lang="en-US" dirty="0" err="1"/>
              <a:t>toetab</a:t>
            </a:r>
            <a:r>
              <a:rPr lang="en-US" dirty="0"/>
              <a:t> </a:t>
            </a:r>
            <a:r>
              <a:rPr lang="en-US" dirty="0" err="1"/>
              <a:t>kohalikul</a:t>
            </a:r>
            <a:r>
              <a:rPr lang="en-US" dirty="0"/>
              <a:t> </a:t>
            </a:r>
            <a:r>
              <a:rPr lang="en-US" dirty="0" err="1"/>
              <a:t>tasandil</a:t>
            </a:r>
            <a:r>
              <a:rPr lang="en-US" dirty="0"/>
              <a:t> </a:t>
            </a:r>
            <a:r>
              <a:rPr lang="en-US" dirty="0" err="1"/>
              <a:t>juhitud</a:t>
            </a:r>
            <a:r>
              <a:rPr lang="en-US" dirty="0"/>
              <a:t> </a:t>
            </a:r>
            <a:r>
              <a:rPr lang="en-US" dirty="0" err="1"/>
              <a:t>tegevus</a:t>
            </a:r>
            <a:r>
              <a:rPr lang="en-US" dirty="0"/>
              <a:t>, </a:t>
            </a:r>
            <a:r>
              <a:rPr lang="en-US" dirty="0" err="1"/>
              <a:t>luues</a:t>
            </a:r>
            <a:r>
              <a:rPr lang="en-US" dirty="0"/>
              <a:t> </a:t>
            </a:r>
            <a:r>
              <a:rPr lang="en-US" dirty="0" err="1"/>
              <a:t>teadmisi</a:t>
            </a:r>
            <a:r>
              <a:rPr lang="en-US" dirty="0"/>
              <a:t> </a:t>
            </a:r>
            <a:r>
              <a:rPr lang="et-EE" dirty="0"/>
              <a:t>probleemide </a:t>
            </a:r>
            <a:r>
              <a:rPr lang="et-EE" dirty="0" err="1"/>
              <a:t>valdkonns</a:t>
            </a:r>
            <a:r>
              <a:rPr lang="et-EE" dirty="0"/>
              <a:t>, millest </a:t>
            </a:r>
            <a:r>
              <a:rPr lang="en-US" dirty="0" err="1"/>
              <a:t>inimes</a:t>
            </a:r>
            <a:r>
              <a:rPr lang="et-EE" dirty="0" err="1"/>
              <a:t>ed</a:t>
            </a:r>
            <a:r>
              <a:rPr lang="en-US" dirty="0"/>
              <a:t> </a:t>
            </a:r>
            <a:r>
              <a:rPr lang="en-US" dirty="0" err="1"/>
              <a:t>hooliva</a:t>
            </a:r>
            <a:r>
              <a:rPr lang="et-EE" dirty="0"/>
              <a:t>d</a:t>
            </a:r>
            <a:r>
              <a:rPr lang="en-US" dirty="0"/>
              <a:t>. </a:t>
            </a:r>
            <a:r>
              <a:rPr lang="en-US" dirty="0" err="1"/>
              <a:t>Nad</a:t>
            </a:r>
            <a:r>
              <a:rPr lang="en-US" dirty="0"/>
              <a:t> </a:t>
            </a:r>
            <a:r>
              <a:rPr lang="en-US" dirty="0" err="1"/>
              <a:t>teevad</a:t>
            </a:r>
            <a:r>
              <a:rPr lang="en-US" dirty="0"/>
              <a:t> </a:t>
            </a:r>
            <a:r>
              <a:rPr lang="en-US" dirty="0" err="1"/>
              <a:t>koostööd</a:t>
            </a:r>
            <a:r>
              <a:rPr lang="en-US" dirty="0"/>
              <a:t>, et </a:t>
            </a:r>
            <a:r>
              <a:rPr lang="en-US" dirty="0" err="1"/>
              <a:t>parandada</a:t>
            </a:r>
            <a:r>
              <a:rPr lang="en-US" dirty="0"/>
              <a:t> </a:t>
            </a:r>
            <a:r>
              <a:rPr lang="en-US" dirty="0" err="1"/>
              <a:t>elusid</a:t>
            </a:r>
            <a:r>
              <a:rPr lang="en-US" dirty="0"/>
              <a:t> ja </a:t>
            </a:r>
            <a:r>
              <a:rPr lang="en-US" dirty="0" err="1"/>
              <a:t>tegeleda</a:t>
            </a:r>
            <a:r>
              <a:rPr lang="en-US" dirty="0"/>
              <a:t> </a:t>
            </a:r>
            <a:r>
              <a:rPr lang="en-US" dirty="0" err="1"/>
              <a:t>ühiste</a:t>
            </a:r>
            <a:r>
              <a:rPr lang="en-US" dirty="0"/>
              <a:t> </a:t>
            </a:r>
            <a:r>
              <a:rPr lang="en-US" dirty="0" err="1"/>
              <a:t>väljakutsetega</a:t>
            </a:r>
            <a:r>
              <a:rPr lang="en-US" dirty="0"/>
              <a:t>, </a:t>
            </a:r>
            <a:r>
              <a:rPr lang="en-US" dirty="0" err="1"/>
              <a:t>juhtides</a:t>
            </a:r>
            <a:r>
              <a:rPr lang="en-US" dirty="0"/>
              <a:t> </a:t>
            </a:r>
            <a:r>
              <a:rPr lang="en-US" dirty="0" err="1"/>
              <a:t>sotsiaalseid</a:t>
            </a:r>
            <a:r>
              <a:rPr lang="en-US" dirty="0"/>
              <a:t> </a:t>
            </a:r>
            <a:r>
              <a:rPr lang="en-US" dirty="0" err="1"/>
              <a:t>muutusi</a:t>
            </a:r>
            <a:r>
              <a:rPr lang="en-US" dirty="0"/>
              <a:t> </a:t>
            </a:r>
            <a:r>
              <a:rPr lang="en-US" dirty="0" err="1"/>
              <a:t>tugevamate</a:t>
            </a:r>
            <a:r>
              <a:rPr lang="en-US" dirty="0"/>
              <a:t> </a:t>
            </a:r>
            <a:r>
              <a:rPr lang="en-US" dirty="0" err="1"/>
              <a:t>kogukondade</a:t>
            </a:r>
            <a:r>
              <a:rPr lang="en-US" dirty="0"/>
              <a:t> ja </a:t>
            </a:r>
            <a:r>
              <a:rPr lang="en-US" dirty="0" err="1"/>
              <a:t>õiglasema</a:t>
            </a:r>
            <a:r>
              <a:rPr lang="en-US" dirty="0"/>
              <a:t> </a:t>
            </a:r>
            <a:r>
              <a:rPr lang="en-US" dirty="0" err="1"/>
              <a:t>tuleviku</a:t>
            </a:r>
            <a:r>
              <a:rPr lang="en-US" dirty="0"/>
              <a:t> </a:t>
            </a:r>
            <a:r>
              <a:rPr lang="en-US" dirty="0" err="1"/>
              <a:t>nimel</a:t>
            </a:r>
            <a:r>
              <a:rPr lang="en-US" dirty="0"/>
              <a:t>.</a:t>
            </a:r>
            <a:endParaRPr lang="et-EE" dirty="0"/>
          </a:p>
          <a:p>
            <a:pPr marL="0" lvl="0" indent="0">
              <a:spcBef>
                <a:spcPts val="0"/>
              </a:spcBef>
              <a:spcAft>
                <a:spcPts val="1200"/>
              </a:spcAft>
            </a:pPr>
            <a:r>
              <a:rPr lang="en-US" u="sng" dirty="0">
                <a:solidFill>
                  <a:schemeClr val="bg1"/>
                </a:solidFill>
                <a:hlinkClick r:id="rId3">
                  <a:extLst>
                    <a:ext uri="{A12FA001-AC4F-418D-AE19-62706E023703}">
                      <ahyp:hlinkClr xmlns:ahyp="http://schemas.microsoft.com/office/drawing/2018/hyperlinkcolor" val="tx"/>
                    </a:ext>
                  </a:extLst>
                </a:hlinkClick>
              </a:rPr>
              <a:t>Link Young Foundation </a:t>
            </a:r>
            <a:r>
              <a:rPr lang="en-US" u="sng" dirty="0" err="1">
                <a:solidFill>
                  <a:schemeClr val="bg1"/>
                </a:solidFill>
                <a:hlinkClick r:id="rId3">
                  <a:extLst>
                    <a:ext uri="{A12FA001-AC4F-418D-AE19-62706E023703}">
                      <ahyp:hlinkClr xmlns:ahyp="http://schemas.microsoft.com/office/drawing/2018/hyperlinkcolor" val="tx"/>
                    </a:ext>
                  </a:extLst>
                </a:hlinkClick>
              </a:rPr>
              <a:t>lehele</a:t>
            </a:r>
            <a:r>
              <a:rPr lang="en-US" u="sng" dirty="0">
                <a:solidFill>
                  <a:schemeClr val="bg1"/>
                </a:solidFill>
                <a:hlinkClick r:id="rId3">
                  <a:extLst>
                    <a:ext uri="{A12FA001-AC4F-418D-AE19-62706E023703}">
                      <ahyp:hlinkClr xmlns:ahyp="http://schemas.microsoft.com/office/drawing/2018/hyperlinkcolor" val="tx"/>
                    </a:ext>
                  </a:extLst>
                </a:hlinkClick>
              </a:rPr>
              <a:t>.</a:t>
            </a:r>
            <a:endParaRPr dirty="0">
              <a:solidFill>
                <a:schemeClr val="bg1"/>
              </a:solidFill>
            </a:endParaRPr>
          </a:p>
          <a:p>
            <a:pPr marL="0" lvl="0" indent="0" algn="l" rtl="0">
              <a:lnSpc>
                <a:spcPct val="90000"/>
              </a:lnSpc>
              <a:spcBef>
                <a:spcPts val="1000"/>
              </a:spcBef>
              <a:spcAft>
                <a:spcPts val="0"/>
              </a:spcAft>
              <a:buClr>
                <a:schemeClr val="lt1"/>
              </a:buClr>
              <a:buSzPts val="2400"/>
              <a:buNone/>
            </a:pPr>
            <a:endParaRPr dirty="0"/>
          </a:p>
          <a:p>
            <a:pPr marL="0" lvl="0" indent="0" algn="l" rtl="0">
              <a:lnSpc>
                <a:spcPct val="90000"/>
              </a:lnSpc>
              <a:spcBef>
                <a:spcPts val="1000"/>
              </a:spcBef>
              <a:spcAft>
                <a:spcPts val="0"/>
              </a:spcAft>
              <a:buClr>
                <a:schemeClr val="lt1"/>
              </a:buClr>
              <a:buSzPts val="2400"/>
              <a:buNone/>
            </a:pPr>
            <a:endParaRPr dirty="0"/>
          </a:p>
        </p:txBody>
      </p:sp>
      <p:sp>
        <p:nvSpPr>
          <p:cNvPr id="924" name="Google Shape;924;g140252e3af8_0_28"/>
          <p:cNvSpPr txBox="1">
            <a:spLocks noGrp="1"/>
          </p:cNvSpPr>
          <p:nvPr>
            <p:ph type="body" idx="3"/>
          </p:nvPr>
        </p:nvSpPr>
        <p:spPr>
          <a:xfrm>
            <a:off x="1718561" y="595510"/>
            <a:ext cx="4716300" cy="582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US" sz="2800"/>
              <a:t>YOUNG FOUNDATION</a:t>
            </a:r>
            <a:endParaRPr sz="1800"/>
          </a:p>
        </p:txBody>
      </p:sp>
      <p:pic>
        <p:nvPicPr>
          <p:cNvPr id="925" name="Google Shape;925;g140252e3af8_0_28" descr="Icon&#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l="35165"/>
          <a:stretch/>
        </p:blipFill>
        <p:spPr>
          <a:xfrm>
            <a:off x="9820894" y="5106391"/>
            <a:ext cx="2371105" cy="1765372"/>
          </a:xfrm>
          <a:prstGeom prst="rect">
            <a:avLst/>
          </a:prstGeom>
          <a:noFill/>
          <a:ln>
            <a:noFill/>
          </a:ln>
        </p:spPr>
      </p:pic>
      <p:pic>
        <p:nvPicPr>
          <p:cNvPr id="926" name="Google Shape;926;g140252e3af8_0_28" descr="Text&#10;&#10;Description automatically generated with medium confidence"/>
          <p:cNvPicPr preferRelativeResize="0">
            <a:picLocks noGrp="1"/>
          </p:cNvPicPr>
          <p:nvPr>
            <p:ph type="pic" idx="2"/>
          </p:nvPr>
        </p:nvPicPr>
        <p:blipFill rotWithShape="1">
          <a:blip r:embed="rId5">
            <a:alphaModFix/>
          </a:blip>
          <a:srcRect l="9877" r="9885"/>
          <a:stretch/>
        </p:blipFill>
        <p:spPr>
          <a:xfrm>
            <a:off x="6852062" y="228600"/>
            <a:ext cx="5105121" cy="6362700"/>
          </a:xfrm>
          <a:prstGeom prst="rect">
            <a:avLst/>
          </a:prstGeom>
          <a:solidFill>
            <a:schemeClr val="lt1"/>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783874" y="1673543"/>
            <a:ext cx="4647959" cy="3500617"/>
          </a:xfrm>
        </p:spPr>
        <p:txBody>
          <a:bodyPr>
            <a:normAutofit/>
          </a:bodyPr>
          <a:lstStyle/>
          <a:p>
            <a:pPr marL="0"/>
            <a:r>
              <a:rPr lang="en-US" dirty="0" err="1"/>
              <a:t>Selles</a:t>
            </a:r>
            <a:r>
              <a:rPr lang="en-US" dirty="0"/>
              <a:t> </a:t>
            </a:r>
            <a:r>
              <a:rPr lang="en-US" dirty="0" err="1"/>
              <a:t>moodulis</a:t>
            </a:r>
            <a:r>
              <a:rPr lang="et-EE" dirty="0"/>
              <a:t> tutvustatakse projektijuhtimise kontseptsiooni. </a:t>
            </a:r>
          </a:p>
          <a:p>
            <a:pPr marL="0"/>
            <a:r>
              <a:rPr lang="et-EE" dirty="0"/>
              <a:t>Õpime</a:t>
            </a:r>
            <a:r>
              <a:rPr lang="en-US" dirty="0"/>
              <a:t>, </a:t>
            </a:r>
            <a:r>
              <a:rPr lang="en-US" dirty="0" err="1"/>
              <a:t>kuidas</a:t>
            </a:r>
            <a:r>
              <a:rPr lang="en-US" dirty="0"/>
              <a:t> </a:t>
            </a:r>
            <a:r>
              <a:rPr lang="en-US" dirty="0" err="1"/>
              <a:t>luua</a:t>
            </a:r>
            <a:r>
              <a:rPr lang="en-US" dirty="0"/>
              <a:t> </a:t>
            </a:r>
            <a:r>
              <a:rPr lang="en-US" dirty="0" err="1"/>
              <a:t>meeskonda</a:t>
            </a:r>
            <a:r>
              <a:rPr lang="en-US" dirty="0"/>
              <a:t> </a:t>
            </a:r>
            <a:r>
              <a:rPr lang="en-US" dirty="0" err="1"/>
              <a:t>idee</a:t>
            </a:r>
            <a:r>
              <a:rPr lang="en-US" dirty="0"/>
              <a:t> </a:t>
            </a:r>
            <a:r>
              <a:rPr lang="en-US" dirty="0" err="1"/>
              <a:t>väljatöötamiseks</a:t>
            </a:r>
            <a:r>
              <a:rPr lang="et-EE" dirty="0"/>
              <a:t> </a:t>
            </a:r>
            <a:r>
              <a:rPr lang="fi-FI" dirty="0" err="1"/>
              <a:t>kasutades</a:t>
            </a:r>
            <a:r>
              <a:rPr lang="fi-FI" dirty="0"/>
              <a:t> </a:t>
            </a:r>
            <a:r>
              <a:rPr lang="fi-FI" dirty="0" err="1"/>
              <a:t>iga</a:t>
            </a:r>
            <a:r>
              <a:rPr lang="fi-FI" dirty="0"/>
              <a:t> </a:t>
            </a:r>
            <a:r>
              <a:rPr lang="fi-FI" dirty="0" err="1"/>
              <a:t>meeskonnaliikme</a:t>
            </a:r>
            <a:r>
              <a:rPr lang="fi-FI" dirty="0"/>
              <a:t> </a:t>
            </a:r>
            <a:r>
              <a:rPr lang="fi-FI" dirty="0" err="1"/>
              <a:t>tugevusi</a:t>
            </a:r>
            <a:r>
              <a:rPr lang="fi-FI" dirty="0"/>
              <a:t> ja </a:t>
            </a:r>
            <a:r>
              <a:rPr lang="fi-FI" dirty="0" err="1"/>
              <a:t>oskusi</a:t>
            </a:r>
            <a:r>
              <a:rPr lang="fi-FI" dirty="0"/>
              <a:t>, et </a:t>
            </a:r>
            <a:r>
              <a:rPr lang="fi-FI" dirty="0" err="1"/>
              <a:t>projekt</a:t>
            </a:r>
            <a:r>
              <a:rPr lang="fi-FI" dirty="0"/>
              <a:t> </a:t>
            </a:r>
            <a:r>
              <a:rPr lang="fi-FI" dirty="0" err="1"/>
              <a:t>oleks</a:t>
            </a:r>
            <a:r>
              <a:rPr lang="fi-FI" dirty="0"/>
              <a:t> edukas</a:t>
            </a:r>
            <a:r>
              <a:rPr lang="en-US" dirty="0"/>
              <a:t>, </a:t>
            </a:r>
            <a:r>
              <a:rPr lang="en-US" dirty="0" err="1"/>
              <a:t>kuidas</a:t>
            </a:r>
            <a:r>
              <a:rPr lang="en-US" dirty="0"/>
              <a:t> </a:t>
            </a:r>
            <a:r>
              <a:rPr lang="en-US" dirty="0" err="1"/>
              <a:t>vältida</a:t>
            </a:r>
            <a:r>
              <a:rPr lang="en-US" dirty="0"/>
              <a:t> </a:t>
            </a:r>
            <a:r>
              <a:rPr lang="en-US" dirty="0" err="1"/>
              <a:t>projekti</a:t>
            </a:r>
            <a:r>
              <a:rPr lang="en-US" dirty="0"/>
              <a:t> </a:t>
            </a:r>
            <a:r>
              <a:rPr lang="en-US" dirty="0" err="1"/>
              <a:t>väsimust</a:t>
            </a:r>
            <a:r>
              <a:rPr lang="en-US" dirty="0"/>
              <a:t> ja </a:t>
            </a:r>
            <a:r>
              <a:rPr lang="en-US" dirty="0" err="1"/>
              <a:t>kuidas</a:t>
            </a:r>
            <a:r>
              <a:rPr lang="en-US" dirty="0"/>
              <a:t> </a:t>
            </a:r>
            <a:r>
              <a:rPr lang="en-US" dirty="0" err="1"/>
              <a:t>hinnata</a:t>
            </a:r>
            <a:r>
              <a:rPr lang="en-US" dirty="0"/>
              <a:t> </a:t>
            </a:r>
            <a:r>
              <a:rPr lang="en-US" dirty="0" err="1"/>
              <a:t>oma</a:t>
            </a:r>
            <a:r>
              <a:rPr lang="en-US" dirty="0"/>
              <a:t> D</a:t>
            </a:r>
            <a:r>
              <a:rPr lang="et-EE" dirty="0"/>
              <a:t>KO</a:t>
            </a:r>
            <a:r>
              <a:rPr lang="en-US" dirty="0"/>
              <a:t> </a:t>
            </a:r>
            <a:r>
              <a:rPr lang="en-US" dirty="0" err="1"/>
              <a:t>projekti</a:t>
            </a:r>
            <a:r>
              <a:rPr lang="en-US" dirty="0"/>
              <a:t>, et </a:t>
            </a:r>
            <a:r>
              <a:rPr lang="en-US" dirty="0" err="1"/>
              <a:t>tagada</a:t>
            </a:r>
            <a:r>
              <a:rPr lang="en-US" dirty="0"/>
              <a:t> </a:t>
            </a:r>
            <a:r>
              <a:rPr lang="en-US" dirty="0" err="1"/>
              <a:t>selle</a:t>
            </a:r>
            <a:r>
              <a:rPr lang="en-US" dirty="0"/>
              <a:t> </a:t>
            </a:r>
            <a:r>
              <a:rPr lang="en-US" dirty="0" err="1"/>
              <a:t>edu</a:t>
            </a:r>
            <a:r>
              <a:rPr lang="en-US" dirty="0"/>
              <a:t>.</a:t>
            </a:r>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a:t>Mo</a:t>
            </a:r>
            <a:r>
              <a:rPr lang="et-EE" dirty="0"/>
              <a:t>o</a:t>
            </a:r>
            <a:r>
              <a:rPr lang="en-US" dirty="0" err="1"/>
              <a:t>dul</a:t>
            </a:r>
            <a:r>
              <a:rPr lang="en-US" dirty="0"/>
              <a:t> 4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a:xfrm>
            <a:off x="7229716" y="1232267"/>
            <a:ext cx="4647959" cy="822373"/>
          </a:xfrm>
        </p:spPr>
        <p:txBody>
          <a:bodyPr/>
          <a:lstStyle/>
          <a:p>
            <a:r>
              <a:rPr lang="en-US" dirty="0" err="1"/>
              <a:t>Teema</a:t>
            </a:r>
            <a:r>
              <a:rPr lang="en-US" dirty="0"/>
              <a:t> 1: </a:t>
            </a:r>
            <a:r>
              <a:rPr lang="fi-FI" dirty="0" err="1"/>
              <a:t>Digitaalse</a:t>
            </a:r>
            <a:r>
              <a:rPr lang="fi-FI" dirty="0"/>
              <a:t> </a:t>
            </a:r>
            <a:r>
              <a:rPr lang="fi-FI" dirty="0" err="1"/>
              <a:t>kodanikuosaluse</a:t>
            </a:r>
            <a:r>
              <a:rPr lang="fi-FI" dirty="0"/>
              <a:t> </a:t>
            </a:r>
            <a:r>
              <a:rPr lang="fi-FI" dirty="0" err="1"/>
              <a:t>meeskonna</a:t>
            </a:r>
            <a:r>
              <a:rPr lang="fi-FI" dirty="0"/>
              <a:t> </a:t>
            </a:r>
            <a:r>
              <a:rPr lang="fi-FI" dirty="0" err="1"/>
              <a:t>disainimine</a:t>
            </a:r>
            <a:r>
              <a:rPr lang="fi-FI" dirty="0"/>
              <a:t> ja </a:t>
            </a:r>
            <a:r>
              <a:rPr lang="fi-FI" dirty="0" err="1"/>
              <a:t>selles</a:t>
            </a:r>
            <a:r>
              <a:rPr lang="fi-FI" dirty="0"/>
              <a:t> </a:t>
            </a:r>
            <a:r>
              <a:rPr lang="fi-FI" dirty="0" err="1"/>
              <a:t>töötamine</a:t>
            </a:r>
            <a:endParaRPr lang="en-US" dirty="0"/>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p:txBody>
          <a:bodyPr/>
          <a:lstStyle/>
          <a:p>
            <a:r>
              <a:rPr lang="en-US" dirty="0" err="1"/>
              <a:t>Teema</a:t>
            </a:r>
            <a:r>
              <a:rPr lang="en-US" dirty="0"/>
              <a:t> 2: </a:t>
            </a:r>
            <a:r>
              <a:rPr lang="et-EE" dirty="0"/>
              <a:t>Võrgustikutöö projekti juhtimisel ja t</a:t>
            </a:r>
            <a:r>
              <a:rPr lang="en-US" dirty="0" err="1"/>
              <a:t>akistuste</a:t>
            </a:r>
            <a:r>
              <a:rPr lang="en-US" dirty="0"/>
              <a:t> </a:t>
            </a:r>
            <a:r>
              <a:rPr lang="en-US" dirty="0" err="1"/>
              <a:t>muutmine</a:t>
            </a:r>
            <a:r>
              <a:rPr lang="en-US" dirty="0"/>
              <a:t> </a:t>
            </a:r>
            <a:r>
              <a:rPr lang="en-US" dirty="0" err="1"/>
              <a:t>tugevusteks</a:t>
            </a:r>
            <a:endParaRPr lang="en-US" dirty="0"/>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en-US" dirty="0" err="1"/>
              <a:t>Teema</a:t>
            </a:r>
            <a:r>
              <a:rPr lang="en-US" dirty="0"/>
              <a:t> 3: </a:t>
            </a:r>
            <a:r>
              <a:rPr lang="en-US" dirty="0" err="1"/>
              <a:t>Projekti</a:t>
            </a:r>
            <a:r>
              <a:rPr lang="en-US" dirty="0"/>
              <a:t> </a:t>
            </a:r>
            <a:r>
              <a:rPr lang="en-US" dirty="0" err="1"/>
              <a:t>väsimuse</a:t>
            </a:r>
            <a:r>
              <a:rPr lang="en-US" dirty="0"/>
              <a:t> </a:t>
            </a:r>
            <a:r>
              <a:rPr lang="en-US" dirty="0" err="1"/>
              <a:t>vältimine</a:t>
            </a:r>
            <a:endParaRPr lang="en-US" dirty="0"/>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p:txBody>
          <a:bodyPr/>
          <a:lstStyle/>
          <a:p>
            <a:r>
              <a:rPr lang="en-US" dirty="0" err="1"/>
              <a:t>Teema</a:t>
            </a:r>
            <a:r>
              <a:rPr lang="en-US" dirty="0"/>
              <a:t> 4: </a:t>
            </a:r>
            <a:r>
              <a:rPr lang="et-EE" dirty="0"/>
              <a:t>Mõju hindamine</a:t>
            </a:r>
            <a:endParaRPr lang="en-US" dirty="0"/>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t-EE" dirty="0"/>
              <a:t>Videod ja harjutused</a:t>
            </a:r>
            <a:endParaRPr lang="en-US" dirty="0"/>
          </a:p>
        </p:txBody>
      </p:sp>
      <p:sp>
        <p:nvSpPr>
          <p:cNvPr id="16" name="TextBox 15">
            <a:extLst>
              <a:ext uri="{FF2B5EF4-FFF2-40B4-BE49-F238E27FC236}">
                <a16:creationId xmlns:a16="http://schemas.microsoft.com/office/drawing/2014/main" id="{8A54B590-BFD2-4697-9F6E-F13FC752E63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This project has been funded with support from the European Commission. This publication reflects the views only of the author(s), and the Commission cannot be held responsible for any use, which may be made of the information contained therein. </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g140252e3af8_0_35"/>
          <p:cNvSpPr txBox="1">
            <a:spLocks noGrp="1"/>
          </p:cNvSpPr>
          <p:nvPr>
            <p:ph type="body" idx="3"/>
          </p:nvPr>
        </p:nvSpPr>
        <p:spPr>
          <a:xfrm>
            <a:off x="1755417" y="228600"/>
            <a:ext cx="4716300" cy="1071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US" sz="2800" dirty="0"/>
              <a:t>CONSERVATION X LABS</a:t>
            </a:r>
            <a:endParaRPr dirty="0"/>
          </a:p>
        </p:txBody>
      </p:sp>
      <p:pic>
        <p:nvPicPr>
          <p:cNvPr id="932" name="Google Shape;932;g140252e3af8_0_35" descr="Ico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l="35165"/>
          <a:stretch/>
        </p:blipFill>
        <p:spPr>
          <a:xfrm>
            <a:off x="9820894" y="5106391"/>
            <a:ext cx="2371105" cy="1765372"/>
          </a:xfrm>
          <a:prstGeom prst="rect">
            <a:avLst/>
          </a:prstGeom>
          <a:noFill/>
          <a:ln>
            <a:noFill/>
          </a:ln>
        </p:spPr>
      </p:pic>
      <p:sp>
        <p:nvSpPr>
          <p:cNvPr id="933" name="Google Shape;933;g140252e3af8_0_35"/>
          <p:cNvSpPr txBox="1"/>
          <p:nvPr/>
        </p:nvSpPr>
        <p:spPr>
          <a:xfrm>
            <a:off x="1512124" y="1299990"/>
            <a:ext cx="5214600" cy="5632271"/>
          </a:xfrm>
          <a:prstGeom prst="rect">
            <a:avLst/>
          </a:prstGeom>
          <a:noFill/>
          <a:ln>
            <a:noFill/>
          </a:ln>
        </p:spPr>
        <p:txBody>
          <a:bodyPr spcFirstLastPara="1" wrap="square" lIns="91425" tIns="45700" rIns="91425" bIns="45700" anchor="t" anchorCtr="0">
            <a:spAutoFit/>
          </a:bodyPr>
          <a:lstStyle/>
          <a:p>
            <a:pPr lvl="0">
              <a:spcAft>
                <a:spcPts val="1200"/>
              </a:spcAft>
            </a:pPr>
            <a:r>
              <a:rPr lang="en-US" sz="2400" dirty="0">
                <a:solidFill>
                  <a:schemeClr val="lt1"/>
                </a:solidFill>
                <a:ea typeface="Calibri"/>
                <a:cs typeface="Calibri"/>
                <a:sym typeface="Calibri"/>
              </a:rPr>
              <a:t>See on </a:t>
            </a:r>
            <a:r>
              <a:rPr lang="en-US" sz="2400" dirty="0" err="1">
                <a:solidFill>
                  <a:schemeClr val="lt1"/>
                </a:solidFill>
                <a:ea typeface="Calibri"/>
                <a:cs typeface="Calibri"/>
                <a:sym typeface="Calibri"/>
              </a:rPr>
              <a:t>avatud</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veebipõhine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projektiplatvorm</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kus</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ettevõtlus</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looduskaitse</a:t>
            </a:r>
            <a:r>
              <a:rPr lang="en-US" sz="2400" dirty="0">
                <a:solidFill>
                  <a:schemeClr val="lt1"/>
                </a:solidFill>
                <a:ea typeface="Calibri"/>
                <a:cs typeface="Calibri"/>
                <a:sym typeface="Calibri"/>
              </a:rPr>
              <a:t>- ja </a:t>
            </a:r>
            <a:r>
              <a:rPr lang="en-US" sz="2400" dirty="0" err="1">
                <a:solidFill>
                  <a:schemeClr val="lt1"/>
                </a:solidFill>
                <a:ea typeface="Calibri"/>
                <a:cs typeface="Calibri"/>
                <a:sym typeface="Calibri"/>
              </a:rPr>
              <a:t>tehnoloogiakogukonnad</a:t>
            </a:r>
            <a:r>
              <a:rPr lang="en-US" sz="2400" dirty="0">
                <a:solidFill>
                  <a:schemeClr val="lt1"/>
                </a:solidFill>
                <a:ea typeface="Calibri"/>
                <a:cs typeface="Calibri"/>
                <a:sym typeface="Calibri"/>
              </a:rPr>
              <a:t> </a:t>
            </a:r>
            <a:r>
              <a:rPr lang="et-EE" sz="2400" dirty="0">
                <a:solidFill>
                  <a:schemeClr val="lt1"/>
                </a:solidFill>
                <a:ea typeface="Calibri"/>
                <a:cs typeface="Calibri"/>
                <a:sym typeface="Calibri"/>
              </a:rPr>
              <a:t>tulevad</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kokku</a:t>
            </a:r>
            <a:r>
              <a:rPr lang="en-US" sz="2400" dirty="0">
                <a:solidFill>
                  <a:schemeClr val="lt1"/>
                </a:solidFill>
                <a:ea typeface="Calibri"/>
                <a:cs typeface="Calibri"/>
                <a:sym typeface="Calibri"/>
              </a:rPr>
              <a:t>, et </a:t>
            </a:r>
            <a:r>
              <a:rPr lang="en-US" sz="2400" dirty="0" err="1">
                <a:solidFill>
                  <a:schemeClr val="lt1"/>
                </a:solidFill>
                <a:ea typeface="Calibri"/>
                <a:cs typeface="Calibri"/>
                <a:sym typeface="Calibri"/>
              </a:rPr>
              <a:t>teha</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koostööd</a:t>
            </a:r>
            <a:r>
              <a:rPr lang="en-US" sz="2400" dirty="0">
                <a:solidFill>
                  <a:schemeClr val="lt1"/>
                </a:solidFill>
                <a:ea typeface="Calibri"/>
                <a:cs typeface="Calibri"/>
                <a:sym typeface="Calibri"/>
              </a:rPr>
              <a:t>,</a:t>
            </a:r>
            <a:r>
              <a:rPr lang="et-EE" sz="2400" dirty="0">
                <a:solidFill>
                  <a:schemeClr val="lt1"/>
                </a:solidFill>
                <a:ea typeface="Calibri"/>
                <a:cs typeface="Calibri"/>
                <a:sym typeface="Calibri"/>
              </a:rPr>
              <a:t> leidmaks</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lahendusi</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inimtegevusest</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tingitud</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väljasuremisele</a:t>
            </a:r>
            <a:r>
              <a:rPr lang="en-US" sz="2400" dirty="0">
                <a:solidFill>
                  <a:schemeClr val="lt1"/>
                </a:solidFill>
                <a:ea typeface="Calibri"/>
                <a:cs typeface="Calibri"/>
                <a:sym typeface="Calibri"/>
              </a:rPr>
              <a:t>.</a:t>
            </a:r>
            <a:endParaRPr lang="et-EE" sz="2400" dirty="0">
              <a:solidFill>
                <a:schemeClr val="lt1"/>
              </a:solidFill>
              <a:ea typeface="Calibri"/>
              <a:cs typeface="Calibri"/>
              <a:sym typeface="Calibri"/>
            </a:endParaRPr>
          </a:p>
          <a:p>
            <a:pPr lvl="0">
              <a:spcAft>
                <a:spcPts val="1200"/>
              </a:spcAft>
            </a:pPr>
            <a:r>
              <a:rPr lang="en-US" sz="2400" dirty="0" err="1">
                <a:solidFill>
                  <a:schemeClr val="lt1"/>
                </a:solidFill>
                <a:ea typeface="Calibri"/>
                <a:cs typeface="Calibri"/>
                <a:sym typeface="Calibri"/>
              </a:rPr>
              <a:t>Digitaalses</a:t>
            </a:r>
            <a:r>
              <a:rPr lang="en-US" sz="2400" dirty="0">
                <a:solidFill>
                  <a:schemeClr val="lt1"/>
                </a:solidFill>
                <a:ea typeface="Calibri"/>
                <a:cs typeface="Calibri"/>
                <a:sym typeface="Calibri"/>
              </a:rPr>
              <a:t> </a:t>
            </a:r>
            <a:r>
              <a:rPr lang="et-EE" sz="2400" dirty="0">
                <a:solidFill>
                  <a:schemeClr val="lt1"/>
                </a:solidFill>
                <a:ea typeface="Calibri"/>
                <a:cs typeface="Calibri"/>
                <a:sym typeface="Calibri"/>
              </a:rPr>
              <a:t>keskkonnas</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saate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väljakutsele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vastata</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väljakutsebrauseris</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liituda</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projektiga</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projektibrauseris</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postitada</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uue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idee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ideede</a:t>
            </a:r>
            <a:r>
              <a:rPr lang="en-US" sz="2400" dirty="0">
                <a:solidFill>
                  <a:schemeClr val="lt1"/>
                </a:solidFill>
                <a:ea typeface="Calibri"/>
                <a:cs typeface="Calibri"/>
                <a:sym typeface="Calibri"/>
              </a:rPr>
              <a:t> salve ja </a:t>
            </a:r>
            <a:r>
              <a:rPr lang="en-US" sz="2400" dirty="0" err="1">
                <a:solidFill>
                  <a:schemeClr val="lt1"/>
                </a:solidFill>
                <a:ea typeface="Calibri"/>
                <a:cs typeface="Calibri"/>
                <a:sym typeface="Calibri"/>
              </a:rPr>
              <a:t>arutada</a:t>
            </a:r>
            <a:r>
              <a:rPr lang="en-US" sz="2400" dirty="0">
                <a:solidFill>
                  <a:schemeClr val="lt1"/>
                </a:solidFill>
                <a:ea typeface="Calibri"/>
                <a:cs typeface="Calibri"/>
                <a:sym typeface="Calibri"/>
              </a:rPr>
              <a:t> </a:t>
            </a:r>
            <a:r>
              <a:rPr lang="et-EE" sz="2400" dirty="0">
                <a:solidFill>
                  <a:schemeClr val="lt1"/>
                </a:solidFill>
                <a:ea typeface="Calibri"/>
                <a:cs typeface="Calibri"/>
                <a:sym typeface="Calibri"/>
              </a:rPr>
              <a:t>keerulisemaid </a:t>
            </a:r>
            <a:r>
              <a:rPr lang="en-US" sz="2400" dirty="0" err="1">
                <a:solidFill>
                  <a:schemeClr val="lt1"/>
                </a:solidFill>
                <a:ea typeface="Calibri"/>
                <a:cs typeface="Calibri"/>
                <a:sym typeface="Calibri"/>
              </a:rPr>
              <a:t>probleeme</a:t>
            </a:r>
            <a:r>
              <a:rPr lang="en-US" sz="2400" dirty="0">
                <a:solidFill>
                  <a:schemeClr val="lt1"/>
                </a:solidFill>
                <a:ea typeface="Calibri"/>
                <a:cs typeface="Calibri"/>
                <a:sym typeface="Calibri"/>
              </a:rPr>
              <a:t> </a:t>
            </a:r>
            <a:r>
              <a:rPr lang="en-US" sz="2400" dirty="0" err="1">
                <a:solidFill>
                  <a:schemeClr val="lt1"/>
                </a:solidFill>
                <a:ea typeface="Calibri"/>
                <a:cs typeface="Calibri"/>
                <a:sym typeface="Calibri"/>
              </a:rPr>
              <a:t>probleemipangas</a:t>
            </a:r>
            <a:r>
              <a:rPr lang="en-US" sz="2400" dirty="0">
                <a:solidFill>
                  <a:schemeClr val="lt1"/>
                </a:solidFill>
                <a:ea typeface="Calibri"/>
                <a:cs typeface="Calibri"/>
                <a:sym typeface="Calibri"/>
              </a:rPr>
              <a:t>.</a:t>
            </a:r>
            <a:endParaRPr sz="2400" dirty="0">
              <a:solidFill>
                <a:schemeClr val="lt1"/>
              </a:solidFill>
              <a:latin typeface="Calibri"/>
              <a:ea typeface="Calibri"/>
              <a:cs typeface="Calibri"/>
              <a:sym typeface="Calibri"/>
            </a:endParaRPr>
          </a:p>
          <a:p>
            <a:pPr marL="0" marR="0" lvl="0" indent="0" algn="l" rtl="0">
              <a:spcBef>
                <a:spcPts val="0"/>
              </a:spcBef>
              <a:spcAft>
                <a:spcPts val="1200"/>
              </a:spcAft>
              <a:buNone/>
            </a:pPr>
            <a:r>
              <a:rPr lang="en-US" sz="2400" u="sng"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Link Conservation X Labs </a:t>
            </a:r>
            <a:r>
              <a:rPr lang="en-US" sz="2400" u="sng"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lehele</a:t>
            </a:r>
            <a:r>
              <a:rPr lang="en-US" sz="2400" u="sng"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endParaRPr sz="2400" dirty="0">
              <a:solidFill>
                <a:schemeClr val="bg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934" name="Google Shape;934;g140252e3af8_0_35" descr="Logo&#10;&#10;Description automatically generated"/>
          <p:cNvPicPr preferRelativeResize="0">
            <a:picLocks noGrp="1"/>
          </p:cNvPicPr>
          <p:nvPr>
            <p:ph type="pic" idx="2"/>
          </p:nvPr>
        </p:nvPicPr>
        <p:blipFill rotWithShape="1">
          <a:blip r:embed="rId5">
            <a:alphaModFix/>
          </a:blip>
          <a:srcRect l="27432" r="27432"/>
          <a:stretch/>
        </p:blipFill>
        <p:spPr>
          <a:xfrm>
            <a:off x="6852062" y="228600"/>
            <a:ext cx="5105121" cy="6362700"/>
          </a:xfrm>
          <a:prstGeom prst="rect">
            <a:avLst/>
          </a:prstGeom>
          <a:solidFill>
            <a:schemeClr val="lt1"/>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outdoor, ground, sitting&#10;&#10;Description automatically generated">
            <a:extLst>
              <a:ext uri="{FF2B5EF4-FFF2-40B4-BE49-F238E27FC236}">
                <a16:creationId xmlns:a16="http://schemas.microsoft.com/office/drawing/2014/main" id="{BF2C9E0F-051A-1F44-AAE5-04B7C58B66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55417" y="228600"/>
            <a:ext cx="4716425" cy="823715"/>
          </a:xfrm>
        </p:spPr>
        <p:txBody>
          <a:bodyPr>
            <a:normAutofit fontScale="55000" lnSpcReduction="20000"/>
          </a:bodyPr>
          <a:lstStyle/>
          <a:p>
            <a:pPr algn="ctr"/>
            <a:r>
              <a:rPr lang="en-US" sz="5500" dirty="0"/>
              <a:t>TAKISTUSTE MUUTMINE TUGEVUSTEKS </a:t>
            </a:r>
            <a:endParaRPr lang="en-US"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12124" y="1439138"/>
            <a:ext cx="5214497" cy="4278094"/>
          </a:xfrm>
          <a:prstGeom prst="rect">
            <a:avLst/>
          </a:prstGeom>
          <a:noFill/>
        </p:spPr>
        <p:txBody>
          <a:bodyPr wrap="square" rtlCol="0">
            <a:spAutoFit/>
          </a:bodyPr>
          <a:lstStyle/>
          <a:p>
            <a:r>
              <a:rPr lang="en-US" sz="2400" dirty="0">
                <a:solidFill>
                  <a:schemeClr val="bg1"/>
                </a:solidFill>
              </a:rPr>
              <a:t>Pole </a:t>
            </a:r>
            <a:r>
              <a:rPr lang="en-US" sz="2400" dirty="0" err="1">
                <a:solidFill>
                  <a:schemeClr val="bg1"/>
                </a:solidFill>
              </a:rPr>
              <a:t>midagi</a:t>
            </a:r>
            <a:r>
              <a:rPr lang="en-US" sz="2400" dirty="0">
                <a:solidFill>
                  <a:schemeClr val="bg1"/>
                </a:solidFill>
              </a:rPr>
              <a:t> </a:t>
            </a:r>
            <a:r>
              <a:rPr lang="en-US" sz="2400" dirty="0" err="1">
                <a:solidFill>
                  <a:schemeClr val="bg1"/>
                </a:solidFill>
              </a:rPr>
              <a:t>masendavamat</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tagasilöögi</a:t>
            </a:r>
            <a:r>
              <a:rPr lang="en-US" sz="2400" dirty="0">
                <a:solidFill>
                  <a:schemeClr val="bg1"/>
                </a:solidFill>
              </a:rPr>
              <a:t> </a:t>
            </a:r>
            <a:r>
              <a:rPr lang="en-US" sz="2400" dirty="0" err="1">
                <a:solidFill>
                  <a:schemeClr val="bg1"/>
                </a:solidFill>
              </a:rPr>
              <a:t>kogemine</a:t>
            </a:r>
            <a:r>
              <a:rPr lang="en-US" sz="2400" dirty="0">
                <a:solidFill>
                  <a:schemeClr val="bg1"/>
                </a:solidFill>
              </a:rPr>
              <a:t> – </a:t>
            </a:r>
            <a:r>
              <a:rPr lang="en-US" sz="2400" dirty="0" err="1">
                <a:solidFill>
                  <a:schemeClr val="bg1"/>
                </a:solidFill>
              </a:rPr>
              <a:t>kui</a:t>
            </a:r>
            <a:r>
              <a:rPr lang="en-US" sz="2400" dirty="0">
                <a:solidFill>
                  <a:schemeClr val="bg1"/>
                </a:solidFill>
              </a:rPr>
              <a:t> </a:t>
            </a:r>
            <a:r>
              <a:rPr lang="en-US" sz="2400" dirty="0" err="1">
                <a:solidFill>
                  <a:schemeClr val="bg1"/>
                </a:solidFill>
              </a:rPr>
              <a:t>midagi</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meeskond</a:t>
            </a:r>
            <a:r>
              <a:rPr lang="en-US" sz="2400" dirty="0">
                <a:solidFill>
                  <a:schemeClr val="bg1"/>
                </a:solidFill>
              </a:rPr>
              <a:t> on </a:t>
            </a:r>
            <a:r>
              <a:rPr lang="en-US" sz="2400" dirty="0" err="1">
                <a:solidFill>
                  <a:schemeClr val="bg1"/>
                </a:solidFill>
              </a:rPr>
              <a:t>teinud</a:t>
            </a:r>
            <a:r>
              <a:rPr lang="en-US" sz="2400" dirty="0">
                <a:solidFill>
                  <a:schemeClr val="bg1"/>
                </a:solidFill>
              </a:rPr>
              <a:t>, </a:t>
            </a:r>
            <a:r>
              <a:rPr lang="en-US" sz="2400" dirty="0" err="1">
                <a:solidFill>
                  <a:schemeClr val="bg1"/>
                </a:solidFill>
              </a:rPr>
              <a:t>ei</a:t>
            </a:r>
            <a:r>
              <a:rPr lang="en-US" sz="2400" dirty="0">
                <a:solidFill>
                  <a:schemeClr val="bg1"/>
                </a:solidFill>
              </a:rPr>
              <a:t> </a:t>
            </a:r>
            <a:r>
              <a:rPr lang="en-US" sz="2400" dirty="0" err="1">
                <a:solidFill>
                  <a:schemeClr val="bg1"/>
                </a:solidFill>
              </a:rPr>
              <a:t>lähe</a:t>
            </a:r>
            <a:r>
              <a:rPr lang="en-US" sz="2400" dirty="0">
                <a:solidFill>
                  <a:schemeClr val="bg1"/>
                </a:solidFill>
              </a:rPr>
              <a:t> </a:t>
            </a:r>
            <a:r>
              <a:rPr lang="en-US" sz="2400" dirty="0" err="1">
                <a:solidFill>
                  <a:schemeClr val="bg1"/>
                </a:solidFill>
              </a:rPr>
              <a:t>lõpuks</a:t>
            </a:r>
            <a:r>
              <a:rPr lang="en-US" sz="2400" dirty="0">
                <a:solidFill>
                  <a:schemeClr val="bg1"/>
                </a:solidFill>
              </a:rPr>
              <a:t> </a:t>
            </a:r>
            <a:r>
              <a:rPr lang="en-US" sz="2400" dirty="0" err="1">
                <a:solidFill>
                  <a:schemeClr val="bg1"/>
                </a:solidFill>
              </a:rPr>
              <a:t>nii</a:t>
            </a:r>
            <a:r>
              <a:rPr lang="en-US" sz="2400" dirty="0">
                <a:solidFill>
                  <a:schemeClr val="bg1"/>
                </a:solidFill>
              </a:rPr>
              <a:t>, </a:t>
            </a:r>
            <a:r>
              <a:rPr lang="en-US" sz="2400" dirty="0" err="1">
                <a:solidFill>
                  <a:schemeClr val="bg1"/>
                </a:solidFill>
              </a:rPr>
              <a:t>nagu</a:t>
            </a:r>
            <a:r>
              <a:rPr lang="en-US" sz="2400" dirty="0">
                <a:solidFill>
                  <a:schemeClr val="bg1"/>
                </a:solidFill>
              </a:rPr>
              <a:t> </a:t>
            </a:r>
            <a:r>
              <a:rPr lang="en-US" sz="2400" dirty="0" err="1">
                <a:solidFill>
                  <a:schemeClr val="bg1"/>
                </a:solidFill>
              </a:rPr>
              <a:t>lootsite</a:t>
            </a:r>
            <a:r>
              <a:rPr lang="en-US" sz="2400" dirty="0">
                <a:solidFill>
                  <a:schemeClr val="bg1"/>
                </a:solidFill>
              </a:rPr>
              <a:t>. </a:t>
            </a:r>
            <a:endParaRPr lang="et-EE" sz="2400" dirty="0">
              <a:solidFill>
                <a:schemeClr val="bg1"/>
              </a:solidFill>
            </a:endParaRPr>
          </a:p>
          <a:p>
            <a:endParaRPr lang="et-EE" sz="2400" dirty="0">
              <a:solidFill>
                <a:schemeClr val="bg1"/>
              </a:solidFill>
            </a:endParaRPr>
          </a:p>
          <a:p>
            <a:r>
              <a:rPr lang="en-US" sz="2400" dirty="0" err="1">
                <a:solidFill>
                  <a:schemeClr val="bg1"/>
                </a:solidFill>
              </a:rPr>
              <a:t>Kuid</a:t>
            </a:r>
            <a:r>
              <a:rPr lang="en-US" sz="2400" dirty="0">
                <a:solidFill>
                  <a:schemeClr val="bg1"/>
                </a:solidFill>
              </a:rPr>
              <a:t> </a:t>
            </a:r>
            <a:r>
              <a:rPr lang="en-US" sz="2400" dirty="0" err="1">
                <a:solidFill>
                  <a:schemeClr val="bg1"/>
                </a:solidFill>
              </a:rPr>
              <a:t>mõnikord</a:t>
            </a:r>
            <a:r>
              <a:rPr lang="en-US" sz="2400" dirty="0">
                <a:solidFill>
                  <a:schemeClr val="bg1"/>
                </a:solidFill>
              </a:rPr>
              <a:t> on </a:t>
            </a:r>
            <a:r>
              <a:rPr lang="en-US" sz="2400" dirty="0" err="1">
                <a:solidFill>
                  <a:schemeClr val="bg1"/>
                </a:solidFill>
              </a:rPr>
              <a:t>oluline</a:t>
            </a:r>
            <a:r>
              <a:rPr lang="en-US" sz="2400" dirty="0">
                <a:solidFill>
                  <a:schemeClr val="bg1"/>
                </a:solidFill>
              </a:rPr>
              <a:t> </a:t>
            </a:r>
            <a:r>
              <a:rPr lang="en-US" sz="2400" dirty="0" err="1">
                <a:solidFill>
                  <a:schemeClr val="bg1"/>
                </a:solidFill>
              </a:rPr>
              <a:t>meeles</a:t>
            </a:r>
            <a:r>
              <a:rPr lang="en-US" sz="2400" dirty="0">
                <a:solidFill>
                  <a:schemeClr val="bg1"/>
                </a:solidFill>
              </a:rPr>
              <a:t> </a:t>
            </a:r>
            <a:r>
              <a:rPr lang="en-US" sz="2400" dirty="0" err="1">
                <a:solidFill>
                  <a:schemeClr val="bg1"/>
                </a:solidFill>
              </a:rPr>
              <a:t>pidada</a:t>
            </a:r>
            <a:r>
              <a:rPr lang="en-US" sz="2400" dirty="0">
                <a:solidFill>
                  <a:schemeClr val="bg1"/>
                </a:solidFill>
              </a:rPr>
              <a:t>, et see </a:t>
            </a:r>
            <a:r>
              <a:rPr lang="en-US" sz="2400" dirty="0" err="1">
                <a:solidFill>
                  <a:schemeClr val="bg1"/>
                </a:solidFill>
              </a:rPr>
              <a:t>pingutus</a:t>
            </a:r>
            <a:r>
              <a:rPr lang="en-US" sz="2400" dirty="0">
                <a:solidFill>
                  <a:schemeClr val="bg1"/>
                </a:solidFill>
              </a:rPr>
              <a:t> pole </a:t>
            </a:r>
            <a:r>
              <a:rPr lang="en-US" sz="2400" dirty="0" err="1">
                <a:solidFill>
                  <a:schemeClr val="bg1"/>
                </a:solidFill>
              </a:rPr>
              <a:t>raisatud</a:t>
            </a:r>
            <a:r>
              <a:rPr lang="en-US" sz="2400" dirty="0">
                <a:solidFill>
                  <a:schemeClr val="bg1"/>
                </a:solidFill>
              </a:rPr>
              <a:t> ja </a:t>
            </a:r>
            <a:r>
              <a:rPr lang="en-US" sz="2400" dirty="0" err="1">
                <a:solidFill>
                  <a:schemeClr val="bg1"/>
                </a:solidFill>
              </a:rPr>
              <a:t>igaüks</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vigadest</a:t>
            </a:r>
            <a:r>
              <a:rPr lang="en-US" sz="2400" dirty="0">
                <a:solidFill>
                  <a:schemeClr val="bg1"/>
                </a:solidFill>
              </a:rPr>
              <a:t> </a:t>
            </a:r>
            <a:r>
              <a:rPr lang="en-US" sz="2400" dirty="0" err="1">
                <a:solidFill>
                  <a:schemeClr val="bg1"/>
                </a:solidFill>
              </a:rPr>
              <a:t>õppida</a:t>
            </a:r>
            <a:r>
              <a:rPr lang="en-US" sz="2400" dirty="0">
                <a:solidFill>
                  <a:schemeClr val="bg1"/>
                </a:solidFill>
              </a:rPr>
              <a:t> –</a:t>
            </a:r>
            <a:endParaRPr lang="et-EE" sz="2400" dirty="0">
              <a:solidFill>
                <a:schemeClr val="bg1"/>
              </a:solidFill>
            </a:endParaRPr>
          </a:p>
          <a:p>
            <a:endParaRPr lang="et-EE" sz="2400" dirty="0">
              <a:solidFill>
                <a:schemeClr val="bg1"/>
              </a:solidFill>
            </a:endParaRPr>
          </a:p>
          <a:p>
            <a:pPr algn="ctr"/>
            <a:r>
              <a:rPr lang="en-US" sz="2800" b="1" dirty="0" err="1">
                <a:solidFill>
                  <a:schemeClr val="bg1"/>
                </a:solidFill>
              </a:rPr>
              <a:t>muutke</a:t>
            </a:r>
            <a:r>
              <a:rPr lang="en-US" sz="2800" b="1" dirty="0">
                <a:solidFill>
                  <a:schemeClr val="bg1"/>
                </a:solidFill>
              </a:rPr>
              <a:t> need </a:t>
            </a:r>
            <a:r>
              <a:rPr lang="en-US" sz="2800" b="1" dirty="0" err="1">
                <a:solidFill>
                  <a:schemeClr val="bg1"/>
                </a:solidFill>
              </a:rPr>
              <a:t>tagasilöögid</a:t>
            </a:r>
            <a:r>
              <a:rPr lang="en-US" sz="2800" b="1" dirty="0">
                <a:solidFill>
                  <a:schemeClr val="bg1"/>
                </a:solidFill>
              </a:rPr>
              <a:t> </a:t>
            </a:r>
            <a:r>
              <a:rPr lang="en-US" sz="2800" b="1" dirty="0" err="1">
                <a:solidFill>
                  <a:schemeClr val="bg1"/>
                </a:solidFill>
              </a:rPr>
              <a:t>edasiminekuks</a:t>
            </a:r>
            <a:r>
              <a:rPr lang="en-US" sz="2800" b="1" dirty="0">
                <a:solidFill>
                  <a:schemeClr val="bg1"/>
                </a:solidFill>
              </a:rPr>
              <a:t>!</a:t>
            </a:r>
            <a:endParaRPr lang="en-IE" sz="2000" b="1" dirty="0"/>
          </a:p>
        </p:txBody>
      </p:sp>
    </p:spTree>
    <p:extLst>
      <p:ext uri="{BB962C8B-B14F-4D97-AF65-F5344CB8AC3E}">
        <p14:creationId xmlns:p14="http://schemas.microsoft.com/office/powerpoint/2010/main" val="2740984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540613" y="642971"/>
            <a:ext cx="10808102" cy="582221"/>
          </a:xfrm>
        </p:spPr>
        <p:txBody>
          <a:bodyPr>
            <a:normAutofit fontScale="92500" lnSpcReduction="20000"/>
          </a:bodyPr>
          <a:lstStyle/>
          <a:p>
            <a:pPr algn="ctr"/>
            <a:r>
              <a:rPr lang="et-EE" sz="4400" dirty="0">
                <a:solidFill>
                  <a:schemeClr val="bg1"/>
                </a:solidFill>
              </a:rPr>
              <a:t>JUURDEKASVU-USKUMUS </a:t>
            </a:r>
            <a:endParaRPr lang="en-US" sz="4400" dirty="0">
              <a:solidFill>
                <a:schemeClr val="bg1"/>
              </a:solidFill>
            </a:endParaRPr>
          </a:p>
          <a:p>
            <a:pPr algn="ctr"/>
            <a:endParaRPr lang="en-US" sz="4400" dirty="0">
              <a:solidFill>
                <a:schemeClr val="bg1"/>
              </a:solidFill>
            </a:endParaRPr>
          </a:p>
        </p:txBody>
      </p:sp>
      <p:sp>
        <p:nvSpPr>
          <p:cNvPr id="8" name="TextBox 7">
            <a:extLst>
              <a:ext uri="{FF2B5EF4-FFF2-40B4-BE49-F238E27FC236}">
                <a16:creationId xmlns:a16="http://schemas.microsoft.com/office/drawing/2014/main" id="{5E4BFAEE-2E31-4550-996B-DFCB1DCF6319}"/>
              </a:ext>
            </a:extLst>
          </p:cNvPr>
          <p:cNvSpPr txBox="1"/>
          <p:nvPr/>
        </p:nvSpPr>
        <p:spPr>
          <a:xfrm>
            <a:off x="540613" y="1314926"/>
            <a:ext cx="11651387" cy="5047536"/>
          </a:xfrm>
          <a:prstGeom prst="rect">
            <a:avLst/>
          </a:prstGeom>
          <a:noFill/>
        </p:spPr>
        <p:txBody>
          <a:bodyPr wrap="square">
            <a:spAutoFit/>
          </a:bodyPr>
          <a:lstStyle/>
          <a:p>
            <a:pPr>
              <a:spcAft>
                <a:spcPts val="1200"/>
              </a:spcAft>
            </a:pPr>
            <a:r>
              <a:rPr lang="en-IE" sz="2400" dirty="0" err="1">
                <a:solidFill>
                  <a:schemeClr val="bg1"/>
                </a:solidFill>
              </a:rPr>
              <a:t>Üks</a:t>
            </a:r>
            <a:r>
              <a:rPr lang="en-IE" sz="2400" dirty="0">
                <a:solidFill>
                  <a:schemeClr val="bg1"/>
                </a:solidFill>
              </a:rPr>
              <a:t> </a:t>
            </a:r>
            <a:r>
              <a:rPr lang="en-IE" sz="2400" dirty="0" err="1">
                <a:solidFill>
                  <a:schemeClr val="bg1"/>
                </a:solidFill>
              </a:rPr>
              <a:t>võimalus</a:t>
            </a:r>
            <a:r>
              <a:rPr lang="en-IE" sz="2400" dirty="0">
                <a:solidFill>
                  <a:schemeClr val="bg1"/>
                </a:solidFill>
              </a:rPr>
              <a:t> </a:t>
            </a:r>
            <a:r>
              <a:rPr lang="en-IE" sz="2400" dirty="0" err="1">
                <a:solidFill>
                  <a:schemeClr val="bg1"/>
                </a:solidFill>
              </a:rPr>
              <a:t>tagasilöögiga</a:t>
            </a:r>
            <a:r>
              <a:rPr lang="en-IE" sz="2400" dirty="0">
                <a:solidFill>
                  <a:schemeClr val="bg1"/>
                </a:solidFill>
              </a:rPr>
              <a:t> </a:t>
            </a:r>
            <a:r>
              <a:rPr lang="en-IE" sz="2400" dirty="0" err="1">
                <a:solidFill>
                  <a:schemeClr val="bg1"/>
                </a:solidFill>
              </a:rPr>
              <a:t>toimetulemiseks</a:t>
            </a:r>
            <a:r>
              <a:rPr lang="en-IE" sz="2400" dirty="0">
                <a:solidFill>
                  <a:schemeClr val="bg1"/>
                </a:solidFill>
              </a:rPr>
              <a:t> on </a:t>
            </a:r>
            <a:r>
              <a:rPr lang="en-IE" sz="2400" dirty="0" err="1">
                <a:solidFill>
                  <a:schemeClr val="bg1"/>
                </a:solidFill>
              </a:rPr>
              <a:t>käsitleda</a:t>
            </a:r>
            <a:r>
              <a:rPr lang="en-IE" sz="2400" dirty="0">
                <a:solidFill>
                  <a:schemeClr val="bg1"/>
                </a:solidFill>
              </a:rPr>
              <a:t> </a:t>
            </a:r>
            <a:r>
              <a:rPr lang="en-IE" sz="2400" dirty="0" err="1">
                <a:solidFill>
                  <a:schemeClr val="bg1"/>
                </a:solidFill>
              </a:rPr>
              <a:t>seda</a:t>
            </a:r>
            <a:r>
              <a:rPr lang="en-IE" sz="2400" dirty="0">
                <a:solidFill>
                  <a:schemeClr val="bg1"/>
                </a:solidFill>
              </a:rPr>
              <a:t> </a:t>
            </a:r>
            <a:r>
              <a:rPr lang="en-IE" sz="2400" dirty="0" err="1">
                <a:solidFill>
                  <a:schemeClr val="bg1"/>
                </a:solidFill>
              </a:rPr>
              <a:t>õppimisvõimalusena</a:t>
            </a:r>
            <a:r>
              <a:rPr lang="en-IE" sz="2400" dirty="0">
                <a:solidFill>
                  <a:schemeClr val="bg1"/>
                </a:solidFill>
              </a:rPr>
              <a:t> – </a:t>
            </a:r>
            <a:r>
              <a:rPr lang="en-IE" sz="2400" dirty="0" err="1">
                <a:solidFill>
                  <a:schemeClr val="bg1"/>
                </a:solidFill>
              </a:rPr>
              <a:t>teha</a:t>
            </a:r>
            <a:r>
              <a:rPr lang="en-IE" sz="2400" dirty="0">
                <a:solidFill>
                  <a:schemeClr val="bg1"/>
                </a:solidFill>
              </a:rPr>
              <a:t> </a:t>
            </a:r>
            <a:r>
              <a:rPr lang="en-IE" sz="2400" dirty="0" err="1">
                <a:solidFill>
                  <a:schemeClr val="bg1"/>
                </a:solidFill>
              </a:rPr>
              <a:t>kindlaks</a:t>
            </a:r>
            <a:r>
              <a:rPr lang="en-IE" sz="2400" dirty="0">
                <a:solidFill>
                  <a:schemeClr val="bg1"/>
                </a:solidFill>
              </a:rPr>
              <a:t>, mis </a:t>
            </a:r>
            <a:r>
              <a:rPr lang="en-IE" sz="2400" dirty="0" err="1">
                <a:solidFill>
                  <a:schemeClr val="bg1"/>
                </a:solidFill>
              </a:rPr>
              <a:t>läks</a:t>
            </a:r>
            <a:r>
              <a:rPr lang="en-IE" sz="2400" dirty="0">
                <a:solidFill>
                  <a:schemeClr val="bg1"/>
                </a:solidFill>
              </a:rPr>
              <a:t> </a:t>
            </a:r>
            <a:r>
              <a:rPr lang="en-IE" sz="2400" dirty="0" err="1">
                <a:solidFill>
                  <a:schemeClr val="bg1"/>
                </a:solidFill>
              </a:rPr>
              <a:t>valesti</a:t>
            </a:r>
            <a:r>
              <a:rPr lang="en-IE" sz="2400" dirty="0">
                <a:solidFill>
                  <a:schemeClr val="bg1"/>
                </a:solidFill>
              </a:rPr>
              <a:t> ja </a:t>
            </a:r>
            <a:r>
              <a:rPr lang="en-IE" sz="2400" dirty="0" err="1">
                <a:solidFill>
                  <a:schemeClr val="bg1"/>
                </a:solidFill>
              </a:rPr>
              <a:t>kuidas</a:t>
            </a:r>
            <a:r>
              <a:rPr lang="en-IE" sz="2400" dirty="0">
                <a:solidFill>
                  <a:schemeClr val="bg1"/>
                </a:solidFill>
              </a:rPr>
              <a:t> </a:t>
            </a:r>
            <a:r>
              <a:rPr lang="en-IE" sz="2400" dirty="0" err="1">
                <a:solidFill>
                  <a:schemeClr val="bg1"/>
                </a:solidFill>
              </a:rPr>
              <a:t>saaks</a:t>
            </a:r>
            <a:r>
              <a:rPr lang="en-IE" sz="2400" dirty="0">
                <a:solidFill>
                  <a:schemeClr val="bg1"/>
                </a:solidFill>
              </a:rPr>
              <a:t> </a:t>
            </a:r>
            <a:r>
              <a:rPr lang="en-IE" sz="2400" dirty="0" err="1">
                <a:solidFill>
                  <a:schemeClr val="bg1"/>
                </a:solidFill>
              </a:rPr>
              <a:t>grupis</a:t>
            </a:r>
            <a:r>
              <a:rPr lang="en-IE" sz="2400" dirty="0">
                <a:solidFill>
                  <a:schemeClr val="bg1"/>
                </a:solidFill>
              </a:rPr>
              <a:t> </a:t>
            </a:r>
            <a:r>
              <a:rPr lang="en-IE" sz="2400" dirty="0" err="1">
                <a:solidFill>
                  <a:schemeClr val="bg1"/>
                </a:solidFill>
              </a:rPr>
              <a:t>selliseid</a:t>
            </a:r>
            <a:r>
              <a:rPr lang="en-IE" sz="2400" dirty="0">
                <a:solidFill>
                  <a:schemeClr val="bg1"/>
                </a:solidFill>
              </a:rPr>
              <a:t> </a:t>
            </a:r>
            <a:r>
              <a:rPr lang="en-IE" sz="2400" dirty="0" err="1">
                <a:solidFill>
                  <a:schemeClr val="bg1"/>
                </a:solidFill>
              </a:rPr>
              <a:t>probleeme</a:t>
            </a:r>
            <a:r>
              <a:rPr lang="en-IE" sz="2400" dirty="0">
                <a:solidFill>
                  <a:schemeClr val="bg1"/>
                </a:solidFill>
              </a:rPr>
              <a:t> </a:t>
            </a:r>
            <a:r>
              <a:rPr lang="en-IE" sz="2400" dirty="0" err="1">
                <a:solidFill>
                  <a:schemeClr val="bg1"/>
                </a:solidFill>
              </a:rPr>
              <a:t>tulevikus</a:t>
            </a:r>
            <a:r>
              <a:rPr lang="en-IE" sz="2400" dirty="0">
                <a:solidFill>
                  <a:schemeClr val="bg1"/>
                </a:solidFill>
              </a:rPr>
              <a:t> </a:t>
            </a:r>
            <a:r>
              <a:rPr lang="en-IE" sz="2400" dirty="0" err="1">
                <a:solidFill>
                  <a:schemeClr val="bg1"/>
                </a:solidFill>
              </a:rPr>
              <a:t>vältida</a:t>
            </a:r>
            <a:r>
              <a:rPr lang="en-IE" sz="2400" dirty="0">
                <a:solidFill>
                  <a:schemeClr val="bg1"/>
                </a:solidFill>
              </a:rPr>
              <a:t>.</a:t>
            </a:r>
            <a:endParaRPr lang="et-EE" sz="2400" dirty="0">
              <a:solidFill>
                <a:schemeClr val="bg1"/>
              </a:solidFill>
            </a:endParaRPr>
          </a:p>
          <a:p>
            <a:pPr>
              <a:spcAft>
                <a:spcPts val="1200"/>
              </a:spcAft>
            </a:pPr>
            <a:r>
              <a:rPr lang="en-IE" sz="2400" dirty="0" err="1">
                <a:solidFill>
                  <a:schemeClr val="bg1"/>
                </a:solidFill>
              </a:rPr>
              <a:t>Vaadates</a:t>
            </a:r>
            <a:r>
              <a:rPr lang="en-IE" sz="2400" dirty="0">
                <a:solidFill>
                  <a:schemeClr val="bg1"/>
                </a:solidFill>
              </a:rPr>
              <a:t> </a:t>
            </a:r>
            <a:r>
              <a:rPr lang="en-IE" sz="2400" dirty="0" err="1">
                <a:solidFill>
                  <a:schemeClr val="bg1"/>
                </a:solidFill>
              </a:rPr>
              <a:t>tagasilööke</a:t>
            </a:r>
            <a:r>
              <a:rPr lang="en-IE" sz="2400" dirty="0">
                <a:solidFill>
                  <a:schemeClr val="bg1"/>
                </a:solidFill>
              </a:rPr>
              <a:t> </a:t>
            </a:r>
            <a:r>
              <a:rPr lang="en-IE" sz="2400" dirty="0" err="1">
                <a:solidFill>
                  <a:schemeClr val="bg1"/>
                </a:solidFill>
              </a:rPr>
              <a:t>sellistena</a:t>
            </a:r>
            <a:r>
              <a:rPr lang="en-IE" sz="2400" dirty="0">
                <a:solidFill>
                  <a:schemeClr val="bg1"/>
                </a:solidFill>
              </a:rPr>
              <a:t>, </a:t>
            </a:r>
            <a:r>
              <a:rPr lang="en-IE" sz="2400" dirty="0" err="1">
                <a:solidFill>
                  <a:schemeClr val="bg1"/>
                </a:solidFill>
              </a:rPr>
              <a:t>millega</a:t>
            </a:r>
            <a:r>
              <a:rPr lang="en-IE" sz="2400" dirty="0">
                <a:solidFill>
                  <a:schemeClr val="bg1"/>
                </a:solidFill>
              </a:rPr>
              <a:t> </a:t>
            </a:r>
            <a:r>
              <a:rPr lang="en-IE" sz="2400" dirty="0" err="1">
                <a:solidFill>
                  <a:schemeClr val="bg1"/>
                </a:solidFill>
              </a:rPr>
              <a:t>kõik</a:t>
            </a:r>
            <a:r>
              <a:rPr lang="en-IE" sz="2400" dirty="0">
                <a:solidFill>
                  <a:schemeClr val="bg1"/>
                </a:solidFill>
              </a:rPr>
              <a:t> </a:t>
            </a:r>
            <a:r>
              <a:rPr lang="en-IE" sz="2400" dirty="0" err="1">
                <a:solidFill>
                  <a:schemeClr val="bg1"/>
                </a:solidFill>
              </a:rPr>
              <a:t>rühmad</a:t>
            </a:r>
            <a:r>
              <a:rPr lang="en-IE" sz="2400" dirty="0">
                <a:solidFill>
                  <a:schemeClr val="bg1"/>
                </a:solidFill>
              </a:rPr>
              <a:t> </a:t>
            </a:r>
            <a:r>
              <a:rPr lang="en-IE" sz="2400" dirty="0" err="1">
                <a:solidFill>
                  <a:schemeClr val="bg1"/>
                </a:solidFill>
              </a:rPr>
              <a:t>mingil</a:t>
            </a:r>
            <a:r>
              <a:rPr lang="en-IE" sz="2400" dirty="0">
                <a:solidFill>
                  <a:schemeClr val="bg1"/>
                </a:solidFill>
              </a:rPr>
              <a:t> </a:t>
            </a:r>
            <a:r>
              <a:rPr lang="en-IE" sz="2400" dirty="0" err="1">
                <a:solidFill>
                  <a:schemeClr val="bg1"/>
                </a:solidFill>
              </a:rPr>
              <a:t>hetkel</a:t>
            </a:r>
            <a:r>
              <a:rPr lang="en-IE" sz="2400" dirty="0">
                <a:solidFill>
                  <a:schemeClr val="bg1"/>
                </a:solidFill>
              </a:rPr>
              <a:t> </a:t>
            </a:r>
            <a:r>
              <a:rPr lang="en-IE" sz="2400" dirty="0" err="1">
                <a:solidFill>
                  <a:schemeClr val="bg1"/>
                </a:solidFill>
              </a:rPr>
              <a:t>kokku</a:t>
            </a:r>
            <a:r>
              <a:rPr lang="en-IE" sz="2400" dirty="0">
                <a:solidFill>
                  <a:schemeClr val="bg1"/>
                </a:solidFill>
              </a:rPr>
              <a:t> </a:t>
            </a:r>
            <a:r>
              <a:rPr lang="en-IE" sz="2400" dirty="0" err="1">
                <a:solidFill>
                  <a:schemeClr val="bg1"/>
                </a:solidFill>
              </a:rPr>
              <a:t>puutuvad</a:t>
            </a:r>
            <a:r>
              <a:rPr lang="en-IE" sz="2400" dirty="0">
                <a:solidFill>
                  <a:schemeClr val="bg1"/>
                </a:solidFill>
              </a:rPr>
              <a:t>, </a:t>
            </a:r>
            <a:r>
              <a:rPr lang="en-IE" sz="2400" dirty="0" err="1">
                <a:solidFill>
                  <a:schemeClr val="bg1"/>
                </a:solidFill>
              </a:rPr>
              <a:t>võimaldab</a:t>
            </a:r>
            <a:r>
              <a:rPr lang="en-IE" sz="2400" dirty="0">
                <a:solidFill>
                  <a:schemeClr val="bg1"/>
                </a:solidFill>
              </a:rPr>
              <a:t> </a:t>
            </a:r>
            <a:r>
              <a:rPr lang="en-IE" sz="2400" dirty="0" err="1">
                <a:solidFill>
                  <a:schemeClr val="bg1"/>
                </a:solidFill>
              </a:rPr>
              <a:t>grupi</a:t>
            </a:r>
            <a:r>
              <a:rPr lang="en-IE" sz="2400" dirty="0">
                <a:solidFill>
                  <a:schemeClr val="bg1"/>
                </a:solidFill>
              </a:rPr>
              <a:t> </a:t>
            </a:r>
            <a:r>
              <a:rPr lang="en-IE" sz="2400" dirty="0" err="1">
                <a:solidFill>
                  <a:schemeClr val="bg1"/>
                </a:solidFill>
              </a:rPr>
              <a:t>liikmetel</a:t>
            </a:r>
            <a:r>
              <a:rPr lang="en-IE" sz="2400" dirty="0">
                <a:solidFill>
                  <a:schemeClr val="bg1"/>
                </a:solidFill>
              </a:rPr>
              <a:t> </a:t>
            </a:r>
            <a:r>
              <a:rPr lang="en-IE" sz="2400" dirty="0" err="1">
                <a:solidFill>
                  <a:schemeClr val="bg1"/>
                </a:solidFill>
              </a:rPr>
              <a:t>suurendada</a:t>
            </a:r>
            <a:r>
              <a:rPr lang="en-IE" sz="2400" dirty="0">
                <a:solidFill>
                  <a:schemeClr val="bg1"/>
                </a:solidFill>
              </a:rPr>
              <a:t> </a:t>
            </a:r>
            <a:r>
              <a:rPr lang="en-IE" sz="2400" dirty="0" err="1">
                <a:solidFill>
                  <a:schemeClr val="bg1"/>
                </a:solidFill>
              </a:rPr>
              <a:t>vastupidavust</a:t>
            </a:r>
            <a:r>
              <a:rPr lang="en-IE" sz="2400" dirty="0">
                <a:solidFill>
                  <a:schemeClr val="bg1"/>
                </a:solidFill>
              </a:rPr>
              <a:t> ja </a:t>
            </a:r>
            <a:r>
              <a:rPr lang="en-IE" sz="2400" dirty="0" err="1">
                <a:solidFill>
                  <a:schemeClr val="bg1"/>
                </a:solidFill>
              </a:rPr>
              <a:t>tulevikus</a:t>
            </a:r>
            <a:r>
              <a:rPr lang="en-IE" sz="2400" dirty="0">
                <a:solidFill>
                  <a:schemeClr val="bg1"/>
                </a:solidFill>
              </a:rPr>
              <a:t> </a:t>
            </a:r>
            <a:r>
              <a:rPr lang="en-IE" sz="2400" dirty="0" err="1">
                <a:solidFill>
                  <a:schemeClr val="bg1"/>
                </a:solidFill>
              </a:rPr>
              <a:t>sellistest</a:t>
            </a:r>
            <a:r>
              <a:rPr lang="en-IE" sz="2400" dirty="0">
                <a:solidFill>
                  <a:schemeClr val="bg1"/>
                </a:solidFill>
              </a:rPr>
              <a:t> </a:t>
            </a:r>
            <a:r>
              <a:rPr lang="en-IE" sz="2400" dirty="0" err="1">
                <a:solidFill>
                  <a:schemeClr val="bg1"/>
                </a:solidFill>
              </a:rPr>
              <a:t>tõketest</a:t>
            </a:r>
            <a:r>
              <a:rPr lang="en-IE" sz="2400" dirty="0">
                <a:solidFill>
                  <a:schemeClr val="bg1"/>
                </a:solidFill>
              </a:rPr>
              <a:t> </a:t>
            </a:r>
            <a:r>
              <a:rPr lang="en-IE" sz="2400" dirty="0" err="1">
                <a:solidFill>
                  <a:schemeClr val="bg1"/>
                </a:solidFill>
              </a:rPr>
              <a:t>läbi</a:t>
            </a:r>
            <a:r>
              <a:rPr lang="en-IE" sz="2400" dirty="0">
                <a:solidFill>
                  <a:schemeClr val="bg1"/>
                </a:solidFill>
              </a:rPr>
              <a:t> </a:t>
            </a:r>
            <a:r>
              <a:rPr lang="en-IE" sz="2400" dirty="0" err="1">
                <a:solidFill>
                  <a:schemeClr val="bg1"/>
                </a:solidFill>
              </a:rPr>
              <a:t>murda</a:t>
            </a:r>
            <a:r>
              <a:rPr lang="en-IE" sz="2400" dirty="0">
                <a:solidFill>
                  <a:schemeClr val="bg1"/>
                </a:solidFill>
              </a:rPr>
              <a:t>. </a:t>
            </a:r>
            <a:r>
              <a:rPr lang="en-IE" sz="2400" dirty="0" err="1">
                <a:solidFill>
                  <a:schemeClr val="bg1"/>
                </a:solidFill>
              </a:rPr>
              <a:t>Üks</a:t>
            </a:r>
            <a:r>
              <a:rPr lang="en-IE" sz="2400" dirty="0">
                <a:solidFill>
                  <a:schemeClr val="bg1"/>
                </a:solidFill>
              </a:rPr>
              <a:t> </a:t>
            </a:r>
            <a:r>
              <a:rPr lang="en-IE" sz="2400" dirty="0" err="1">
                <a:solidFill>
                  <a:schemeClr val="bg1"/>
                </a:solidFill>
              </a:rPr>
              <a:t>viis</a:t>
            </a:r>
            <a:r>
              <a:rPr lang="en-IE" sz="2400" dirty="0">
                <a:solidFill>
                  <a:schemeClr val="bg1"/>
                </a:solidFill>
              </a:rPr>
              <a:t> </a:t>
            </a:r>
            <a:r>
              <a:rPr lang="en-IE" sz="2400" dirty="0" err="1">
                <a:solidFill>
                  <a:schemeClr val="bg1"/>
                </a:solidFill>
              </a:rPr>
              <a:t>tagasilöökide</a:t>
            </a:r>
            <a:r>
              <a:rPr lang="en-IE" sz="2400" dirty="0">
                <a:solidFill>
                  <a:schemeClr val="bg1"/>
                </a:solidFill>
              </a:rPr>
              <a:t> </a:t>
            </a:r>
            <a:r>
              <a:rPr lang="en-IE" sz="2400" dirty="0" err="1">
                <a:solidFill>
                  <a:schemeClr val="bg1"/>
                </a:solidFill>
              </a:rPr>
              <a:t>positiivses</a:t>
            </a:r>
            <a:r>
              <a:rPr lang="en-IE" sz="2400" dirty="0">
                <a:solidFill>
                  <a:schemeClr val="bg1"/>
                </a:solidFill>
              </a:rPr>
              <a:t> </a:t>
            </a:r>
            <a:r>
              <a:rPr lang="en-IE" sz="2400" dirty="0" err="1">
                <a:solidFill>
                  <a:schemeClr val="bg1"/>
                </a:solidFill>
              </a:rPr>
              <a:t>valguses</a:t>
            </a:r>
            <a:r>
              <a:rPr lang="en-IE" sz="2400" dirty="0">
                <a:solidFill>
                  <a:schemeClr val="bg1"/>
                </a:solidFill>
              </a:rPr>
              <a:t> </a:t>
            </a:r>
            <a:r>
              <a:rPr lang="en-IE" sz="2400" dirty="0" err="1">
                <a:solidFill>
                  <a:schemeClr val="bg1"/>
                </a:solidFill>
              </a:rPr>
              <a:t>ümber</a:t>
            </a:r>
            <a:r>
              <a:rPr lang="en-IE" sz="2400" dirty="0">
                <a:solidFill>
                  <a:schemeClr val="bg1"/>
                </a:solidFill>
              </a:rPr>
              <a:t> </a:t>
            </a:r>
            <a:r>
              <a:rPr lang="en-IE" sz="2400" dirty="0" err="1">
                <a:solidFill>
                  <a:schemeClr val="bg1"/>
                </a:solidFill>
              </a:rPr>
              <a:t>kujundamiseks</a:t>
            </a:r>
            <a:r>
              <a:rPr lang="en-IE" sz="2400" dirty="0">
                <a:solidFill>
                  <a:schemeClr val="bg1"/>
                </a:solidFill>
              </a:rPr>
              <a:t> on </a:t>
            </a:r>
            <a:r>
              <a:rPr lang="en-IE" sz="2400" dirty="0" err="1">
                <a:solidFill>
                  <a:schemeClr val="bg1"/>
                </a:solidFill>
              </a:rPr>
              <a:t>omaks</a:t>
            </a:r>
            <a:r>
              <a:rPr lang="en-IE" sz="2400" dirty="0">
                <a:solidFill>
                  <a:schemeClr val="bg1"/>
                </a:solidFill>
              </a:rPr>
              <a:t> </a:t>
            </a:r>
            <a:r>
              <a:rPr lang="en-IE" sz="2400" dirty="0" err="1">
                <a:solidFill>
                  <a:schemeClr val="bg1"/>
                </a:solidFill>
              </a:rPr>
              <a:t>võtta</a:t>
            </a:r>
            <a:r>
              <a:rPr lang="en-IE" sz="2400" dirty="0">
                <a:solidFill>
                  <a:schemeClr val="bg1"/>
                </a:solidFill>
              </a:rPr>
              <a:t> </a:t>
            </a:r>
            <a:r>
              <a:rPr lang="en-IE" sz="2400" b="1" dirty="0" err="1">
                <a:solidFill>
                  <a:schemeClr val="bg1"/>
                </a:solidFill>
              </a:rPr>
              <a:t>juurdekasvu-uskumuse</a:t>
            </a:r>
            <a:r>
              <a:rPr lang="en-IE" sz="2400" b="1" dirty="0">
                <a:solidFill>
                  <a:schemeClr val="bg1"/>
                </a:solidFill>
              </a:rPr>
              <a:t> </a:t>
            </a:r>
            <a:r>
              <a:rPr lang="en-IE" sz="2400" b="1" dirty="0" err="1">
                <a:solidFill>
                  <a:schemeClr val="bg1"/>
                </a:solidFill>
              </a:rPr>
              <a:t>mõtteviisi</a:t>
            </a:r>
            <a:r>
              <a:rPr lang="en-IE" sz="2400" dirty="0">
                <a:solidFill>
                  <a:schemeClr val="bg1"/>
                </a:solidFill>
              </a:rPr>
              <a:t>.</a:t>
            </a:r>
            <a:endParaRPr lang="et-EE" sz="2400" dirty="0">
              <a:solidFill>
                <a:schemeClr val="bg1"/>
              </a:solidFill>
            </a:endParaRPr>
          </a:p>
          <a:p>
            <a:pPr>
              <a:spcAft>
                <a:spcPts val="1200"/>
              </a:spcAft>
            </a:pPr>
            <a:r>
              <a:rPr lang="en-IE" sz="2400" dirty="0" err="1">
                <a:solidFill>
                  <a:schemeClr val="bg1"/>
                </a:solidFill>
              </a:rPr>
              <a:t>Juurdekasvu-uskumuse</a:t>
            </a:r>
            <a:r>
              <a:rPr lang="en-IE" sz="2400" dirty="0">
                <a:solidFill>
                  <a:schemeClr val="bg1"/>
                </a:solidFill>
              </a:rPr>
              <a:t> </a:t>
            </a:r>
            <a:r>
              <a:rPr lang="en-IE" sz="2400" dirty="0" err="1">
                <a:solidFill>
                  <a:schemeClr val="bg1"/>
                </a:solidFill>
              </a:rPr>
              <a:t>mõtteviis</a:t>
            </a:r>
            <a:r>
              <a:rPr lang="en-IE" sz="2400" dirty="0">
                <a:solidFill>
                  <a:schemeClr val="bg1"/>
                </a:solidFill>
              </a:rPr>
              <a:t> on </a:t>
            </a:r>
            <a:r>
              <a:rPr lang="en-IE" sz="2400" dirty="0" err="1">
                <a:solidFill>
                  <a:schemeClr val="bg1"/>
                </a:solidFill>
              </a:rPr>
              <a:t>fikseeritud</a:t>
            </a:r>
            <a:r>
              <a:rPr lang="en-IE" sz="2400" dirty="0">
                <a:solidFill>
                  <a:schemeClr val="bg1"/>
                </a:solidFill>
              </a:rPr>
              <a:t> </a:t>
            </a:r>
            <a:r>
              <a:rPr lang="en-IE" sz="2400" dirty="0" err="1">
                <a:solidFill>
                  <a:schemeClr val="bg1"/>
                </a:solidFill>
              </a:rPr>
              <a:t>mõtteviisi</a:t>
            </a:r>
            <a:r>
              <a:rPr lang="en-IE" sz="2400" dirty="0">
                <a:solidFill>
                  <a:schemeClr val="bg1"/>
                </a:solidFill>
              </a:rPr>
              <a:t> </a:t>
            </a:r>
            <a:r>
              <a:rPr lang="en-IE" sz="2400" dirty="0" err="1">
                <a:solidFill>
                  <a:schemeClr val="bg1"/>
                </a:solidFill>
              </a:rPr>
              <a:t>vastand</a:t>
            </a:r>
            <a:r>
              <a:rPr lang="en-IE" sz="2400" dirty="0">
                <a:solidFill>
                  <a:schemeClr val="bg1"/>
                </a:solidFill>
              </a:rPr>
              <a:t>. </a:t>
            </a:r>
            <a:r>
              <a:rPr lang="en-IE" sz="2400" dirty="0" err="1">
                <a:solidFill>
                  <a:schemeClr val="bg1"/>
                </a:solidFill>
              </a:rPr>
              <a:t>Juurdekasvu-uskumuse</a:t>
            </a:r>
            <a:r>
              <a:rPr lang="en-IE" sz="2400" dirty="0">
                <a:solidFill>
                  <a:schemeClr val="bg1"/>
                </a:solidFill>
              </a:rPr>
              <a:t> </a:t>
            </a:r>
            <a:r>
              <a:rPr lang="en-IE" sz="2400" dirty="0" err="1">
                <a:solidFill>
                  <a:schemeClr val="bg1"/>
                </a:solidFill>
              </a:rPr>
              <a:t>mõtteviis</a:t>
            </a:r>
            <a:r>
              <a:rPr lang="en-IE" sz="2400" dirty="0">
                <a:solidFill>
                  <a:schemeClr val="bg1"/>
                </a:solidFill>
              </a:rPr>
              <a:t> </a:t>
            </a:r>
            <a:r>
              <a:rPr lang="en-IE" sz="2400" dirty="0" err="1">
                <a:solidFill>
                  <a:schemeClr val="bg1"/>
                </a:solidFill>
              </a:rPr>
              <a:t>viitab</a:t>
            </a:r>
            <a:r>
              <a:rPr lang="en-IE" sz="2400" dirty="0">
                <a:solidFill>
                  <a:schemeClr val="bg1"/>
                </a:solidFill>
              </a:rPr>
              <a:t> </a:t>
            </a:r>
            <a:r>
              <a:rPr lang="en-IE" sz="2400" dirty="0" err="1">
                <a:solidFill>
                  <a:schemeClr val="bg1"/>
                </a:solidFill>
              </a:rPr>
              <a:t>sellele</a:t>
            </a:r>
            <a:r>
              <a:rPr lang="en-IE" sz="2400" dirty="0">
                <a:solidFill>
                  <a:schemeClr val="bg1"/>
                </a:solidFill>
              </a:rPr>
              <a:t>, et </a:t>
            </a:r>
            <a:r>
              <a:rPr lang="en-IE" sz="2400" dirty="0" err="1">
                <a:solidFill>
                  <a:schemeClr val="bg1"/>
                </a:solidFill>
              </a:rPr>
              <a:t>saame</a:t>
            </a:r>
            <a:r>
              <a:rPr lang="en-IE" sz="2400" dirty="0">
                <a:solidFill>
                  <a:schemeClr val="bg1"/>
                </a:solidFill>
              </a:rPr>
              <a:t> </a:t>
            </a:r>
            <a:r>
              <a:rPr lang="en-IE" sz="2400" dirty="0" err="1">
                <a:solidFill>
                  <a:schemeClr val="bg1"/>
                </a:solidFill>
              </a:rPr>
              <a:t>oma</a:t>
            </a:r>
            <a:r>
              <a:rPr lang="en-IE" sz="2400" dirty="0">
                <a:solidFill>
                  <a:schemeClr val="bg1"/>
                </a:solidFill>
              </a:rPr>
              <a:t> </a:t>
            </a:r>
            <a:r>
              <a:rPr lang="en-IE" sz="2400" dirty="0" err="1">
                <a:solidFill>
                  <a:schemeClr val="bg1"/>
                </a:solidFill>
              </a:rPr>
              <a:t>vigadest</a:t>
            </a:r>
            <a:r>
              <a:rPr lang="en-IE" sz="2400" dirty="0">
                <a:solidFill>
                  <a:schemeClr val="bg1"/>
                </a:solidFill>
              </a:rPr>
              <a:t> </a:t>
            </a:r>
            <a:r>
              <a:rPr lang="en-IE" sz="2400" dirty="0" err="1">
                <a:solidFill>
                  <a:schemeClr val="bg1"/>
                </a:solidFill>
              </a:rPr>
              <a:t>õppida</a:t>
            </a:r>
            <a:r>
              <a:rPr lang="en-IE" sz="2400" dirty="0">
                <a:solidFill>
                  <a:schemeClr val="bg1"/>
                </a:solidFill>
              </a:rPr>
              <a:t> ja </a:t>
            </a:r>
            <a:r>
              <a:rPr lang="en-IE" sz="2400" dirty="0" err="1">
                <a:solidFill>
                  <a:schemeClr val="bg1"/>
                </a:solidFill>
              </a:rPr>
              <a:t>iga</a:t>
            </a:r>
            <a:r>
              <a:rPr lang="en-IE" sz="2400" dirty="0">
                <a:solidFill>
                  <a:schemeClr val="bg1"/>
                </a:solidFill>
              </a:rPr>
              <a:t> </a:t>
            </a:r>
            <a:r>
              <a:rPr lang="en-IE" sz="2400" dirty="0" err="1">
                <a:solidFill>
                  <a:schemeClr val="bg1"/>
                </a:solidFill>
              </a:rPr>
              <a:t>tehtud</a:t>
            </a:r>
            <a:r>
              <a:rPr lang="en-IE" sz="2400" dirty="0">
                <a:solidFill>
                  <a:schemeClr val="bg1"/>
                </a:solidFill>
              </a:rPr>
              <a:t> </a:t>
            </a:r>
            <a:r>
              <a:rPr lang="en-IE" sz="2400" dirty="0" err="1">
                <a:solidFill>
                  <a:schemeClr val="bg1"/>
                </a:solidFill>
              </a:rPr>
              <a:t>tagasilöök</a:t>
            </a:r>
            <a:r>
              <a:rPr lang="en-IE" sz="2400" dirty="0">
                <a:solidFill>
                  <a:schemeClr val="bg1"/>
                </a:solidFill>
              </a:rPr>
              <a:t> </a:t>
            </a:r>
            <a:r>
              <a:rPr lang="en-IE" sz="2400" dirty="0" err="1">
                <a:solidFill>
                  <a:schemeClr val="bg1"/>
                </a:solidFill>
              </a:rPr>
              <a:t>võib</a:t>
            </a:r>
            <a:r>
              <a:rPr lang="en-IE" sz="2400" dirty="0">
                <a:solidFill>
                  <a:schemeClr val="bg1"/>
                </a:solidFill>
              </a:rPr>
              <a:t> </a:t>
            </a:r>
            <a:r>
              <a:rPr lang="en-IE" sz="2400" dirty="0" err="1">
                <a:solidFill>
                  <a:schemeClr val="bg1"/>
                </a:solidFill>
              </a:rPr>
              <a:t>viia</a:t>
            </a:r>
            <a:r>
              <a:rPr lang="en-IE" sz="2400" dirty="0">
                <a:solidFill>
                  <a:schemeClr val="bg1"/>
                </a:solidFill>
              </a:rPr>
              <a:t> </a:t>
            </a:r>
            <a:r>
              <a:rPr lang="en-IE" sz="2400" dirty="0" err="1">
                <a:solidFill>
                  <a:schemeClr val="bg1"/>
                </a:solidFill>
              </a:rPr>
              <a:t>selleni</a:t>
            </a:r>
            <a:r>
              <a:rPr lang="en-IE" sz="2400" dirty="0">
                <a:solidFill>
                  <a:schemeClr val="bg1"/>
                </a:solidFill>
              </a:rPr>
              <a:t>, et </a:t>
            </a:r>
            <a:r>
              <a:rPr lang="en-IE" sz="2400" dirty="0" err="1">
                <a:solidFill>
                  <a:schemeClr val="bg1"/>
                </a:solidFill>
              </a:rPr>
              <a:t>muutume</a:t>
            </a:r>
            <a:r>
              <a:rPr lang="en-IE" sz="2400" dirty="0">
                <a:solidFill>
                  <a:schemeClr val="bg1"/>
                </a:solidFill>
              </a:rPr>
              <a:t> </a:t>
            </a:r>
            <a:r>
              <a:rPr lang="en-IE" sz="2400" dirty="0" err="1">
                <a:solidFill>
                  <a:schemeClr val="bg1"/>
                </a:solidFill>
              </a:rPr>
              <a:t>tugevamaks</a:t>
            </a:r>
            <a:r>
              <a:rPr lang="en-IE" sz="2400" dirty="0">
                <a:solidFill>
                  <a:schemeClr val="bg1"/>
                </a:solidFill>
              </a:rPr>
              <a:t>, </a:t>
            </a:r>
            <a:r>
              <a:rPr lang="en-IE" sz="2400" dirty="0" err="1">
                <a:solidFill>
                  <a:schemeClr val="bg1"/>
                </a:solidFill>
              </a:rPr>
              <a:t>vastupidavamaks</a:t>
            </a:r>
            <a:r>
              <a:rPr lang="en-IE" sz="2400" dirty="0">
                <a:solidFill>
                  <a:schemeClr val="bg1"/>
                </a:solidFill>
              </a:rPr>
              <a:t> ja </a:t>
            </a:r>
            <a:r>
              <a:rPr lang="en-IE" sz="2400" dirty="0" err="1">
                <a:solidFill>
                  <a:schemeClr val="bg1"/>
                </a:solidFill>
              </a:rPr>
              <a:t>võime</a:t>
            </a:r>
            <a:r>
              <a:rPr lang="en-IE" sz="2400" dirty="0">
                <a:solidFill>
                  <a:schemeClr val="bg1"/>
                </a:solidFill>
              </a:rPr>
              <a:t> </a:t>
            </a:r>
            <a:r>
              <a:rPr lang="en-IE" sz="2400" dirty="0" err="1">
                <a:solidFill>
                  <a:schemeClr val="bg1"/>
                </a:solidFill>
              </a:rPr>
              <a:t>lõpuks</a:t>
            </a:r>
            <a:r>
              <a:rPr lang="en-IE" sz="2400" dirty="0">
                <a:solidFill>
                  <a:schemeClr val="bg1"/>
                </a:solidFill>
              </a:rPr>
              <a:t> </a:t>
            </a:r>
            <a:r>
              <a:rPr lang="en-IE" sz="2400" dirty="0" err="1">
                <a:solidFill>
                  <a:schemeClr val="bg1"/>
                </a:solidFill>
              </a:rPr>
              <a:t>rohkem</a:t>
            </a:r>
            <a:r>
              <a:rPr lang="en-IE" sz="2400" dirty="0">
                <a:solidFill>
                  <a:schemeClr val="bg1"/>
                </a:solidFill>
              </a:rPr>
              <a:t> </a:t>
            </a:r>
            <a:r>
              <a:rPr lang="en-IE" sz="2400" dirty="0" err="1">
                <a:solidFill>
                  <a:schemeClr val="bg1"/>
                </a:solidFill>
              </a:rPr>
              <a:t>õppida</a:t>
            </a:r>
            <a:r>
              <a:rPr lang="en-IE" sz="2400" dirty="0">
                <a:solidFill>
                  <a:schemeClr val="bg1"/>
                </a:solidFill>
              </a:rPr>
              <a:t>.</a:t>
            </a:r>
            <a:endParaRPr lang="et-EE" sz="2400" dirty="0">
              <a:solidFill>
                <a:schemeClr val="bg1"/>
              </a:solidFill>
            </a:endParaRPr>
          </a:p>
          <a:p>
            <a:pPr>
              <a:spcAft>
                <a:spcPts val="1200"/>
              </a:spcAft>
            </a:pPr>
            <a:r>
              <a:rPr lang="en-IE" sz="2400" dirty="0" err="1">
                <a:solidFill>
                  <a:schemeClr val="bg1"/>
                </a:solidFill>
              </a:rPr>
              <a:t>Teadusuuringud</a:t>
            </a:r>
            <a:r>
              <a:rPr lang="en-IE" sz="2400" dirty="0">
                <a:solidFill>
                  <a:schemeClr val="bg1"/>
                </a:solidFill>
              </a:rPr>
              <a:t> </a:t>
            </a:r>
            <a:r>
              <a:rPr lang="en-IE" sz="2400" dirty="0" err="1">
                <a:solidFill>
                  <a:schemeClr val="bg1"/>
                </a:solidFill>
              </a:rPr>
              <a:t>seovad</a:t>
            </a:r>
            <a:r>
              <a:rPr lang="en-IE" sz="2400" dirty="0">
                <a:solidFill>
                  <a:schemeClr val="bg1"/>
                </a:solidFill>
              </a:rPr>
              <a:t> </a:t>
            </a:r>
            <a:r>
              <a:rPr lang="en-IE" sz="2400" dirty="0" err="1">
                <a:solidFill>
                  <a:schemeClr val="bg1"/>
                </a:solidFill>
              </a:rPr>
              <a:t>tugevalt</a:t>
            </a:r>
            <a:r>
              <a:rPr lang="en-IE" sz="2400" dirty="0">
                <a:solidFill>
                  <a:schemeClr val="bg1"/>
                </a:solidFill>
              </a:rPr>
              <a:t> </a:t>
            </a:r>
            <a:r>
              <a:rPr lang="en-IE" sz="2400" dirty="0" err="1">
                <a:solidFill>
                  <a:schemeClr val="bg1"/>
                </a:solidFill>
              </a:rPr>
              <a:t>inimesi</a:t>
            </a:r>
            <a:r>
              <a:rPr lang="en-IE" sz="2400" dirty="0">
                <a:solidFill>
                  <a:schemeClr val="bg1"/>
                </a:solidFill>
              </a:rPr>
              <a:t>, </a:t>
            </a:r>
            <a:r>
              <a:rPr lang="en-IE" sz="2400" dirty="0" err="1">
                <a:solidFill>
                  <a:schemeClr val="bg1"/>
                </a:solidFill>
              </a:rPr>
              <a:t>kes</a:t>
            </a:r>
            <a:r>
              <a:rPr lang="en-IE" sz="2400" dirty="0">
                <a:solidFill>
                  <a:schemeClr val="bg1"/>
                </a:solidFill>
              </a:rPr>
              <a:t> </a:t>
            </a:r>
            <a:r>
              <a:rPr lang="en-IE" sz="2400" dirty="0" err="1">
                <a:solidFill>
                  <a:schemeClr val="bg1"/>
                </a:solidFill>
              </a:rPr>
              <a:t>jälgivad</a:t>
            </a:r>
            <a:r>
              <a:rPr lang="en-IE" sz="2400" dirty="0">
                <a:solidFill>
                  <a:schemeClr val="bg1"/>
                </a:solidFill>
              </a:rPr>
              <a:t> </a:t>
            </a:r>
            <a:r>
              <a:rPr lang="en-IE" sz="2400" dirty="0" err="1">
                <a:solidFill>
                  <a:schemeClr val="bg1"/>
                </a:solidFill>
              </a:rPr>
              <a:t>juurdekasvu-uskumuse</a:t>
            </a:r>
            <a:r>
              <a:rPr lang="en-IE" sz="2400" dirty="0">
                <a:solidFill>
                  <a:schemeClr val="bg1"/>
                </a:solidFill>
              </a:rPr>
              <a:t> </a:t>
            </a:r>
            <a:r>
              <a:rPr lang="en-IE" sz="2400" dirty="0" err="1">
                <a:solidFill>
                  <a:schemeClr val="bg1"/>
                </a:solidFill>
              </a:rPr>
              <a:t>mõtteviisi</a:t>
            </a:r>
            <a:r>
              <a:rPr lang="en-IE" sz="2400" dirty="0">
                <a:solidFill>
                  <a:schemeClr val="bg1"/>
                </a:solidFill>
              </a:rPr>
              <a:t>, </a:t>
            </a:r>
            <a:r>
              <a:rPr lang="en-IE" sz="2400" dirty="0" err="1">
                <a:solidFill>
                  <a:schemeClr val="bg1"/>
                </a:solidFill>
              </a:rPr>
              <a:t>edukaks</a:t>
            </a:r>
            <a:r>
              <a:rPr lang="en-IE" sz="2400" dirty="0">
                <a:solidFill>
                  <a:schemeClr val="bg1"/>
                </a:solidFill>
              </a:rPr>
              <a:t> </a:t>
            </a:r>
            <a:r>
              <a:rPr lang="en-IE" sz="2400" dirty="0" err="1">
                <a:solidFill>
                  <a:schemeClr val="bg1"/>
                </a:solidFill>
              </a:rPr>
              <a:t>saamisega</a:t>
            </a:r>
            <a:r>
              <a:rPr lang="en-IE" sz="2400" dirty="0">
                <a:solidFill>
                  <a:schemeClr val="bg1"/>
                </a:solidFill>
              </a:rPr>
              <a:t>!</a:t>
            </a:r>
          </a:p>
          <a:p>
            <a:endParaRPr lang="en-IE" sz="1800" dirty="0">
              <a:solidFill>
                <a:schemeClr val="bg1"/>
              </a:solidFill>
            </a:endParaRPr>
          </a:p>
        </p:txBody>
      </p:sp>
    </p:spTree>
    <p:extLst>
      <p:ext uri="{BB962C8B-B14F-4D97-AF65-F5344CB8AC3E}">
        <p14:creationId xmlns:p14="http://schemas.microsoft.com/office/powerpoint/2010/main" val="276069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02935" y="1641830"/>
            <a:ext cx="5147674" cy="4847481"/>
          </a:xfrm>
          <a:prstGeom prst="rect">
            <a:avLst/>
          </a:prstGeom>
          <a:noFill/>
        </p:spPr>
        <p:txBody>
          <a:bodyPr wrap="square" rtlCol="0">
            <a:spAutoFit/>
          </a:bodyPr>
          <a:lstStyle/>
          <a:p>
            <a:r>
              <a:rPr lang="et-EE" sz="2400" dirty="0">
                <a:solidFill>
                  <a:schemeClr val="bg1"/>
                </a:solidFill>
              </a:rPr>
              <a:t>Soovitame järgnevaid allikaid ja artikleid täiendavaks lugemiseks: </a:t>
            </a:r>
            <a:endParaRPr lang="en-IE" sz="2400" dirty="0">
              <a:solidFill>
                <a:schemeClr val="bg1"/>
              </a:solidFill>
            </a:endParaRPr>
          </a:p>
          <a:p>
            <a:endParaRPr lang="en-IE" sz="2400" dirty="0">
              <a:solidFill>
                <a:schemeClr val="bg1"/>
              </a:solidFill>
            </a:endParaRPr>
          </a:p>
          <a:p>
            <a:pPr>
              <a:spcAft>
                <a:spcPts val="1800"/>
              </a:spcAft>
            </a:pPr>
            <a:r>
              <a:rPr lang="et-EE" sz="2400" dirty="0">
                <a:solidFill>
                  <a:schemeClr val="bg1"/>
                </a:solidFill>
                <a:hlinkClick r:id="rId3">
                  <a:extLst>
                    <a:ext uri="{A12FA001-AC4F-418D-AE19-62706E023703}">
                      <ahyp:hlinkClr xmlns:ahyp="http://schemas.microsoft.com/office/drawing/2018/hyperlinkcolor" val="tx"/>
                    </a:ext>
                  </a:extLst>
                </a:hlinkClick>
              </a:rPr>
              <a:t>S</a:t>
            </a:r>
            <a:r>
              <a:rPr lang="en-US" sz="2400" dirty="0" err="1">
                <a:solidFill>
                  <a:schemeClr val="bg1"/>
                </a:solidFill>
                <a:hlinkClick r:id="rId3">
                  <a:extLst>
                    <a:ext uri="{A12FA001-AC4F-418D-AE19-62706E023703}">
                      <ahyp:hlinkClr xmlns:ahyp="http://schemas.microsoft.com/office/drawing/2018/hyperlinkcolor" val="tx"/>
                    </a:ext>
                  </a:extLst>
                </a:hlinkClick>
              </a:rPr>
              <a:t>hort</a:t>
            </a:r>
            <a:r>
              <a:rPr lang="en-US" sz="2400" dirty="0">
                <a:solidFill>
                  <a:schemeClr val="bg1"/>
                </a:solidFill>
                <a:hlinkClick r:id="rId3">
                  <a:extLst>
                    <a:ext uri="{A12FA001-AC4F-418D-AE19-62706E023703}">
                      <ahyp:hlinkClr xmlns:ahyp="http://schemas.microsoft.com/office/drawing/2018/hyperlinkcolor" val="tx"/>
                    </a:ext>
                  </a:extLst>
                </a:hlinkClick>
              </a:rPr>
              <a:t> explanation and activities on building a growth mindset</a:t>
            </a:r>
            <a:endParaRPr lang="en-IE" sz="2400" dirty="0">
              <a:solidFill>
                <a:schemeClr val="bg1"/>
              </a:solidFill>
            </a:endParaRPr>
          </a:p>
          <a:p>
            <a:pPr>
              <a:spcAft>
                <a:spcPts val="1800"/>
              </a:spcAft>
            </a:pPr>
            <a:r>
              <a:rPr lang="en-US" sz="2400" dirty="0">
                <a:solidFill>
                  <a:schemeClr val="bg1"/>
                </a:solidFill>
                <a:hlinkClick r:id="rId4">
                  <a:extLst>
                    <a:ext uri="{A12FA001-AC4F-418D-AE19-62706E023703}">
                      <ahyp:hlinkClr xmlns:ahyp="http://schemas.microsoft.com/office/drawing/2018/hyperlinkcolor" val="tx"/>
                    </a:ext>
                  </a:extLst>
                </a:hlinkClick>
              </a:rPr>
              <a:t>Harvard Business Review on how to turn setbacks into Triumphs!</a:t>
            </a:r>
            <a:endParaRPr lang="et-EE" sz="2400" dirty="0">
              <a:solidFill>
                <a:schemeClr val="bg1"/>
              </a:solidFill>
            </a:endParaRPr>
          </a:p>
          <a:p>
            <a:pPr>
              <a:spcAft>
                <a:spcPts val="1800"/>
              </a:spcAft>
            </a:pPr>
            <a:r>
              <a:rPr lang="en-US" sz="2400" u="sng" dirty="0">
                <a:solidFill>
                  <a:schemeClr val="bg1"/>
                </a:solidFill>
                <a:ea typeface="Calibri"/>
                <a:cs typeface="Calibri"/>
                <a:sym typeface="Calibri"/>
                <a:hlinkClick r:id="rId5">
                  <a:extLst>
                    <a:ext uri="{A12FA001-AC4F-418D-AE19-62706E023703}">
                      <ahyp:hlinkClr xmlns:ahyp="http://schemas.microsoft.com/office/drawing/2018/hyperlinkcolor" val="tx"/>
                    </a:ext>
                  </a:extLst>
                </a:hlinkClick>
              </a:rPr>
              <a:t>Video which highlights some of the best techniques to manage projects</a:t>
            </a:r>
            <a:endParaRPr lang="et-EE" sz="2400" u="sng" dirty="0">
              <a:solidFill>
                <a:schemeClr val="bg1"/>
              </a:solidFill>
              <a:ea typeface="Calibri"/>
              <a:cs typeface="Calibri"/>
              <a:sym typeface="Calibri"/>
            </a:endParaRPr>
          </a:p>
          <a:p>
            <a:endParaRPr lang="en-US" sz="2400" dirty="0">
              <a:solidFill>
                <a:schemeClr val="lt1"/>
              </a:solidFill>
              <a:ea typeface="Calibri"/>
              <a:cs typeface="Calibri"/>
              <a:sym typeface="Calibri"/>
            </a:endParaRPr>
          </a:p>
          <a:p>
            <a:endParaRPr lang="en-IE" sz="2400" dirty="0">
              <a:solidFill>
                <a:schemeClr val="bg1"/>
              </a:solidFill>
            </a:endParaRPr>
          </a:p>
        </p:txBody>
      </p:sp>
      <p:pic>
        <p:nvPicPr>
          <p:cNvPr id="4" name="Picture Placeholder 3">
            <a:extLst>
              <a:ext uri="{FF2B5EF4-FFF2-40B4-BE49-F238E27FC236}">
                <a16:creationId xmlns:a16="http://schemas.microsoft.com/office/drawing/2014/main" id="{3D91BF35-EE69-477D-9E96-28957BC5C967}"/>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l="27433" r="27433"/>
          <a:stretch>
            <a:fillRect/>
          </a:stretch>
        </p:blipFill>
        <p:spPr/>
      </p:pic>
      <p:sp>
        <p:nvSpPr>
          <p:cNvPr id="6" name="Text Placeholder 1">
            <a:extLst>
              <a:ext uri="{FF2B5EF4-FFF2-40B4-BE49-F238E27FC236}">
                <a16:creationId xmlns:a16="http://schemas.microsoft.com/office/drawing/2014/main" id="{84A56F09-5A60-4964-A02C-8383B8AB6777}"/>
              </a:ext>
            </a:extLst>
          </p:cNvPr>
          <p:cNvSpPr txBox="1">
            <a:spLocks/>
          </p:cNvSpPr>
          <p:nvPr/>
        </p:nvSpPr>
        <p:spPr>
          <a:xfrm>
            <a:off x="1056835" y="398724"/>
            <a:ext cx="6039874" cy="59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t-EE" sz="2800"/>
              <a:t>ALLIKAD JA LISAMATERJALID</a:t>
            </a:r>
            <a:endParaRPr lang="en-US" sz="2800" dirty="0"/>
          </a:p>
        </p:txBody>
      </p:sp>
    </p:spTree>
    <p:extLst>
      <p:ext uri="{BB962C8B-B14F-4D97-AF65-F5344CB8AC3E}">
        <p14:creationId xmlns:p14="http://schemas.microsoft.com/office/powerpoint/2010/main" val="3390601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1912637" y="829582"/>
            <a:ext cx="9574760" cy="1068887"/>
          </a:xfrm>
        </p:spPr>
        <p:txBody>
          <a:bodyPr>
            <a:normAutofit/>
          </a:bodyPr>
          <a:lstStyle/>
          <a:p>
            <a:r>
              <a:rPr lang="en-IE" sz="4400" dirty="0"/>
              <a:t>PROJEKTI VÄSIMUSE VÄLTIMINE</a:t>
            </a:r>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4" name="TextBox 3">
            <a:extLst>
              <a:ext uri="{FF2B5EF4-FFF2-40B4-BE49-F238E27FC236}">
                <a16:creationId xmlns:a16="http://schemas.microsoft.com/office/drawing/2014/main" id="{6536218F-8E37-4316-A1AE-29C80FF17801}"/>
              </a:ext>
            </a:extLst>
          </p:cNvPr>
          <p:cNvSpPr txBox="1"/>
          <p:nvPr/>
        </p:nvSpPr>
        <p:spPr>
          <a:xfrm>
            <a:off x="763664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Edasijõudnud</a:t>
            </a:r>
            <a:endParaRPr lang="en-IE" sz="2800" b="1" dirty="0">
              <a:solidFill>
                <a:schemeClr val="bg1"/>
              </a:solidFill>
            </a:endParaRPr>
          </a:p>
        </p:txBody>
      </p:sp>
    </p:spTree>
    <p:extLst>
      <p:ext uri="{BB962C8B-B14F-4D97-AF65-F5344CB8AC3E}">
        <p14:creationId xmlns:p14="http://schemas.microsoft.com/office/powerpoint/2010/main" val="1130676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indoor&#10;&#10;Description automatically generated">
            <a:extLst>
              <a:ext uri="{FF2B5EF4-FFF2-40B4-BE49-F238E27FC236}">
                <a16:creationId xmlns:a16="http://schemas.microsoft.com/office/drawing/2014/main" id="{9F275CF7-15BD-8548-AC53-F368F3E873A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8458" b="8458"/>
          <a:stretch/>
        </p:blipFill>
        <p:spPr/>
      </p:pic>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228600"/>
            <a:ext cx="4716425" cy="765204"/>
          </a:xfrm>
        </p:spPr>
        <p:txBody>
          <a:bodyPr>
            <a:noAutofit/>
          </a:bodyPr>
          <a:lstStyle/>
          <a:p>
            <a:pPr algn="ctr"/>
            <a:r>
              <a:rPr lang="en-US" sz="2800" dirty="0"/>
              <a:t>PROJE</a:t>
            </a:r>
            <a:r>
              <a:rPr lang="et-EE" sz="2800" dirty="0"/>
              <a:t>K</a:t>
            </a:r>
            <a:r>
              <a:rPr lang="en-US" sz="2800" dirty="0"/>
              <a:t>T</a:t>
            </a:r>
            <a:r>
              <a:rPr lang="et-EE" sz="2800" dirty="0"/>
              <a:t>I VÄSIMUSE VÄLTIMINE</a:t>
            </a:r>
            <a:endParaRPr lang="en-US" sz="2800" dirty="0"/>
          </a:p>
          <a:p>
            <a:pPr algn="ctr"/>
            <a:endParaRPr lang="en-US" sz="2800"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524212" y="1497664"/>
            <a:ext cx="5105121" cy="4893647"/>
          </a:xfrm>
          <a:prstGeom prst="rect">
            <a:avLst/>
          </a:prstGeom>
          <a:noFill/>
        </p:spPr>
        <p:txBody>
          <a:bodyPr wrap="square" rtlCol="0">
            <a:spAutoFit/>
          </a:bodyPr>
          <a:lstStyle/>
          <a:p>
            <a:r>
              <a:rPr lang="en-US" sz="2400" dirty="0" err="1">
                <a:solidFill>
                  <a:schemeClr val="bg1"/>
                </a:solidFill>
              </a:rPr>
              <a:t>Projektiväsimus</a:t>
            </a:r>
            <a:r>
              <a:rPr lang="en-US" sz="2400" dirty="0">
                <a:solidFill>
                  <a:schemeClr val="bg1"/>
                </a:solidFill>
              </a:rPr>
              <a:t> </a:t>
            </a:r>
            <a:r>
              <a:rPr lang="en-US" sz="2400" dirty="0" err="1">
                <a:solidFill>
                  <a:schemeClr val="bg1"/>
                </a:solidFill>
              </a:rPr>
              <a:t>võib</a:t>
            </a:r>
            <a:r>
              <a:rPr lang="en-US" sz="2400" dirty="0">
                <a:solidFill>
                  <a:schemeClr val="bg1"/>
                </a:solidFill>
              </a:rPr>
              <a:t> olla </a:t>
            </a:r>
            <a:r>
              <a:rPr lang="en-US" sz="2400" dirty="0" err="1">
                <a:solidFill>
                  <a:schemeClr val="bg1"/>
                </a:solidFill>
              </a:rPr>
              <a:t>keeruline</a:t>
            </a:r>
            <a:r>
              <a:rPr lang="en-US" sz="2400" dirty="0">
                <a:solidFill>
                  <a:schemeClr val="bg1"/>
                </a:solidFill>
              </a:rPr>
              <a:t> </a:t>
            </a:r>
            <a:r>
              <a:rPr lang="en-US" sz="2400" dirty="0" err="1">
                <a:solidFill>
                  <a:schemeClr val="bg1"/>
                </a:solidFill>
              </a:rPr>
              <a:t>teema</a:t>
            </a:r>
            <a:r>
              <a:rPr lang="en-US" sz="2400" dirty="0">
                <a:solidFill>
                  <a:schemeClr val="bg1"/>
                </a:solidFill>
              </a:rPr>
              <a:t>, </a:t>
            </a:r>
            <a:r>
              <a:rPr lang="en-US" sz="2400" dirty="0" err="1">
                <a:solidFill>
                  <a:schemeClr val="bg1"/>
                </a:solidFill>
              </a:rPr>
              <a:t>kuid</a:t>
            </a:r>
            <a:r>
              <a:rPr lang="en-US" sz="2400" dirty="0">
                <a:solidFill>
                  <a:schemeClr val="bg1"/>
                </a:solidFill>
              </a:rPr>
              <a:t> </a:t>
            </a:r>
            <a:r>
              <a:rPr lang="en-US" sz="2400" dirty="0" err="1">
                <a:solidFill>
                  <a:schemeClr val="bg1"/>
                </a:solidFill>
              </a:rPr>
              <a:t>seda</a:t>
            </a:r>
            <a:r>
              <a:rPr lang="en-US" sz="2400" dirty="0">
                <a:solidFill>
                  <a:schemeClr val="bg1"/>
                </a:solidFill>
              </a:rPr>
              <a:t> on </a:t>
            </a:r>
            <a:r>
              <a:rPr lang="en-US" sz="2400" dirty="0" err="1">
                <a:solidFill>
                  <a:schemeClr val="bg1"/>
                </a:solidFill>
              </a:rPr>
              <a:t>lihtne</a:t>
            </a:r>
            <a:r>
              <a:rPr lang="en-US" sz="2400" dirty="0">
                <a:solidFill>
                  <a:schemeClr val="bg1"/>
                </a:solidFill>
              </a:rPr>
              <a:t> </a:t>
            </a:r>
            <a:r>
              <a:rPr lang="en-US" sz="2400" dirty="0" err="1">
                <a:solidFill>
                  <a:schemeClr val="bg1"/>
                </a:solidFill>
              </a:rPr>
              <a:t>ära</a:t>
            </a:r>
            <a:r>
              <a:rPr lang="en-US" sz="2400" dirty="0">
                <a:solidFill>
                  <a:schemeClr val="bg1"/>
                </a:solidFill>
              </a:rPr>
              <a:t> </a:t>
            </a:r>
            <a:r>
              <a:rPr lang="en-US" sz="2400" dirty="0" err="1">
                <a:solidFill>
                  <a:schemeClr val="bg1"/>
                </a:solidFill>
              </a:rPr>
              <a:t>tunda</a:t>
            </a:r>
            <a:r>
              <a:rPr lang="en-US" sz="2400" dirty="0">
                <a:solidFill>
                  <a:schemeClr val="bg1"/>
                </a:solidFill>
              </a:rPr>
              <a:t>. Seda </a:t>
            </a:r>
            <a:r>
              <a:rPr lang="en-US" sz="2400" dirty="0" err="1">
                <a:solidFill>
                  <a:schemeClr val="bg1"/>
                </a:solidFill>
              </a:rPr>
              <a:t>võib</a:t>
            </a:r>
            <a:r>
              <a:rPr lang="en-US" sz="2400" dirty="0">
                <a:solidFill>
                  <a:schemeClr val="bg1"/>
                </a:solidFill>
              </a:rPr>
              <a:t> </a:t>
            </a:r>
            <a:r>
              <a:rPr lang="en-US" sz="2400" dirty="0" err="1">
                <a:solidFill>
                  <a:schemeClr val="bg1"/>
                </a:solidFill>
              </a:rPr>
              <a:t>vaadelda</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hajumise</a:t>
            </a:r>
            <a:r>
              <a:rPr lang="en-US" sz="2400" dirty="0">
                <a:solidFill>
                  <a:schemeClr val="bg1"/>
                </a:solidFill>
              </a:rPr>
              <a:t> </a:t>
            </a:r>
            <a:r>
              <a:rPr lang="en-US" sz="2400" dirty="0" err="1">
                <a:solidFill>
                  <a:schemeClr val="bg1"/>
                </a:solidFill>
              </a:rPr>
              <a:t>protsessi</a:t>
            </a:r>
            <a:r>
              <a:rPr lang="en-US" sz="2400" dirty="0">
                <a:solidFill>
                  <a:schemeClr val="bg1"/>
                </a:solidFill>
              </a:rPr>
              <a:t>, </a:t>
            </a:r>
            <a:r>
              <a:rPr lang="en-US" sz="2400" dirty="0" err="1">
                <a:solidFill>
                  <a:schemeClr val="bg1"/>
                </a:solidFill>
              </a:rPr>
              <a:t>kus</a:t>
            </a:r>
            <a:r>
              <a:rPr lang="en-US" sz="2400" dirty="0">
                <a:solidFill>
                  <a:schemeClr val="bg1"/>
                </a:solidFill>
              </a:rPr>
              <a:t> </a:t>
            </a:r>
            <a:r>
              <a:rPr lang="en-US" sz="2400" dirty="0" err="1">
                <a:solidFill>
                  <a:schemeClr val="bg1"/>
                </a:solidFill>
              </a:rPr>
              <a:t>inimestel</a:t>
            </a:r>
            <a:r>
              <a:rPr lang="en-US" sz="2400" dirty="0">
                <a:solidFill>
                  <a:schemeClr val="bg1"/>
                </a:solidFill>
              </a:rPr>
              <a:t> </a:t>
            </a:r>
            <a:r>
              <a:rPr lang="en-US" sz="2400" dirty="0" err="1">
                <a:solidFill>
                  <a:schemeClr val="bg1"/>
                </a:solidFill>
              </a:rPr>
              <a:t>võib</a:t>
            </a:r>
            <a:r>
              <a:rPr lang="en-US" sz="2400" dirty="0">
                <a:solidFill>
                  <a:schemeClr val="bg1"/>
                </a:solidFill>
              </a:rPr>
              <a:t> olla </a:t>
            </a:r>
            <a:r>
              <a:rPr lang="en-US" sz="2400" dirty="0" err="1">
                <a:solidFill>
                  <a:schemeClr val="bg1"/>
                </a:solidFill>
              </a:rPr>
              <a:t>küll</a:t>
            </a:r>
            <a:r>
              <a:rPr lang="en-US" sz="2400" dirty="0">
                <a:solidFill>
                  <a:schemeClr val="bg1"/>
                </a:solidFill>
              </a:rPr>
              <a:t> </a:t>
            </a:r>
            <a:r>
              <a:rPr lang="en-US" sz="2400" dirty="0" err="1">
                <a:solidFill>
                  <a:schemeClr val="bg1"/>
                </a:solidFill>
              </a:rPr>
              <a:t>palju</a:t>
            </a:r>
            <a:r>
              <a:rPr lang="en-US" sz="2400" dirty="0">
                <a:solidFill>
                  <a:schemeClr val="bg1"/>
                </a:solidFill>
              </a:rPr>
              <a:t> </a:t>
            </a:r>
            <a:r>
              <a:rPr lang="en-US" sz="2400" dirty="0" err="1">
                <a:solidFill>
                  <a:schemeClr val="bg1"/>
                </a:solidFill>
              </a:rPr>
              <a:t>tööd</a:t>
            </a:r>
            <a:r>
              <a:rPr lang="en-US" sz="2400" dirty="0">
                <a:solidFill>
                  <a:schemeClr val="bg1"/>
                </a:solidFill>
              </a:rPr>
              <a:t>, </a:t>
            </a:r>
            <a:r>
              <a:rPr lang="en-US" sz="2400" dirty="0" err="1">
                <a:solidFill>
                  <a:schemeClr val="bg1"/>
                </a:solidFill>
              </a:rPr>
              <a:t>kuid</a:t>
            </a:r>
            <a:r>
              <a:rPr lang="en-US" sz="2400" dirty="0">
                <a:solidFill>
                  <a:schemeClr val="bg1"/>
                </a:solidFill>
              </a:rPr>
              <a:t> </a:t>
            </a:r>
            <a:r>
              <a:rPr lang="en-US" sz="2400" dirty="0" err="1">
                <a:solidFill>
                  <a:schemeClr val="bg1"/>
                </a:solidFill>
              </a:rPr>
              <a:t>nad</a:t>
            </a:r>
            <a:r>
              <a:rPr lang="en-US" sz="2400" dirty="0">
                <a:solidFill>
                  <a:schemeClr val="bg1"/>
                </a:solidFill>
              </a:rPr>
              <a:t> </a:t>
            </a:r>
            <a:r>
              <a:rPr lang="en-US" sz="2400" dirty="0" err="1">
                <a:solidFill>
                  <a:schemeClr val="bg1"/>
                </a:solidFill>
              </a:rPr>
              <a:t>jäävad</a:t>
            </a:r>
            <a:r>
              <a:rPr lang="en-US" sz="2400" dirty="0">
                <a:solidFill>
                  <a:schemeClr val="bg1"/>
                </a:solidFill>
              </a:rPr>
              <a:t> </a:t>
            </a:r>
            <a:r>
              <a:rPr lang="en-US" sz="2400" dirty="0" err="1">
                <a:solidFill>
                  <a:schemeClr val="bg1"/>
                </a:solidFill>
              </a:rPr>
              <a:t>vaikselt</a:t>
            </a:r>
            <a:r>
              <a:rPr lang="en-US" sz="2400" dirty="0">
                <a:solidFill>
                  <a:schemeClr val="bg1"/>
                </a:solidFill>
              </a:rPr>
              <a:t> </a:t>
            </a:r>
            <a:r>
              <a:rPr lang="en-US" sz="2400" dirty="0" err="1">
                <a:solidFill>
                  <a:schemeClr val="bg1"/>
                </a:solidFill>
              </a:rPr>
              <a:t>tegevustest</a:t>
            </a:r>
            <a:r>
              <a:rPr lang="en-US" sz="2400" dirty="0">
                <a:solidFill>
                  <a:schemeClr val="bg1"/>
                </a:solidFill>
              </a:rPr>
              <a:t> </a:t>
            </a:r>
            <a:r>
              <a:rPr lang="en-US" sz="2400" dirty="0" err="1">
                <a:solidFill>
                  <a:schemeClr val="bg1"/>
                </a:solidFill>
              </a:rPr>
              <a:t>eemale</a:t>
            </a:r>
            <a:r>
              <a:rPr lang="et-EE" sz="2400" dirty="0">
                <a:solidFill>
                  <a:schemeClr val="bg1"/>
                </a:solidFill>
              </a:rPr>
              <a:t>.</a:t>
            </a:r>
          </a:p>
          <a:p>
            <a:endParaRPr lang="et-EE" sz="2400" dirty="0">
              <a:solidFill>
                <a:schemeClr val="bg1"/>
              </a:solidFill>
            </a:endParaRPr>
          </a:p>
          <a:p>
            <a:r>
              <a:rPr lang="en-US" sz="2400" dirty="0" err="1">
                <a:solidFill>
                  <a:schemeClr val="bg1"/>
                </a:solidFill>
              </a:rPr>
              <a:t>Projekti</a:t>
            </a:r>
            <a:r>
              <a:rPr lang="en-US" sz="2400" dirty="0">
                <a:solidFill>
                  <a:schemeClr val="bg1"/>
                </a:solidFill>
              </a:rPr>
              <a:t> </a:t>
            </a:r>
            <a:r>
              <a:rPr lang="en-US" sz="2400" dirty="0" err="1">
                <a:solidFill>
                  <a:schemeClr val="bg1"/>
                </a:solidFill>
              </a:rPr>
              <a:t>puhul</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juhtuda</a:t>
            </a:r>
            <a:r>
              <a:rPr lang="en-US" sz="2400" dirty="0">
                <a:solidFill>
                  <a:schemeClr val="bg1"/>
                </a:solidFill>
              </a:rPr>
              <a:t>, et </a:t>
            </a:r>
            <a:r>
              <a:rPr lang="en-US" sz="2400" dirty="0" err="1">
                <a:solidFill>
                  <a:schemeClr val="bg1"/>
                </a:solidFill>
              </a:rPr>
              <a:t>projekt</a:t>
            </a:r>
            <a:r>
              <a:rPr lang="en-US" sz="2400" dirty="0">
                <a:solidFill>
                  <a:schemeClr val="bg1"/>
                </a:solidFill>
              </a:rPr>
              <a:t> on </a:t>
            </a:r>
            <a:r>
              <a:rPr lang="en-US" sz="2400" dirty="0" err="1">
                <a:solidFill>
                  <a:schemeClr val="bg1"/>
                </a:solidFill>
              </a:rPr>
              <a:t>lõpusirgel</a:t>
            </a:r>
            <a:r>
              <a:rPr lang="en-US" sz="2400" dirty="0">
                <a:solidFill>
                  <a:schemeClr val="bg1"/>
                </a:solidFill>
              </a:rPr>
              <a:t> ja </a:t>
            </a:r>
            <a:r>
              <a:rPr lang="en-US" sz="2400" dirty="0" err="1">
                <a:solidFill>
                  <a:schemeClr val="bg1"/>
                </a:solidFill>
              </a:rPr>
              <a:t>täita</a:t>
            </a:r>
            <a:r>
              <a:rPr lang="en-US" sz="2400" dirty="0">
                <a:solidFill>
                  <a:schemeClr val="bg1"/>
                </a:solidFill>
              </a:rPr>
              <a:t> on </a:t>
            </a:r>
            <a:r>
              <a:rPr lang="en-US" sz="2400" dirty="0" err="1">
                <a:solidFill>
                  <a:schemeClr val="bg1"/>
                </a:solidFill>
              </a:rPr>
              <a:t>veel</a:t>
            </a:r>
            <a:r>
              <a:rPr lang="en-US" sz="2400" dirty="0">
                <a:solidFill>
                  <a:schemeClr val="bg1"/>
                </a:solidFill>
              </a:rPr>
              <a:t> </a:t>
            </a:r>
            <a:r>
              <a:rPr lang="en-US" sz="2400" dirty="0" err="1">
                <a:solidFill>
                  <a:schemeClr val="bg1"/>
                </a:solidFill>
              </a:rPr>
              <a:t>mitu</a:t>
            </a:r>
            <a:r>
              <a:rPr lang="en-US" sz="2400" dirty="0">
                <a:solidFill>
                  <a:schemeClr val="bg1"/>
                </a:solidFill>
              </a:rPr>
              <a:t> </a:t>
            </a:r>
            <a:r>
              <a:rPr lang="en-US" sz="2400" dirty="0" err="1">
                <a:solidFill>
                  <a:schemeClr val="bg1"/>
                </a:solidFill>
              </a:rPr>
              <a:t>ülesannet</a:t>
            </a:r>
            <a:r>
              <a:rPr lang="en-US" sz="2400" dirty="0">
                <a:solidFill>
                  <a:schemeClr val="bg1"/>
                </a:solidFill>
              </a:rPr>
              <a:t>, </a:t>
            </a:r>
            <a:r>
              <a:rPr lang="en-US" sz="2400" dirty="0" err="1">
                <a:solidFill>
                  <a:schemeClr val="bg1"/>
                </a:solidFill>
              </a:rPr>
              <a:t>kuid</a:t>
            </a:r>
            <a:r>
              <a:rPr lang="en-US" sz="2400" dirty="0">
                <a:solidFill>
                  <a:schemeClr val="bg1"/>
                </a:solidFill>
              </a:rPr>
              <a:t> </a:t>
            </a:r>
            <a:r>
              <a:rPr lang="en-US" sz="2400" dirty="0" err="1">
                <a:solidFill>
                  <a:schemeClr val="bg1"/>
                </a:solidFill>
              </a:rPr>
              <a:t>meeskonnaliikmed</a:t>
            </a:r>
            <a:r>
              <a:rPr lang="en-US" sz="2400" dirty="0">
                <a:solidFill>
                  <a:schemeClr val="bg1"/>
                </a:solidFill>
              </a:rPr>
              <a:t> </a:t>
            </a:r>
            <a:r>
              <a:rPr lang="en-US" sz="2400" dirty="0" err="1">
                <a:solidFill>
                  <a:schemeClr val="bg1"/>
                </a:solidFill>
              </a:rPr>
              <a:t>otsustavad</a:t>
            </a:r>
            <a:r>
              <a:rPr lang="en-US" sz="2400" dirty="0">
                <a:solidFill>
                  <a:schemeClr val="bg1"/>
                </a:solidFill>
              </a:rPr>
              <a:t> </a:t>
            </a:r>
            <a:r>
              <a:rPr lang="en-US" sz="2400" dirty="0" err="1">
                <a:solidFill>
                  <a:schemeClr val="bg1"/>
                </a:solidFill>
              </a:rPr>
              <a:t>hajuda</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lõpetada</a:t>
            </a:r>
            <a:r>
              <a:rPr lang="et-EE" sz="2400" dirty="0">
                <a:solidFill>
                  <a:schemeClr val="bg1"/>
                </a:solidFill>
              </a:rPr>
              <a:t> nende meelest </a:t>
            </a:r>
            <a:r>
              <a:rPr lang="en-US" sz="2400" dirty="0">
                <a:solidFill>
                  <a:schemeClr val="bg1"/>
                </a:solidFill>
              </a:rPr>
              <a:t> </a:t>
            </a:r>
            <a:r>
              <a:rPr lang="en-US" sz="2400" dirty="0" err="1">
                <a:solidFill>
                  <a:schemeClr val="bg1"/>
                </a:solidFill>
              </a:rPr>
              <a:t>ebaolulis</a:t>
            </a:r>
            <a:r>
              <a:rPr lang="et-EE" sz="2400" dirty="0">
                <a:solidFill>
                  <a:schemeClr val="bg1"/>
                </a:solidFill>
              </a:rPr>
              <a:t>t</a:t>
            </a:r>
            <a:r>
              <a:rPr lang="en-US" sz="2400" dirty="0">
                <a:solidFill>
                  <a:schemeClr val="bg1"/>
                </a:solidFill>
              </a:rPr>
              <a:t>e </a:t>
            </a:r>
            <a:r>
              <a:rPr lang="en-US" sz="2400" dirty="0" err="1">
                <a:solidFill>
                  <a:schemeClr val="bg1"/>
                </a:solidFill>
              </a:rPr>
              <a:t>ülesan</a:t>
            </a:r>
            <a:r>
              <a:rPr lang="et-EE" sz="2400" dirty="0" err="1">
                <a:solidFill>
                  <a:schemeClr val="bg1"/>
                </a:solidFill>
              </a:rPr>
              <a:t>nete</a:t>
            </a:r>
            <a:r>
              <a:rPr lang="en-US" sz="2400" dirty="0">
                <a:solidFill>
                  <a:schemeClr val="bg1"/>
                </a:solidFill>
              </a:rPr>
              <a:t> </a:t>
            </a:r>
            <a:r>
              <a:rPr lang="en-US" sz="2400" dirty="0" err="1">
                <a:solidFill>
                  <a:schemeClr val="bg1"/>
                </a:solidFill>
              </a:rPr>
              <a:t>täitmise</a:t>
            </a:r>
            <a:r>
              <a:rPr lang="en-US" sz="2400" dirty="0">
                <a:solidFill>
                  <a:schemeClr val="bg1"/>
                </a:solidFill>
              </a:rPr>
              <a:t>.</a:t>
            </a:r>
          </a:p>
        </p:txBody>
      </p:sp>
      <p:sp>
        <p:nvSpPr>
          <p:cNvPr id="7" name="TextBox 6">
            <a:extLst>
              <a:ext uri="{FF2B5EF4-FFF2-40B4-BE49-F238E27FC236}">
                <a16:creationId xmlns:a16="http://schemas.microsoft.com/office/drawing/2014/main" id="{1C87552A-835B-4B1D-8763-D2A6C6233380}"/>
              </a:ext>
            </a:extLst>
          </p:cNvPr>
          <p:cNvSpPr txBox="1"/>
          <p:nvPr/>
        </p:nvSpPr>
        <p:spPr>
          <a:xfrm>
            <a:off x="6852062" y="6519539"/>
            <a:ext cx="1632857" cy="369332"/>
          </a:xfrm>
          <a:prstGeom prst="rect">
            <a:avLst/>
          </a:prstGeom>
          <a:noFill/>
        </p:spPr>
        <p:txBody>
          <a:bodyPr wrap="square" rtlCol="0">
            <a:spAutoFit/>
          </a:bodyPr>
          <a:lstStyle/>
          <a:p>
            <a:r>
              <a:rPr lang="en-IE" dirty="0" err="1">
                <a:solidFill>
                  <a:schemeClr val="accent3"/>
                </a:solidFill>
                <a:hlinkClick r:id="rId3">
                  <a:extLst>
                    <a:ext uri="{A12FA001-AC4F-418D-AE19-62706E023703}">
                      <ahyp:hlinkClr xmlns:ahyp="http://schemas.microsoft.com/office/drawing/2018/hyperlinkcolor" val="tx"/>
                    </a:ext>
                  </a:extLst>
                </a:hlinkClick>
              </a:rPr>
              <a:t>Allikas</a:t>
            </a:r>
            <a:r>
              <a:rPr lang="et-EE" dirty="0">
                <a:solidFill>
                  <a:schemeClr val="bg1"/>
                </a:solidFill>
              </a:rPr>
              <a:t> </a:t>
            </a:r>
            <a:endParaRPr lang="en-IE" dirty="0">
              <a:solidFill>
                <a:schemeClr val="bg1"/>
              </a:solidFill>
            </a:endParaRPr>
          </a:p>
        </p:txBody>
      </p:sp>
    </p:spTree>
    <p:extLst>
      <p:ext uri="{BB962C8B-B14F-4D97-AF65-F5344CB8AC3E}">
        <p14:creationId xmlns:p14="http://schemas.microsoft.com/office/powerpoint/2010/main" val="2589332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C624A72-09CD-4F93-A2AA-67A3036EE14A}"/>
              </a:ext>
            </a:extLst>
          </p:cNvPr>
          <p:cNvSpPr txBox="1"/>
          <p:nvPr/>
        </p:nvSpPr>
        <p:spPr>
          <a:xfrm>
            <a:off x="1150528" y="232522"/>
            <a:ext cx="5580219" cy="830997"/>
          </a:xfrm>
          <a:prstGeom prst="rect">
            <a:avLst/>
          </a:prstGeom>
          <a:noFill/>
        </p:spPr>
        <p:txBody>
          <a:bodyPr wrap="square" rtlCol="0">
            <a:spAutoFit/>
          </a:bodyPr>
          <a:lstStyle/>
          <a:p>
            <a:pPr algn="ctr"/>
            <a:r>
              <a:rPr lang="en-US" sz="2400" dirty="0">
                <a:solidFill>
                  <a:schemeClr val="bg1"/>
                </a:solidFill>
              </a:rPr>
              <a:t>NÄPUNÄITEID PROJEKTI VÄSIMUSE VÄHENDAMISEKS</a:t>
            </a:r>
            <a:endParaRPr lang="en-IE" sz="2400"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451176" y="1310572"/>
            <a:ext cx="5279571" cy="6001643"/>
          </a:xfrm>
          <a:prstGeom prst="rect">
            <a:avLst/>
          </a:prstGeom>
          <a:noFill/>
        </p:spPr>
        <p:txBody>
          <a:bodyPr wrap="square">
            <a:spAutoFit/>
          </a:bodyPr>
          <a:lstStyle/>
          <a:p>
            <a:r>
              <a:rPr lang="en-US" sz="2400" dirty="0" err="1">
                <a:solidFill>
                  <a:schemeClr val="bg1"/>
                </a:solidFill>
              </a:rPr>
              <a:t>Grupijuhid</a:t>
            </a:r>
            <a:r>
              <a:rPr lang="en-US" sz="2400" dirty="0">
                <a:solidFill>
                  <a:schemeClr val="bg1"/>
                </a:solidFill>
              </a:rPr>
              <a:t> </a:t>
            </a:r>
            <a:r>
              <a:rPr lang="en-US" sz="2400" dirty="0" err="1">
                <a:solidFill>
                  <a:schemeClr val="bg1"/>
                </a:solidFill>
              </a:rPr>
              <a:t>saavad</a:t>
            </a:r>
            <a:r>
              <a:rPr lang="en-US" sz="2400" dirty="0">
                <a:solidFill>
                  <a:schemeClr val="bg1"/>
                </a:solidFill>
              </a:rPr>
              <a:t> </a:t>
            </a:r>
            <a:r>
              <a:rPr lang="en-US" sz="2400" dirty="0" err="1">
                <a:solidFill>
                  <a:schemeClr val="bg1"/>
                </a:solidFill>
              </a:rPr>
              <a:t>mitmel</a:t>
            </a:r>
            <a:r>
              <a:rPr lang="en-US" sz="2400" dirty="0">
                <a:solidFill>
                  <a:schemeClr val="bg1"/>
                </a:solidFill>
              </a:rPr>
              <a:t> </a:t>
            </a:r>
            <a:r>
              <a:rPr lang="en-US" sz="2400" dirty="0" err="1">
                <a:solidFill>
                  <a:schemeClr val="bg1"/>
                </a:solidFill>
              </a:rPr>
              <a:t>viisil</a:t>
            </a:r>
            <a:r>
              <a:rPr lang="en-US" sz="2400" dirty="0">
                <a:solidFill>
                  <a:schemeClr val="bg1"/>
                </a:solidFill>
              </a:rPr>
              <a:t> </a:t>
            </a:r>
            <a:r>
              <a:rPr lang="en-US" sz="2400" dirty="0" err="1">
                <a:solidFill>
                  <a:schemeClr val="bg1"/>
                </a:solidFill>
              </a:rPr>
              <a:t>tagada</a:t>
            </a:r>
            <a:r>
              <a:rPr lang="en-US" sz="2400" dirty="0">
                <a:solidFill>
                  <a:schemeClr val="bg1"/>
                </a:solidFill>
              </a:rPr>
              <a:t>, et </a:t>
            </a:r>
            <a:r>
              <a:rPr lang="en-US" sz="2400" dirty="0" err="1">
                <a:solidFill>
                  <a:schemeClr val="bg1"/>
                </a:solidFill>
              </a:rPr>
              <a:t>rühm</a:t>
            </a:r>
            <a:r>
              <a:rPr lang="en-US" sz="2400" dirty="0">
                <a:solidFill>
                  <a:schemeClr val="bg1"/>
                </a:solidFill>
              </a:rPr>
              <a:t> </a:t>
            </a:r>
            <a:r>
              <a:rPr lang="en-US" sz="2400" dirty="0" err="1">
                <a:solidFill>
                  <a:schemeClr val="bg1"/>
                </a:solidFill>
              </a:rPr>
              <a:t>ei</a:t>
            </a:r>
            <a:r>
              <a:rPr lang="en-US" sz="2400" dirty="0">
                <a:solidFill>
                  <a:schemeClr val="bg1"/>
                </a:solidFill>
              </a:rPr>
              <a:t> </a:t>
            </a:r>
            <a:r>
              <a:rPr lang="en-US" sz="2400" dirty="0" err="1">
                <a:solidFill>
                  <a:schemeClr val="bg1"/>
                </a:solidFill>
              </a:rPr>
              <a:t>kannataks</a:t>
            </a:r>
            <a:r>
              <a:rPr lang="en-US" sz="2400" dirty="0">
                <a:solidFill>
                  <a:schemeClr val="bg1"/>
                </a:solidFill>
              </a:rPr>
              <a:t> </a:t>
            </a:r>
            <a:r>
              <a:rPr lang="en-US" sz="2400" dirty="0" err="1">
                <a:solidFill>
                  <a:schemeClr val="bg1"/>
                </a:solidFill>
              </a:rPr>
              <a:t>projektiväsimuse</a:t>
            </a:r>
            <a:r>
              <a:rPr lang="en-US" sz="2400" dirty="0">
                <a:solidFill>
                  <a:schemeClr val="bg1"/>
                </a:solidFill>
              </a:rPr>
              <a:t> all:</a:t>
            </a:r>
          </a:p>
          <a:p>
            <a:pPr marL="457200" indent="-457200">
              <a:buFont typeface="+mj-lt"/>
              <a:buAutoNum type="arabicPeriod"/>
            </a:pPr>
            <a:r>
              <a:rPr lang="en-US" sz="2400" dirty="0" err="1">
                <a:solidFill>
                  <a:schemeClr val="bg1"/>
                </a:solidFill>
              </a:rPr>
              <a:t>Tagada</a:t>
            </a:r>
            <a:r>
              <a:rPr lang="en-US" sz="2400" dirty="0">
                <a:solidFill>
                  <a:schemeClr val="bg1"/>
                </a:solidFill>
              </a:rPr>
              <a:t> </a:t>
            </a:r>
            <a:r>
              <a:rPr lang="en-US" sz="2400" dirty="0" err="1">
                <a:solidFill>
                  <a:schemeClr val="bg1"/>
                </a:solidFill>
              </a:rPr>
              <a:t>juhtimise</a:t>
            </a:r>
            <a:r>
              <a:rPr lang="en-US" sz="2400" dirty="0">
                <a:solidFill>
                  <a:schemeClr val="bg1"/>
                </a:solidFill>
              </a:rPr>
              <a:t> </a:t>
            </a:r>
            <a:r>
              <a:rPr lang="en-US" sz="2400" dirty="0" err="1">
                <a:solidFill>
                  <a:schemeClr val="bg1"/>
                </a:solidFill>
              </a:rPr>
              <a:t>selge</a:t>
            </a:r>
            <a:r>
              <a:rPr lang="en-US" sz="2400" dirty="0">
                <a:solidFill>
                  <a:schemeClr val="bg1"/>
                </a:solidFill>
              </a:rPr>
              <a:t> </a:t>
            </a:r>
            <a:r>
              <a:rPr lang="en-US" sz="2400" dirty="0" err="1">
                <a:solidFill>
                  <a:schemeClr val="bg1"/>
                </a:solidFill>
              </a:rPr>
              <a:t>struktuur</a:t>
            </a:r>
            <a:r>
              <a:rPr lang="en-US" sz="2400" dirty="0">
                <a:solidFill>
                  <a:schemeClr val="bg1"/>
                </a:solidFill>
              </a:rPr>
              <a:t>  – kas </a:t>
            </a:r>
            <a:r>
              <a:rPr lang="en-US" sz="2400" dirty="0" err="1">
                <a:solidFill>
                  <a:schemeClr val="bg1"/>
                </a:solidFill>
              </a:rPr>
              <a:t>projekti</a:t>
            </a:r>
            <a:r>
              <a:rPr lang="en-US" sz="2400" dirty="0">
                <a:solidFill>
                  <a:schemeClr val="bg1"/>
                </a:solidFill>
              </a:rPr>
              <a:t> </a:t>
            </a:r>
            <a:r>
              <a:rPr lang="en-US" sz="2400" dirty="0" err="1">
                <a:solidFill>
                  <a:schemeClr val="bg1"/>
                </a:solidFill>
              </a:rPr>
              <a:t>juhib</a:t>
            </a:r>
            <a:r>
              <a:rPr lang="en-US" sz="2400" dirty="0">
                <a:solidFill>
                  <a:schemeClr val="bg1"/>
                </a:solidFill>
              </a:rPr>
              <a:t> </a:t>
            </a:r>
            <a:r>
              <a:rPr lang="en-US" sz="2400" dirty="0" err="1">
                <a:solidFill>
                  <a:schemeClr val="bg1"/>
                </a:solidFill>
              </a:rPr>
              <a:t>üliõpilane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õppejõud</a:t>
            </a:r>
            <a:r>
              <a:rPr lang="en-US" sz="2400" dirty="0">
                <a:solidFill>
                  <a:schemeClr val="bg1"/>
                </a:solidFill>
              </a:rPr>
              <a:t>? </a:t>
            </a:r>
            <a:r>
              <a:rPr lang="en-US" sz="2400" dirty="0" err="1">
                <a:solidFill>
                  <a:schemeClr val="bg1"/>
                </a:solidFill>
              </a:rPr>
              <a:t>Üliõpilaste</a:t>
            </a:r>
            <a:r>
              <a:rPr lang="en-US" sz="2400" dirty="0">
                <a:solidFill>
                  <a:schemeClr val="bg1"/>
                </a:solidFill>
              </a:rPr>
              <a:t> DKO </a:t>
            </a:r>
            <a:r>
              <a:rPr lang="en-US" sz="2400" dirty="0" err="1">
                <a:solidFill>
                  <a:schemeClr val="bg1"/>
                </a:solidFill>
              </a:rPr>
              <a:t>projektide</a:t>
            </a:r>
            <a:r>
              <a:rPr lang="en-US" sz="2400" dirty="0">
                <a:solidFill>
                  <a:schemeClr val="bg1"/>
                </a:solidFill>
              </a:rPr>
              <a:t> </a:t>
            </a:r>
            <a:r>
              <a:rPr lang="en-US" sz="2400" dirty="0" err="1">
                <a:solidFill>
                  <a:schemeClr val="bg1"/>
                </a:solidFill>
              </a:rPr>
              <a:t>puhul</a:t>
            </a:r>
            <a:r>
              <a:rPr lang="en-US" sz="2400" dirty="0">
                <a:solidFill>
                  <a:schemeClr val="bg1"/>
                </a:solidFill>
              </a:rPr>
              <a:t> on </a:t>
            </a:r>
            <a:r>
              <a:rPr lang="en-US" sz="2400" dirty="0" err="1">
                <a:solidFill>
                  <a:schemeClr val="bg1"/>
                </a:solidFill>
              </a:rPr>
              <a:t>oluline</a:t>
            </a:r>
            <a:r>
              <a:rPr lang="en-US" sz="2400" dirty="0">
                <a:solidFill>
                  <a:schemeClr val="bg1"/>
                </a:solidFill>
              </a:rPr>
              <a:t> </a:t>
            </a:r>
            <a:r>
              <a:rPr lang="en-US" sz="2400" dirty="0" err="1">
                <a:solidFill>
                  <a:schemeClr val="bg1"/>
                </a:solidFill>
              </a:rPr>
              <a:t>luua</a:t>
            </a:r>
            <a:r>
              <a:rPr lang="en-US" sz="2400" dirty="0">
                <a:solidFill>
                  <a:schemeClr val="bg1"/>
                </a:solidFill>
              </a:rPr>
              <a:t> </a:t>
            </a:r>
            <a:r>
              <a:rPr lang="en-US" sz="2400" dirty="0" err="1">
                <a:solidFill>
                  <a:schemeClr val="bg1"/>
                </a:solidFill>
              </a:rPr>
              <a:t>selge</a:t>
            </a:r>
            <a:r>
              <a:rPr lang="en-US" sz="2400" dirty="0">
                <a:solidFill>
                  <a:schemeClr val="bg1"/>
                </a:solidFill>
              </a:rPr>
              <a:t> </a:t>
            </a:r>
            <a:r>
              <a:rPr lang="en-US" sz="2400" dirty="0" err="1">
                <a:solidFill>
                  <a:schemeClr val="bg1"/>
                </a:solidFill>
              </a:rPr>
              <a:t>ettekujutus</a:t>
            </a:r>
            <a:r>
              <a:rPr lang="en-US" sz="2400" dirty="0">
                <a:solidFill>
                  <a:schemeClr val="bg1"/>
                </a:solidFill>
              </a:rPr>
              <a:t>, </a:t>
            </a:r>
            <a:r>
              <a:rPr lang="en-US" sz="2400" dirty="0" err="1">
                <a:solidFill>
                  <a:schemeClr val="bg1"/>
                </a:solidFill>
              </a:rPr>
              <a:t>kes</a:t>
            </a:r>
            <a:r>
              <a:rPr lang="en-US" sz="2400" dirty="0">
                <a:solidFill>
                  <a:schemeClr val="bg1"/>
                </a:solidFill>
              </a:rPr>
              <a:t> on </a:t>
            </a:r>
            <a:r>
              <a:rPr lang="en-US" sz="2400" dirty="0" err="1">
                <a:solidFill>
                  <a:schemeClr val="bg1"/>
                </a:solidFill>
              </a:rPr>
              <a:t>juhid</a:t>
            </a:r>
            <a:r>
              <a:rPr lang="en-US" sz="2400" dirty="0">
                <a:solidFill>
                  <a:schemeClr val="bg1"/>
                </a:solidFill>
              </a:rPr>
              <a:t>, </a:t>
            </a:r>
            <a:r>
              <a:rPr lang="en-US" sz="2400" dirty="0" err="1">
                <a:solidFill>
                  <a:schemeClr val="bg1"/>
                </a:solidFill>
              </a:rPr>
              <a:t>eriti</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projekt</a:t>
            </a:r>
            <a:r>
              <a:rPr lang="en-US" sz="2400" dirty="0">
                <a:solidFill>
                  <a:schemeClr val="bg1"/>
                </a:solidFill>
              </a:rPr>
              <a:t> on </a:t>
            </a:r>
            <a:r>
              <a:rPr lang="en-US" sz="2400" dirty="0" err="1">
                <a:solidFill>
                  <a:schemeClr val="bg1"/>
                </a:solidFill>
              </a:rPr>
              <a:t>üliõpilaste</a:t>
            </a:r>
            <a:r>
              <a:rPr lang="en-US" sz="2400" dirty="0">
                <a:solidFill>
                  <a:schemeClr val="bg1"/>
                </a:solidFill>
              </a:rPr>
              <a:t> </a:t>
            </a:r>
            <a:r>
              <a:rPr lang="en-US" sz="2400" dirty="0" err="1">
                <a:solidFill>
                  <a:schemeClr val="bg1"/>
                </a:solidFill>
              </a:rPr>
              <a:t>juhitud</a:t>
            </a:r>
            <a:r>
              <a:rPr lang="en-US" sz="2400" dirty="0">
                <a:solidFill>
                  <a:schemeClr val="bg1"/>
                </a:solidFill>
              </a:rPr>
              <a:t>, </a:t>
            </a:r>
            <a:r>
              <a:rPr lang="en-US" sz="2400" dirty="0" err="1">
                <a:solidFill>
                  <a:schemeClr val="bg1"/>
                </a:solidFill>
              </a:rPr>
              <a:t>kuid</a:t>
            </a:r>
            <a:r>
              <a:rPr lang="en-US" sz="2400" dirty="0">
                <a:solidFill>
                  <a:schemeClr val="bg1"/>
                </a:solidFill>
              </a:rPr>
              <a:t> </a:t>
            </a:r>
            <a:r>
              <a:rPr lang="en-US" sz="2400" dirty="0" err="1">
                <a:solidFill>
                  <a:schemeClr val="bg1"/>
                </a:solidFill>
              </a:rPr>
              <a:t>toimub</a:t>
            </a:r>
            <a:r>
              <a:rPr lang="en-US" sz="2400" dirty="0">
                <a:solidFill>
                  <a:schemeClr val="bg1"/>
                </a:solidFill>
              </a:rPr>
              <a:t> </a:t>
            </a:r>
            <a:r>
              <a:rPr lang="en-US" sz="2400" dirty="0" err="1">
                <a:solidFill>
                  <a:schemeClr val="bg1"/>
                </a:solidFill>
              </a:rPr>
              <a:t>õppejõudude</a:t>
            </a:r>
            <a:r>
              <a:rPr lang="en-US" sz="2400" dirty="0">
                <a:solidFill>
                  <a:schemeClr val="bg1"/>
                </a:solidFill>
              </a:rPr>
              <a:t> </a:t>
            </a:r>
            <a:r>
              <a:rPr lang="en-US" sz="2400" dirty="0" err="1">
                <a:solidFill>
                  <a:schemeClr val="bg1"/>
                </a:solidFill>
              </a:rPr>
              <a:t>juhendamisel</a:t>
            </a:r>
            <a:r>
              <a:rPr lang="en-US" sz="2400" dirty="0">
                <a:solidFill>
                  <a:schemeClr val="bg1"/>
                </a:solidFill>
              </a:rPr>
              <a:t>.</a:t>
            </a:r>
            <a:endParaRPr lang="et-EE" sz="2400" dirty="0">
              <a:solidFill>
                <a:schemeClr val="bg1"/>
              </a:solidFill>
            </a:endParaRPr>
          </a:p>
          <a:p>
            <a:pPr marL="457200" indent="-457200">
              <a:buFont typeface="+mj-lt"/>
              <a:buAutoNum type="arabicPeriod"/>
            </a:pPr>
            <a:r>
              <a:rPr lang="en-US" sz="2400" dirty="0" err="1">
                <a:solidFill>
                  <a:schemeClr val="bg1"/>
                </a:solidFill>
              </a:rPr>
              <a:t>Tagada</a:t>
            </a:r>
            <a:r>
              <a:rPr lang="en-US" sz="2400" dirty="0">
                <a:solidFill>
                  <a:schemeClr val="bg1"/>
                </a:solidFill>
              </a:rPr>
              <a:t>, et </a:t>
            </a:r>
            <a:r>
              <a:rPr lang="en-US" sz="2400" dirty="0" err="1">
                <a:solidFill>
                  <a:schemeClr val="bg1"/>
                </a:solidFill>
              </a:rPr>
              <a:t>meeskonnal</a:t>
            </a:r>
            <a:r>
              <a:rPr lang="en-US" sz="2400" dirty="0">
                <a:solidFill>
                  <a:schemeClr val="bg1"/>
                </a:solidFill>
              </a:rPr>
              <a:t> </a:t>
            </a:r>
            <a:r>
              <a:rPr lang="en-US" sz="2400" dirty="0" err="1">
                <a:solidFill>
                  <a:schemeClr val="bg1"/>
                </a:solidFill>
              </a:rPr>
              <a:t>oleks</a:t>
            </a:r>
            <a:r>
              <a:rPr lang="en-US" sz="2400" dirty="0">
                <a:solidFill>
                  <a:schemeClr val="bg1"/>
                </a:solidFill>
              </a:rPr>
              <a:t> </a:t>
            </a:r>
            <a:r>
              <a:rPr lang="en-US" sz="2400" dirty="0" err="1">
                <a:solidFill>
                  <a:schemeClr val="bg1"/>
                </a:solidFill>
              </a:rPr>
              <a:t>selge</a:t>
            </a:r>
            <a:r>
              <a:rPr lang="en-US" sz="2400" dirty="0">
                <a:solidFill>
                  <a:schemeClr val="bg1"/>
                </a:solidFill>
              </a:rPr>
              <a:t> </a:t>
            </a:r>
            <a:r>
              <a:rPr lang="en-US" sz="2400" dirty="0" err="1">
                <a:solidFill>
                  <a:schemeClr val="bg1"/>
                </a:solidFill>
              </a:rPr>
              <a:t>nägemus</a:t>
            </a:r>
            <a:r>
              <a:rPr lang="en-US" sz="2400" dirty="0">
                <a:solidFill>
                  <a:schemeClr val="bg1"/>
                </a:solidFill>
              </a:rPr>
              <a:t> </a:t>
            </a:r>
            <a:r>
              <a:rPr lang="en-US" sz="2400" dirty="0" err="1">
                <a:solidFill>
                  <a:schemeClr val="bg1"/>
                </a:solidFill>
              </a:rPr>
              <a:t>sellest</a:t>
            </a:r>
            <a:r>
              <a:rPr lang="en-US" sz="2400" dirty="0">
                <a:solidFill>
                  <a:schemeClr val="bg1"/>
                </a:solidFill>
              </a:rPr>
              <a:t>, </a:t>
            </a:r>
            <a:r>
              <a:rPr lang="en-US" sz="2400" dirty="0" err="1">
                <a:solidFill>
                  <a:schemeClr val="bg1"/>
                </a:solidFill>
              </a:rPr>
              <a:t>mida</a:t>
            </a:r>
            <a:r>
              <a:rPr lang="en-US" sz="2400" dirty="0">
                <a:solidFill>
                  <a:schemeClr val="bg1"/>
                </a:solidFill>
              </a:rPr>
              <a:t> ja </a:t>
            </a:r>
            <a:r>
              <a:rPr lang="en-US" sz="2400" dirty="0" err="1">
                <a:solidFill>
                  <a:schemeClr val="bg1"/>
                </a:solidFill>
              </a:rPr>
              <a:t>millal</a:t>
            </a:r>
            <a:r>
              <a:rPr lang="en-US" sz="2400" dirty="0">
                <a:solidFill>
                  <a:schemeClr val="bg1"/>
                </a:solidFill>
              </a:rPr>
              <a:t> on </a:t>
            </a:r>
            <a:r>
              <a:rPr lang="en-US" sz="2400" dirty="0" err="1">
                <a:solidFill>
                  <a:schemeClr val="bg1"/>
                </a:solidFill>
              </a:rPr>
              <a:t>vaja</a:t>
            </a:r>
            <a:r>
              <a:rPr lang="en-US" sz="2400" dirty="0">
                <a:solidFill>
                  <a:schemeClr val="bg1"/>
                </a:solidFill>
              </a:rPr>
              <a:t> </a:t>
            </a:r>
            <a:r>
              <a:rPr lang="en-US" sz="2400" dirty="0" err="1">
                <a:solidFill>
                  <a:schemeClr val="bg1"/>
                </a:solidFill>
              </a:rPr>
              <a:t>teha</a:t>
            </a:r>
            <a:r>
              <a:rPr lang="en-US" sz="2400" dirty="0">
                <a:solidFill>
                  <a:schemeClr val="bg1"/>
                </a:solidFill>
              </a:rPr>
              <a:t>. </a:t>
            </a:r>
            <a:r>
              <a:rPr lang="en-US" sz="2400" dirty="0" err="1">
                <a:solidFill>
                  <a:schemeClr val="bg1"/>
                </a:solidFill>
              </a:rPr>
              <a:t>Meeskonna</a:t>
            </a:r>
            <a:r>
              <a:rPr lang="en-US" sz="2400" dirty="0">
                <a:solidFill>
                  <a:schemeClr val="bg1"/>
                </a:solidFill>
              </a:rPr>
              <a:t> </a:t>
            </a:r>
            <a:r>
              <a:rPr lang="en-US" sz="2400" dirty="0" err="1">
                <a:solidFill>
                  <a:schemeClr val="bg1"/>
                </a:solidFill>
              </a:rPr>
              <a:t>motivatsiooni</a:t>
            </a:r>
            <a:r>
              <a:rPr lang="en-US" sz="2400" dirty="0">
                <a:solidFill>
                  <a:schemeClr val="bg1"/>
                </a:solidFill>
              </a:rPr>
              <a:t> </a:t>
            </a:r>
            <a:r>
              <a:rPr lang="en-US" sz="2400" dirty="0" err="1">
                <a:solidFill>
                  <a:schemeClr val="bg1"/>
                </a:solidFill>
              </a:rPr>
              <a:t>tagamiseks</a:t>
            </a:r>
            <a:r>
              <a:rPr lang="en-US" sz="2400" dirty="0">
                <a:solidFill>
                  <a:schemeClr val="bg1"/>
                </a:solidFill>
              </a:rPr>
              <a:t> </a:t>
            </a:r>
            <a:r>
              <a:rPr lang="en-US" sz="2400" dirty="0" err="1">
                <a:solidFill>
                  <a:schemeClr val="bg1"/>
                </a:solidFill>
              </a:rPr>
              <a:t>koguge</a:t>
            </a:r>
            <a:r>
              <a:rPr lang="en-US" sz="2400" dirty="0">
                <a:solidFill>
                  <a:schemeClr val="bg1"/>
                </a:solidFill>
              </a:rPr>
              <a:t> </a:t>
            </a:r>
            <a:r>
              <a:rPr lang="en-US" sz="2400" dirty="0" err="1">
                <a:solidFill>
                  <a:schemeClr val="bg1"/>
                </a:solidFill>
              </a:rPr>
              <a:t>lühiajalisi</a:t>
            </a:r>
            <a:r>
              <a:rPr lang="en-US" sz="2400" dirty="0">
                <a:solidFill>
                  <a:schemeClr val="bg1"/>
                </a:solidFill>
              </a:rPr>
              <a:t> “</a:t>
            </a:r>
            <a:r>
              <a:rPr lang="en-US" sz="2400" dirty="0" err="1">
                <a:solidFill>
                  <a:schemeClr val="bg1"/>
                </a:solidFill>
              </a:rPr>
              <a:t>võite</a:t>
            </a:r>
            <a:r>
              <a:rPr lang="en-US" sz="2400" dirty="0">
                <a:solidFill>
                  <a:schemeClr val="bg1"/>
                </a:solidFill>
              </a:rPr>
              <a:t>”.</a:t>
            </a:r>
          </a:p>
          <a:p>
            <a:endParaRPr lang="en-US" sz="2400" dirty="0">
              <a:solidFill>
                <a:schemeClr val="bg1"/>
              </a:solidFill>
            </a:endParaRPr>
          </a:p>
          <a:p>
            <a:endParaRPr lang="en-US" sz="2400" dirty="0">
              <a:solidFill>
                <a:schemeClr val="bg1"/>
              </a:solidFill>
            </a:endParaRPr>
          </a:p>
        </p:txBody>
      </p:sp>
      <p:pic>
        <p:nvPicPr>
          <p:cNvPr id="6" name="Picture Placeholder 5">
            <a:extLst>
              <a:ext uri="{FF2B5EF4-FFF2-40B4-BE49-F238E27FC236}">
                <a16:creationId xmlns:a16="http://schemas.microsoft.com/office/drawing/2014/main" id="{0C4042CB-B157-4E46-8751-29BBD704A4B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4175843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4000" y="1368843"/>
            <a:ext cx="5105121" cy="3416320"/>
          </a:xfrm>
          <a:prstGeom prst="rect">
            <a:avLst/>
          </a:prstGeom>
          <a:noFill/>
        </p:spPr>
        <p:txBody>
          <a:bodyPr wrap="square" rtlCol="0">
            <a:spAutoFit/>
          </a:bodyPr>
          <a:lstStyle/>
          <a:p>
            <a:pPr marL="457200" indent="-457200">
              <a:buFont typeface="+mj-lt"/>
              <a:buAutoNum type="arabicPeriod" startAt="3"/>
            </a:pPr>
            <a:r>
              <a:rPr lang="en-US" sz="2400" dirty="0" err="1">
                <a:solidFill>
                  <a:schemeClr val="bg1"/>
                </a:solidFill>
              </a:rPr>
              <a:t>Vältida</a:t>
            </a:r>
            <a:r>
              <a:rPr lang="en-US" sz="2400" dirty="0">
                <a:solidFill>
                  <a:schemeClr val="bg1"/>
                </a:solidFill>
              </a:rPr>
              <a:t> </a:t>
            </a:r>
            <a:r>
              <a:rPr lang="en-US" sz="2400" dirty="0" err="1">
                <a:solidFill>
                  <a:schemeClr val="bg1"/>
                </a:solidFill>
              </a:rPr>
              <a:t>tegevusetuse</a:t>
            </a:r>
            <a:r>
              <a:rPr lang="en-US" sz="2400" dirty="0">
                <a:solidFill>
                  <a:schemeClr val="bg1"/>
                </a:solidFill>
              </a:rPr>
              <a:t> </a:t>
            </a:r>
            <a:r>
              <a:rPr lang="en-US" sz="2400" dirty="0" err="1">
                <a:solidFill>
                  <a:schemeClr val="bg1"/>
                </a:solidFill>
              </a:rPr>
              <a:t>tsüklit</a:t>
            </a:r>
            <a:r>
              <a:rPr lang="en-US" sz="2400" dirty="0">
                <a:solidFill>
                  <a:schemeClr val="bg1"/>
                </a:solidFill>
              </a:rPr>
              <a:t>! </a:t>
            </a:r>
            <a:br>
              <a:rPr lang="et-EE" sz="2400" dirty="0">
                <a:solidFill>
                  <a:schemeClr val="bg1"/>
                </a:solidFill>
              </a:rPr>
            </a:br>
            <a:r>
              <a:rPr lang="en-US" sz="2400" dirty="0" err="1">
                <a:solidFill>
                  <a:schemeClr val="bg1"/>
                </a:solidFill>
              </a:rPr>
              <a:t>Suure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käigus</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ette</a:t>
            </a:r>
            <a:r>
              <a:rPr lang="en-US" sz="2400" dirty="0">
                <a:solidFill>
                  <a:schemeClr val="bg1"/>
                </a:solidFill>
              </a:rPr>
              <a:t> </a:t>
            </a:r>
            <a:r>
              <a:rPr lang="en-US" sz="2400" dirty="0" err="1">
                <a:solidFill>
                  <a:schemeClr val="bg1"/>
                </a:solidFill>
              </a:rPr>
              <a:t>tulla</a:t>
            </a:r>
            <a:r>
              <a:rPr lang="en-US" sz="2400" dirty="0">
                <a:solidFill>
                  <a:schemeClr val="bg1"/>
                </a:solidFill>
              </a:rPr>
              <a:t> </a:t>
            </a:r>
            <a:r>
              <a:rPr lang="en-US" sz="2400" dirty="0" err="1">
                <a:solidFill>
                  <a:schemeClr val="bg1"/>
                </a:solidFill>
              </a:rPr>
              <a:t>olukord</a:t>
            </a:r>
            <a:r>
              <a:rPr lang="en-US" sz="2400" dirty="0">
                <a:solidFill>
                  <a:schemeClr val="bg1"/>
                </a:solidFill>
              </a:rPr>
              <a:t>, </a:t>
            </a:r>
            <a:r>
              <a:rPr lang="en-US" sz="2400" dirty="0" err="1">
                <a:solidFill>
                  <a:schemeClr val="bg1"/>
                </a:solidFill>
              </a:rPr>
              <a:t>kus</a:t>
            </a:r>
            <a:r>
              <a:rPr lang="en-US" sz="2400" dirty="0">
                <a:solidFill>
                  <a:schemeClr val="bg1"/>
                </a:solidFill>
              </a:rPr>
              <a:t> </a:t>
            </a:r>
            <a:r>
              <a:rPr lang="en-US" sz="2400" dirty="0" err="1">
                <a:solidFill>
                  <a:schemeClr val="bg1"/>
                </a:solidFill>
              </a:rPr>
              <a:t>otsuseid</a:t>
            </a:r>
            <a:r>
              <a:rPr lang="en-US" sz="2400" dirty="0">
                <a:solidFill>
                  <a:schemeClr val="bg1"/>
                </a:solidFill>
              </a:rPr>
              <a:t> on </a:t>
            </a:r>
            <a:r>
              <a:rPr lang="en-US" sz="2400" dirty="0" err="1">
                <a:solidFill>
                  <a:schemeClr val="bg1"/>
                </a:solidFill>
              </a:rPr>
              <a:t>vaja</a:t>
            </a:r>
            <a:r>
              <a:rPr lang="en-US" sz="2400" dirty="0">
                <a:solidFill>
                  <a:schemeClr val="bg1"/>
                </a:solidFill>
              </a:rPr>
              <a:t> </a:t>
            </a:r>
            <a:r>
              <a:rPr lang="en-US" sz="2400" dirty="0" err="1">
                <a:solidFill>
                  <a:schemeClr val="bg1"/>
                </a:solidFill>
              </a:rPr>
              <a:t>teha</a:t>
            </a:r>
            <a:r>
              <a:rPr lang="en-US" sz="2400" dirty="0">
                <a:solidFill>
                  <a:schemeClr val="bg1"/>
                </a:solidFill>
              </a:rPr>
              <a:t>, </a:t>
            </a:r>
            <a:r>
              <a:rPr lang="en-US" sz="2400" dirty="0" err="1">
                <a:solidFill>
                  <a:schemeClr val="bg1"/>
                </a:solidFill>
              </a:rPr>
              <a:t>kuid</a:t>
            </a:r>
            <a:r>
              <a:rPr lang="en-US" sz="2400" dirty="0">
                <a:solidFill>
                  <a:schemeClr val="bg1"/>
                </a:solidFill>
              </a:rPr>
              <a:t> </a:t>
            </a:r>
            <a:r>
              <a:rPr lang="en-US" sz="2400" dirty="0" err="1">
                <a:solidFill>
                  <a:schemeClr val="bg1"/>
                </a:solidFill>
              </a:rPr>
              <a:t>meeskonna</a:t>
            </a:r>
            <a:r>
              <a:rPr lang="en-US" sz="2400" dirty="0">
                <a:solidFill>
                  <a:schemeClr val="bg1"/>
                </a:solidFill>
              </a:rPr>
              <a:t> </a:t>
            </a:r>
            <a:r>
              <a:rPr lang="en-US" sz="2400" dirty="0" err="1">
                <a:solidFill>
                  <a:schemeClr val="bg1"/>
                </a:solidFill>
              </a:rPr>
              <a:t>liikmed</a:t>
            </a:r>
            <a:r>
              <a:rPr lang="en-US" sz="2400" dirty="0">
                <a:solidFill>
                  <a:schemeClr val="bg1"/>
                </a:solidFill>
              </a:rPr>
              <a:t> pole </a:t>
            </a:r>
            <a:r>
              <a:rPr lang="en-US" sz="2400" dirty="0" err="1">
                <a:solidFill>
                  <a:schemeClr val="bg1"/>
                </a:solidFill>
              </a:rPr>
              <a:t>kindlad</a:t>
            </a:r>
            <a:r>
              <a:rPr lang="en-US" sz="2400" dirty="0">
                <a:solidFill>
                  <a:schemeClr val="bg1"/>
                </a:solidFill>
              </a:rPr>
              <a:t>, </a:t>
            </a:r>
            <a:r>
              <a:rPr lang="en-US" sz="2400" dirty="0" err="1">
                <a:solidFill>
                  <a:schemeClr val="bg1"/>
                </a:solidFill>
              </a:rPr>
              <a:t>kes</a:t>
            </a:r>
            <a:r>
              <a:rPr lang="en-US" sz="2400" dirty="0">
                <a:solidFill>
                  <a:schemeClr val="bg1"/>
                </a:solidFill>
              </a:rPr>
              <a:t> </a:t>
            </a:r>
            <a:r>
              <a:rPr lang="en-US" sz="2400" dirty="0" err="1">
                <a:solidFill>
                  <a:schemeClr val="bg1"/>
                </a:solidFill>
              </a:rPr>
              <a:t>otsuse</a:t>
            </a:r>
            <a:r>
              <a:rPr lang="en-US" sz="2400" dirty="0">
                <a:solidFill>
                  <a:schemeClr val="bg1"/>
                </a:solidFill>
              </a:rPr>
              <a:t> </a:t>
            </a:r>
            <a:r>
              <a:rPr lang="en-US" sz="2400" dirty="0" err="1">
                <a:solidFill>
                  <a:schemeClr val="bg1"/>
                </a:solidFill>
              </a:rPr>
              <a:t>langetama</a:t>
            </a:r>
            <a:r>
              <a:rPr lang="en-US" sz="2400" dirty="0">
                <a:solidFill>
                  <a:schemeClr val="bg1"/>
                </a:solidFill>
              </a:rPr>
              <a:t> </a:t>
            </a:r>
            <a:r>
              <a:rPr lang="en-US" sz="2400" dirty="0" err="1">
                <a:solidFill>
                  <a:schemeClr val="bg1"/>
                </a:solidFill>
              </a:rPr>
              <a:t>peab</a:t>
            </a:r>
            <a:r>
              <a:rPr lang="en-US" sz="2400" dirty="0">
                <a:solidFill>
                  <a:schemeClr val="bg1"/>
                </a:solidFill>
              </a:rPr>
              <a:t>. </a:t>
            </a:r>
            <a:r>
              <a:rPr lang="en-US" sz="2400" dirty="0" err="1">
                <a:solidFill>
                  <a:schemeClr val="bg1"/>
                </a:solidFill>
              </a:rPr>
              <a:t>Rühm</a:t>
            </a:r>
            <a:r>
              <a:rPr lang="en-US" sz="2400" dirty="0">
                <a:solidFill>
                  <a:schemeClr val="bg1"/>
                </a:solidFill>
              </a:rPr>
              <a:t> </a:t>
            </a:r>
            <a:r>
              <a:rPr lang="en-US" sz="2400" dirty="0" err="1">
                <a:solidFill>
                  <a:schemeClr val="bg1"/>
                </a:solidFill>
              </a:rPr>
              <a:t>lepib</a:t>
            </a:r>
            <a:r>
              <a:rPr lang="en-US" sz="2400" dirty="0">
                <a:solidFill>
                  <a:schemeClr val="bg1"/>
                </a:solidFill>
              </a:rPr>
              <a:t> </a:t>
            </a:r>
            <a:r>
              <a:rPr lang="en-US" sz="2400" dirty="0" err="1">
                <a:solidFill>
                  <a:schemeClr val="bg1"/>
                </a:solidFill>
              </a:rPr>
              <a:t>kokku</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tuleb</a:t>
            </a:r>
            <a:r>
              <a:rPr lang="en-US" sz="2400" dirty="0">
                <a:solidFill>
                  <a:schemeClr val="bg1"/>
                </a:solidFill>
              </a:rPr>
              <a:t> </a:t>
            </a:r>
            <a:r>
              <a:rPr lang="en-US" sz="2400" dirty="0" err="1">
                <a:solidFill>
                  <a:schemeClr val="bg1"/>
                </a:solidFill>
              </a:rPr>
              <a:t>teha</a:t>
            </a:r>
            <a:r>
              <a:rPr lang="en-US" sz="2400" dirty="0">
                <a:solidFill>
                  <a:schemeClr val="bg1"/>
                </a:solidFill>
              </a:rPr>
              <a:t>, </a:t>
            </a:r>
            <a:r>
              <a:rPr lang="en-US" sz="2400" dirty="0" err="1">
                <a:solidFill>
                  <a:schemeClr val="bg1"/>
                </a:solidFill>
              </a:rPr>
              <a:t>kuid</a:t>
            </a:r>
            <a:r>
              <a:rPr lang="en-US" sz="2400" dirty="0">
                <a:solidFill>
                  <a:schemeClr val="bg1"/>
                </a:solidFill>
              </a:rPr>
              <a:t> </a:t>
            </a:r>
            <a:r>
              <a:rPr lang="en-US" sz="2400" dirty="0" err="1">
                <a:solidFill>
                  <a:schemeClr val="bg1"/>
                </a:solidFill>
              </a:rPr>
              <a:t>keegi</a:t>
            </a:r>
            <a:r>
              <a:rPr lang="en-US" sz="2400" dirty="0">
                <a:solidFill>
                  <a:schemeClr val="bg1"/>
                </a:solidFill>
              </a:rPr>
              <a:t> </a:t>
            </a:r>
            <a:r>
              <a:rPr lang="en-US" sz="2400" dirty="0" err="1">
                <a:solidFill>
                  <a:schemeClr val="bg1"/>
                </a:solidFill>
              </a:rPr>
              <a:t>ei</a:t>
            </a:r>
            <a:r>
              <a:rPr lang="en-US" sz="2400" dirty="0">
                <a:solidFill>
                  <a:schemeClr val="bg1"/>
                </a:solidFill>
              </a:rPr>
              <a:t> </a:t>
            </a:r>
            <a:r>
              <a:rPr lang="en-US" sz="2400" dirty="0" err="1">
                <a:solidFill>
                  <a:schemeClr val="bg1"/>
                </a:solidFill>
              </a:rPr>
              <a:t>võta</a:t>
            </a:r>
            <a:r>
              <a:rPr lang="en-US" sz="2400" dirty="0">
                <a:solidFill>
                  <a:schemeClr val="bg1"/>
                </a:solidFill>
              </a:rPr>
              <a:t> </a:t>
            </a:r>
            <a:r>
              <a:rPr lang="en-US" sz="2400" dirty="0" err="1">
                <a:solidFill>
                  <a:schemeClr val="bg1"/>
                </a:solidFill>
              </a:rPr>
              <a:t>midagi</a:t>
            </a:r>
            <a:r>
              <a:rPr lang="en-US" sz="2400" dirty="0">
                <a:solidFill>
                  <a:schemeClr val="bg1"/>
                </a:solidFill>
              </a:rPr>
              <a:t> </a:t>
            </a:r>
            <a:r>
              <a:rPr lang="en-US" sz="2400" dirty="0" err="1">
                <a:solidFill>
                  <a:schemeClr val="bg1"/>
                </a:solidFill>
              </a:rPr>
              <a:t>ette</a:t>
            </a:r>
            <a:r>
              <a:rPr lang="en-US" sz="2400" dirty="0">
                <a:solidFill>
                  <a:schemeClr val="bg1"/>
                </a:solidFill>
              </a:rPr>
              <a:t> </a:t>
            </a:r>
            <a:r>
              <a:rPr lang="en-US" sz="2400" dirty="0" err="1">
                <a:solidFill>
                  <a:schemeClr val="bg1"/>
                </a:solidFill>
              </a:rPr>
              <a:t>ega</a:t>
            </a:r>
            <a:r>
              <a:rPr lang="en-US" sz="2400" dirty="0">
                <a:solidFill>
                  <a:schemeClr val="bg1"/>
                </a:solidFill>
              </a:rPr>
              <a:t> </a:t>
            </a:r>
            <a:r>
              <a:rPr lang="en-US" sz="2400" dirty="0" err="1">
                <a:solidFill>
                  <a:schemeClr val="bg1"/>
                </a:solidFill>
              </a:rPr>
              <a:t>tegutse</a:t>
            </a:r>
            <a:r>
              <a:rPr lang="en-US" sz="2400" dirty="0">
                <a:solidFill>
                  <a:schemeClr val="bg1"/>
                </a:solidFill>
              </a:rPr>
              <a:t>. </a:t>
            </a:r>
            <a:r>
              <a:rPr lang="et-EE" sz="2400" dirty="0">
                <a:solidFill>
                  <a:schemeClr val="bg1"/>
                </a:solidFill>
              </a:rPr>
              <a:t> </a:t>
            </a:r>
            <a:r>
              <a:rPr lang="en-US" sz="2400" b="1" dirty="0">
                <a:solidFill>
                  <a:schemeClr val="bg1"/>
                </a:solidFill>
              </a:rPr>
              <a:t>See </a:t>
            </a:r>
            <a:r>
              <a:rPr lang="en-US" sz="2400" b="1" dirty="0" err="1">
                <a:solidFill>
                  <a:schemeClr val="bg1"/>
                </a:solidFill>
              </a:rPr>
              <a:t>tekitab</a:t>
            </a:r>
            <a:r>
              <a:rPr lang="en-US" sz="2400" b="1" dirty="0">
                <a:solidFill>
                  <a:schemeClr val="bg1"/>
                </a:solidFill>
              </a:rPr>
              <a:t> </a:t>
            </a:r>
            <a:r>
              <a:rPr lang="en-US" sz="2400" b="1" dirty="0" err="1">
                <a:solidFill>
                  <a:schemeClr val="bg1"/>
                </a:solidFill>
              </a:rPr>
              <a:t>tegevusetuse</a:t>
            </a:r>
            <a:r>
              <a:rPr lang="en-US" sz="2400" b="1" dirty="0">
                <a:solidFill>
                  <a:schemeClr val="bg1"/>
                </a:solidFill>
              </a:rPr>
              <a:t> </a:t>
            </a:r>
            <a:r>
              <a:rPr lang="en-US" sz="2400" b="1" dirty="0" err="1">
                <a:solidFill>
                  <a:schemeClr val="bg1"/>
                </a:solidFill>
              </a:rPr>
              <a:t>tsükli</a:t>
            </a:r>
            <a:r>
              <a:rPr lang="en-US" sz="2400" b="1" dirty="0">
                <a:solidFill>
                  <a:schemeClr val="bg1"/>
                </a:solidFill>
              </a:rPr>
              <a:t>!</a:t>
            </a:r>
          </a:p>
        </p:txBody>
      </p:sp>
      <p:sp>
        <p:nvSpPr>
          <p:cNvPr id="2" name="TextBox 1">
            <a:extLst>
              <a:ext uri="{FF2B5EF4-FFF2-40B4-BE49-F238E27FC236}">
                <a16:creationId xmlns:a16="http://schemas.microsoft.com/office/drawing/2014/main" id="{B20AF48F-7CC8-45C3-9DC3-6629E6032B02}"/>
              </a:ext>
            </a:extLst>
          </p:cNvPr>
          <p:cNvSpPr txBox="1"/>
          <p:nvPr/>
        </p:nvSpPr>
        <p:spPr>
          <a:xfrm>
            <a:off x="6825936" y="6539048"/>
            <a:ext cx="1480457" cy="369332"/>
          </a:xfrm>
          <a:prstGeom prst="rect">
            <a:avLst/>
          </a:prstGeom>
          <a:noFill/>
        </p:spPr>
        <p:txBody>
          <a:bodyPr wrap="square" rtlCol="0">
            <a:spAutoFit/>
          </a:bodyPr>
          <a:lstStyle/>
          <a:p>
            <a:r>
              <a:rPr lang="en-IE" dirty="0" err="1">
                <a:solidFill>
                  <a:schemeClr val="accent3"/>
                </a:solidFill>
                <a:hlinkClick r:id="rId2">
                  <a:extLst>
                    <a:ext uri="{A12FA001-AC4F-418D-AE19-62706E023703}">
                      <ahyp:hlinkClr xmlns:ahyp="http://schemas.microsoft.com/office/drawing/2018/hyperlinkcolor" val="tx"/>
                    </a:ext>
                  </a:extLst>
                </a:hlinkClick>
              </a:rPr>
              <a:t>Allikas</a:t>
            </a:r>
            <a:endParaRPr lang="en-IE" dirty="0">
              <a:solidFill>
                <a:schemeClr val="accent3"/>
              </a:solidFill>
            </a:endParaRPr>
          </a:p>
        </p:txBody>
      </p:sp>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6" name="TextBox 5">
            <a:extLst>
              <a:ext uri="{FF2B5EF4-FFF2-40B4-BE49-F238E27FC236}">
                <a16:creationId xmlns:a16="http://schemas.microsoft.com/office/drawing/2014/main" id="{30DA7A15-3C34-4C2D-AC65-562EF452DD45}"/>
              </a:ext>
            </a:extLst>
          </p:cNvPr>
          <p:cNvSpPr txBox="1"/>
          <p:nvPr/>
        </p:nvSpPr>
        <p:spPr>
          <a:xfrm>
            <a:off x="1160372" y="228600"/>
            <a:ext cx="5580219" cy="830997"/>
          </a:xfrm>
          <a:prstGeom prst="rect">
            <a:avLst/>
          </a:prstGeom>
          <a:noFill/>
        </p:spPr>
        <p:txBody>
          <a:bodyPr wrap="square" rtlCol="0">
            <a:spAutoFit/>
          </a:bodyPr>
          <a:lstStyle/>
          <a:p>
            <a:pPr algn="ctr"/>
            <a:r>
              <a:rPr lang="en-US" sz="2400" dirty="0">
                <a:solidFill>
                  <a:schemeClr val="bg1"/>
                </a:solidFill>
              </a:rPr>
              <a:t>NÄPUNÄITEID PROJEKTI VÄSIMUSE VÄHENDAMISEKS</a:t>
            </a:r>
            <a:endParaRPr lang="en-IE" sz="2400" dirty="0"/>
          </a:p>
        </p:txBody>
      </p:sp>
    </p:spTree>
    <p:extLst>
      <p:ext uri="{BB962C8B-B14F-4D97-AF65-F5344CB8AC3E}">
        <p14:creationId xmlns:p14="http://schemas.microsoft.com/office/powerpoint/2010/main" val="1680018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4000" y="1609725"/>
            <a:ext cx="5105121" cy="3416320"/>
          </a:xfrm>
          <a:prstGeom prst="rect">
            <a:avLst/>
          </a:prstGeom>
          <a:noFill/>
        </p:spPr>
        <p:txBody>
          <a:bodyPr wrap="square" rtlCol="0">
            <a:spAutoFit/>
          </a:bodyPr>
          <a:lstStyle/>
          <a:p>
            <a:r>
              <a:rPr lang="en-US" sz="2400" dirty="0" err="1">
                <a:solidFill>
                  <a:schemeClr val="bg1"/>
                </a:solidFill>
              </a:rPr>
              <a:t>Piisava</a:t>
            </a:r>
            <a:r>
              <a:rPr lang="en-US" sz="2400" dirty="0">
                <a:solidFill>
                  <a:schemeClr val="bg1"/>
                </a:solidFill>
              </a:rPr>
              <a:t> </a:t>
            </a:r>
            <a:r>
              <a:rPr lang="en-US" sz="2400" dirty="0" err="1">
                <a:solidFill>
                  <a:schemeClr val="bg1"/>
                </a:solidFill>
              </a:rPr>
              <a:t>aja</a:t>
            </a:r>
            <a:r>
              <a:rPr lang="en-US" sz="2400" dirty="0">
                <a:solidFill>
                  <a:schemeClr val="bg1"/>
                </a:solidFill>
              </a:rPr>
              <a:t> </a:t>
            </a:r>
            <a:r>
              <a:rPr lang="en-US" sz="2400" dirty="0" err="1">
                <a:solidFill>
                  <a:schemeClr val="bg1"/>
                </a:solidFill>
              </a:rPr>
              <a:t>jooksul</a:t>
            </a:r>
            <a:r>
              <a:rPr lang="en-US" sz="2400" dirty="0">
                <a:solidFill>
                  <a:schemeClr val="bg1"/>
                </a:solidFill>
              </a:rPr>
              <a:t> </a:t>
            </a:r>
            <a:r>
              <a:rPr lang="en-US" sz="2400" dirty="0" err="1">
                <a:solidFill>
                  <a:schemeClr val="bg1"/>
                </a:solidFill>
              </a:rPr>
              <a:t>võib</a:t>
            </a:r>
            <a:r>
              <a:rPr lang="en-US" sz="2400" dirty="0">
                <a:solidFill>
                  <a:schemeClr val="bg1"/>
                </a:solidFill>
              </a:rPr>
              <a:t> see </a:t>
            </a:r>
            <a:r>
              <a:rPr lang="en-US" sz="2400" dirty="0" err="1">
                <a:solidFill>
                  <a:schemeClr val="bg1"/>
                </a:solidFill>
              </a:rPr>
              <a:t>tegevusetuse</a:t>
            </a:r>
            <a:r>
              <a:rPr lang="en-US" sz="2400" dirty="0">
                <a:solidFill>
                  <a:schemeClr val="bg1"/>
                </a:solidFill>
              </a:rPr>
              <a:t> </a:t>
            </a:r>
            <a:r>
              <a:rPr lang="en-US" sz="2400" dirty="0" err="1">
                <a:solidFill>
                  <a:schemeClr val="bg1"/>
                </a:solidFill>
              </a:rPr>
              <a:t>tsükkel</a:t>
            </a:r>
            <a:r>
              <a:rPr lang="en-US" sz="2400" dirty="0">
                <a:solidFill>
                  <a:schemeClr val="bg1"/>
                </a:solidFill>
              </a:rPr>
              <a:t> </a:t>
            </a:r>
            <a:r>
              <a:rPr lang="en-US" sz="2400" dirty="0" err="1">
                <a:solidFill>
                  <a:schemeClr val="bg1"/>
                </a:solidFill>
              </a:rPr>
              <a:t>põhjustada</a:t>
            </a:r>
            <a:r>
              <a:rPr lang="en-US" sz="2400" dirty="0">
                <a:solidFill>
                  <a:schemeClr val="bg1"/>
                </a:solidFill>
              </a:rPr>
              <a:t> </a:t>
            </a:r>
            <a:r>
              <a:rPr lang="en-US" sz="2400" dirty="0" err="1">
                <a:solidFill>
                  <a:schemeClr val="bg1"/>
                </a:solidFill>
              </a:rPr>
              <a:t>demotivatsiooni</a:t>
            </a:r>
            <a:r>
              <a:rPr lang="en-US" sz="2400" dirty="0">
                <a:solidFill>
                  <a:schemeClr val="bg1"/>
                </a:solidFill>
              </a:rPr>
              <a:t> ja </a:t>
            </a:r>
            <a:r>
              <a:rPr lang="en-US" sz="2400" dirty="0" err="1">
                <a:solidFill>
                  <a:schemeClr val="bg1"/>
                </a:solidFill>
              </a:rPr>
              <a:t>lahkulöömist</a:t>
            </a:r>
            <a:r>
              <a:rPr lang="en-US" sz="2400" dirty="0">
                <a:solidFill>
                  <a:schemeClr val="bg1"/>
                </a:solidFill>
              </a:rPr>
              <a:t>. </a:t>
            </a:r>
            <a:r>
              <a:rPr lang="en-US" sz="2400" dirty="0" err="1">
                <a:solidFill>
                  <a:schemeClr val="bg1"/>
                </a:solidFill>
              </a:rPr>
              <a:t>Sellest</a:t>
            </a:r>
            <a:r>
              <a:rPr lang="en-US" sz="2400" dirty="0">
                <a:solidFill>
                  <a:schemeClr val="bg1"/>
                </a:solidFill>
              </a:rPr>
              <a:t> </a:t>
            </a:r>
            <a:r>
              <a:rPr lang="en-US" sz="2400" dirty="0" err="1">
                <a:solidFill>
                  <a:schemeClr val="bg1"/>
                </a:solidFill>
              </a:rPr>
              <a:t>ülesaamiseks</a:t>
            </a:r>
            <a:r>
              <a:rPr lang="en-US" sz="2400" dirty="0">
                <a:solidFill>
                  <a:schemeClr val="bg1"/>
                </a:solidFill>
              </a:rPr>
              <a:t> on </a:t>
            </a:r>
            <a:r>
              <a:rPr lang="en-US" sz="2400" dirty="0" err="1">
                <a:solidFill>
                  <a:schemeClr val="bg1"/>
                </a:solidFill>
              </a:rPr>
              <a:t>mitu</a:t>
            </a:r>
            <a:r>
              <a:rPr lang="en-US" sz="2400" dirty="0">
                <a:solidFill>
                  <a:schemeClr val="bg1"/>
                </a:solidFill>
              </a:rPr>
              <a:t> </a:t>
            </a:r>
            <a:r>
              <a:rPr lang="en-US" sz="2400" dirty="0" err="1">
                <a:solidFill>
                  <a:schemeClr val="bg1"/>
                </a:solidFill>
              </a:rPr>
              <a:t>võimalust</a:t>
            </a:r>
            <a:r>
              <a:rPr lang="en-US" sz="2400" dirty="0">
                <a:solidFill>
                  <a:schemeClr val="bg1"/>
                </a:solidFill>
              </a:rPr>
              <a:t>. </a:t>
            </a:r>
            <a:endParaRPr lang="et-EE" sz="2400" dirty="0">
              <a:solidFill>
                <a:schemeClr val="bg1"/>
              </a:solidFill>
            </a:endParaRPr>
          </a:p>
          <a:p>
            <a:endParaRPr lang="en-US" sz="2400" dirty="0">
              <a:solidFill>
                <a:schemeClr val="bg1"/>
              </a:solidFill>
            </a:endParaRPr>
          </a:p>
          <a:p>
            <a:r>
              <a:rPr lang="en-US" sz="2400" dirty="0" err="1">
                <a:solidFill>
                  <a:schemeClr val="bg1"/>
                </a:solidFill>
              </a:rPr>
              <a:t>Kaks</a:t>
            </a:r>
            <a:r>
              <a:rPr lang="en-US" sz="2400" dirty="0">
                <a:solidFill>
                  <a:schemeClr val="bg1"/>
                </a:solidFill>
              </a:rPr>
              <a:t> </a:t>
            </a:r>
            <a:r>
              <a:rPr lang="en-US" sz="2400" dirty="0" err="1">
                <a:solidFill>
                  <a:schemeClr val="bg1"/>
                </a:solidFill>
              </a:rPr>
              <a:t>peamist</a:t>
            </a:r>
            <a:r>
              <a:rPr lang="en-US" sz="2400" dirty="0">
                <a:solidFill>
                  <a:schemeClr val="bg1"/>
                </a:solidFill>
              </a:rPr>
              <a:t> </a:t>
            </a:r>
            <a:r>
              <a:rPr lang="en-US" sz="2400" dirty="0" err="1">
                <a:solidFill>
                  <a:schemeClr val="bg1"/>
                </a:solidFill>
              </a:rPr>
              <a:t>meetodit</a:t>
            </a:r>
            <a:r>
              <a:rPr lang="en-US" sz="2400" dirty="0">
                <a:solidFill>
                  <a:schemeClr val="bg1"/>
                </a:solidFill>
              </a:rPr>
              <a:t> on </a:t>
            </a:r>
            <a:r>
              <a:rPr lang="en-US" sz="2400" dirty="0" err="1">
                <a:solidFill>
                  <a:schemeClr val="bg1"/>
                </a:solidFill>
              </a:rPr>
              <a:t>järgmised</a:t>
            </a:r>
            <a:r>
              <a:rPr lang="en-US" sz="2400" dirty="0">
                <a:solidFill>
                  <a:schemeClr val="bg1"/>
                </a:solidFill>
              </a:rPr>
              <a:t>:</a:t>
            </a:r>
          </a:p>
          <a:p>
            <a:endParaRPr lang="en-US" sz="2400" dirty="0">
              <a:solidFill>
                <a:schemeClr val="bg1"/>
              </a:solidFill>
            </a:endParaRPr>
          </a:p>
          <a:p>
            <a:pPr marL="342900" indent="-342900">
              <a:buFont typeface="Arial" panose="020B0604020202020204" pitchFamily="34" charset="0"/>
              <a:buChar char="•"/>
            </a:pPr>
            <a:r>
              <a:rPr lang="en-US" sz="2400" dirty="0" err="1">
                <a:solidFill>
                  <a:schemeClr val="bg1"/>
                </a:solidFill>
              </a:rPr>
              <a:t>Määratlege</a:t>
            </a:r>
            <a:r>
              <a:rPr lang="en-US" sz="2400" dirty="0">
                <a:solidFill>
                  <a:schemeClr val="bg1"/>
                </a:solidFill>
              </a:rPr>
              <a:t> </a:t>
            </a:r>
            <a:r>
              <a:rPr lang="en-US" sz="2400" dirty="0" err="1">
                <a:solidFill>
                  <a:schemeClr val="bg1"/>
                </a:solidFill>
              </a:rPr>
              <a:t>uuesti</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eesmärk</a:t>
            </a:r>
            <a:endParaRPr lang="et-EE" sz="2400" dirty="0">
              <a:solidFill>
                <a:schemeClr val="bg1"/>
              </a:solidFill>
            </a:endParaRPr>
          </a:p>
          <a:p>
            <a:pPr marL="342900" indent="-342900">
              <a:buFont typeface="Arial" panose="020B0604020202020204" pitchFamily="34" charset="0"/>
              <a:buChar char="•"/>
            </a:pPr>
            <a:r>
              <a:rPr lang="en-US" sz="2400" dirty="0" err="1">
                <a:solidFill>
                  <a:schemeClr val="bg1"/>
                </a:solidFill>
              </a:rPr>
              <a:t>Määratlege</a:t>
            </a:r>
            <a:r>
              <a:rPr lang="en-US" sz="2400" dirty="0">
                <a:solidFill>
                  <a:schemeClr val="bg1"/>
                </a:solidFill>
              </a:rPr>
              <a:t> </a:t>
            </a:r>
            <a:r>
              <a:rPr lang="en-US" sz="2400" dirty="0" err="1">
                <a:solidFill>
                  <a:schemeClr val="bg1"/>
                </a:solidFill>
              </a:rPr>
              <a:t>uuesti</a:t>
            </a:r>
            <a:r>
              <a:rPr lang="en-US" sz="2400" dirty="0">
                <a:solidFill>
                  <a:schemeClr val="bg1"/>
                </a:solidFill>
              </a:rPr>
              <a:t> </a:t>
            </a:r>
            <a:r>
              <a:rPr lang="en-US" sz="2400" dirty="0" err="1">
                <a:solidFill>
                  <a:schemeClr val="bg1"/>
                </a:solidFill>
              </a:rPr>
              <a:t>otsustaja</a:t>
            </a:r>
            <a:endParaRPr lang="en-US" sz="2400" dirty="0">
              <a:solidFill>
                <a:schemeClr val="bg1"/>
              </a:solidFill>
            </a:endParaRPr>
          </a:p>
        </p:txBody>
      </p:sp>
      <p:pic>
        <p:nvPicPr>
          <p:cNvPr id="10" name="Picture Placeholder 9">
            <a:extLst>
              <a:ext uri="{FF2B5EF4-FFF2-40B4-BE49-F238E27FC236}">
                <a16:creationId xmlns:a16="http://schemas.microsoft.com/office/drawing/2014/main" id="{41AA6D62-E952-44F5-846A-AB8461B7BE5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33" r="23233"/>
          <a:stretch>
            <a:fillRect/>
          </a:stretch>
        </p:blipFill>
        <p:spPr/>
      </p:pic>
      <p:sp>
        <p:nvSpPr>
          <p:cNvPr id="14" name="TextBox 13">
            <a:extLst>
              <a:ext uri="{FF2B5EF4-FFF2-40B4-BE49-F238E27FC236}">
                <a16:creationId xmlns:a16="http://schemas.microsoft.com/office/drawing/2014/main" id="{A9C4F911-417A-4517-9286-B286BB3AF8ED}"/>
              </a:ext>
            </a:extLst>
          </p:cNvPr>
          <p:cNvSpPr txBox="1"/>
          <p:nvPr/>
        </p:nvSpPr>
        <p:spPr>
          <a:xfrm>
            <a:off x="6852062" y="6530068"/>
            <a:ext cx="1164772" cy="369332"/>
          </a:xfrm>
          <a:prstGeom prst="rect">
            <a:avLst/>
          </a:prstGeom>
          <a:noFill/>
        </p:spPr>
        <p:txBody>
          <a:bodyPr wrap="square" rtlCol="0">
            <a:spAutoFit/>
          </a:bodyPr>
          <a:lstStyle/>
          <a:p>
            <a:r>
              <a:rPr lang="en-IE" dirty="0" err="1">
                <a:solidFill>
                  <a:schemeClr val="accent3"/>
                </a:solidFill>
                <a:hlinkClick r:id="rId3">
                  <a:extLst>
                    <a:ext uri="{A12FA001-AC4F-418D-AE19-62706E023703}">
                      <ahyp:hlinkClr xmlns:ahyp="http://schemas.microsoft.com/office/drawing/2018/hyperlinkcolor" val="tx"/>
                    </a:ext>
                  </a:extLst>
                </a:hlinkClick>
              </a:rPr>
              <a:t>Allikas</a:t>
            </a:r>
            <a:endParaRPr lang="en-IE" dirty="0">
              <a:solidFill>
                <a:schemeClr val="accent3"/>
              </a:solidFill>
            </a:endParaRPr>
          </a:p>
        </p:txBody>
      </p:sp>
      <p:sp>
        <p:nvSpPr>
          <p:cNvPr id="6" name="Text Placeholder 2">
            <a:extLst>
              <a:ext uri="{FF2B5EF4-FFF2-40B4-BE49-F238E27FC236}">
                <a16:creationId xmlns:a16="http://schemas.microsoft.com/office/drawing/2014/main" id="{A9ADDFFA-F96C-4B92-9C56-33B051CAA167}"/>
              </a:ext>
            </a:extLst>
          </p:cNvPr>
          <p:cNvSpPr txBox="1">
            <a:spLocks/>
          </p:cNvSpPr>
          <p:nvPr/>
        </p:nvSpPr>
        <p:spPr>
          <a:xfrm>
            <a:off x="1718561" y="228600"/>
            <a:ext cx="4716425" cy="7652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a:t>PROJE</a:t>
            </a:r>
            <a:r>
              <a:rPr lang="et-EE" sz="2800"/>
              <a:t>K</a:t>
            </a:r>
            <a:r>
              <a:rPr lang="en-US" sz="2800"/>
              <a:t>T</a:t>
            </a:r>
            <a:r>
              <a:rPr lang="et-EE" sz="2800"/>
              <a:t>I VÄSIMUSE VÄLTIMINE</a:t>
            </a:r>
            <a:endParaRPr lang="en-US" sz="2800"/>
          </a:p>
          <a:p>
            <a:pPr algn="ctr"/>
            <a:endParaRPr lang="en-US" sz="2800" dirty="0"/>
          </a:p>
        </p:txBody>
      </p:sp>
    </p:spTree>
    <p:extLst>
      <p:ext uri="{BB962C8B-B14F-4D97-AF65-F5344CB8AC3E}">
        <p14:creationId xmlns:p14="http://schemas.microsoft.com/office/powerpoint/2010/main" val="2748482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38403" y="1336966"/>
            <a:ext cx="5105121" cy="4524315"/>
          </a:xfrm>
          <a:prstGeom prst="rect">
            <a:avLst/>
          </a:prstGeom>
          <a:noFill/>
        </p:spPr>
        <p:txBody>
          <a:bodyPr wrap="square" rtlCol="0">
            <a:spAutoFit/>
          </a:bodyPr>
          <a:lstStyle/>
          <a:p>
            <a:r>
              <a:rPr lang="en-US" sz="2400" dirty="0" err="1">
                <a:solidFill>
                  <a:schemeClr val="bg1"/>
                </a:solidFill>
              </a:rPr>
              <a:t>Kõik</a:t>
            </a:r>
            <a:r>
              <a:rPr lang="en-US" sz="2400" dirty="0">
                <a:solidFill>
                  <a:schemeClr val="bg1"/>
                </a:solidFill>
              </a:rPr>
              <a:t> </a:t>
            </a:r>
            <a:r>
              <a:rPr lang="en-US" sz="2400" dirty="0" err="1">
                <a:solidFill>
                  <a:schemeClr val="bg1"/>
                </a:solidFill>
              </a:rPr>
              <a:t>rühmaliikmed</a:t>
            </a:r>
            <a:r>
              <a:rPr lang="en-US" sz="2400" dirty="0">
                <a:solidFill>
                  <a:schemeClr val="bg1"/>
                </a:solidFill>
              </a:rPr>
              <a:t> </a:t>
            </a:r>
            <a:r>
              <a:rPr lang="en-US" sz="2400" dirty="0" err="1">
                <a:solidFill>
                  <a:schemeClr val="bg1"/>
                </a:solidFill>
              </a:rPr>
              <a:t>võivad</a:t>
            </a:r>
            <a:r>
              <a:rPr lang="en-US" sz="2400" dirty="0">
                <a:solidFill>
                  <a:schemeClr val="bg1"/>
                </a:solidFill>
              </a:rPr>
              <a:t> </a:t>
            </a:r>
            <a:r>
              <a:rPr lang="en-US" sz="2400" dirty="0" err="1">
                <a:solidFill>
                  <a:schemeClr val="bg1"/>
                </a:solidFill>
              </a:rPr>
              <a:t>arvata</a:t>
            </a:r>
            <a:r>
              <a:rPr lang="en-US" sz="2400" dirty="0">
                <a:solidFill>
                  <a:schemeClr val="bg1"/>
                </a:solidFill>
              </a:rPr>
              <a:t>, et </a:t>
            </a:r>
            <a:r>
              <a:rPr lang="en-US" sz="2400" dirty="0" err="1">
                <a:solidFill>
                  <a:schemeClr val="bg1"/>
                </a:solidFill>
              </a:rPr>
              <a:t>nad</a:t>
            </a:r>
            <a:r>
              <a:rPr lang="en-US" sz="2400" dirty="0">
                <a:solidFill>
                  <a:schemeClr val="bg1"/>
                </a:solidFill>
              </a:rPr>
              <a:t> on </a:t>
            </a:r>
            <a:r>
              <a:rPr lang="en-US" sz="2400" dirty="0" err="1">
                <a:solidFill>
                  <a:schemeClr val="bg1"/>
                </a:solidFill>
              </a:rPr>
              <a:t>projekti</a:t>
            </a:r>
            <a:r>
              <a:rPr lang="en-US" sz="2400" dirty="0">
                <a:solidFill>
                  <a:schemeClr val="bg1"/>
                </a:solidFill>
              </a:rPr>
              <a:t> </a:t>
            </a:r>
            <a:r>
              <a:rPr lang="en-US" sz="2400" dirty="0" err="1">
                <a:solidFill>
                  <a:schemeClr val="bg1"/>
                </a:solidFill>
              </a:rPr>
              <a:t>eesmärgiga</a:t>
            </a:r>
            <a:r>
              <a:rPr lang="en-US" sz="2400" dirty="0">
                <a:solidFill>
                  <a:schemeClr val="bg1"/>
                </a:solidFill>
              </a:rPr>
              <a:t> </a:t>
            </a:r>
            <a:r>
              <a:rPr lang="en-US" sz="2400" dirty="0" err="1">
                <a:solidFill>
                  <a:schemeClr val="bg1"/>
                </a:solidFill>
              </a:rPr>
              <a:t>kursis</a:t>
            </a:r>
            <a:r>
              <a:rPr lang="en-US" sz="2400" dirty="0">
                <a:solidFill>
                  <a:schemeClr val="bg1"/>
                </a:solidFill>
              </a:rPr>
              <a:t>, </a:t>
            </a:r>
            <a:r>
              <a:rPr lang="en-US" sz="2400" dirty="0" err="1">
                <a:solidFill>
                  <a:schemeClr val="bg1"/>
                </a:solidFill>
              </a:rPr>
              <a:t>kuid</a:t>
            </a:r>
            <a:r>
              <a:rPr lang="en-US" sz="2400" dirty="0">
                <a:solidFill>
                  <a:schemeClr val="bg1"/>
                </a:solidFill>
              </a:rPr>
              <a:t> </a:t>
            </a:r>
            <a:r>
              <a:rPr lang="en-US" sz="2400" dirty="0" err="1">
                <a:solidFill>
                  <a:schemeClr val="bg1"/>
                </a:solidFill>
              </a:rPr>
              <a:t>rühmale</a:t>
            </a:r>
            <a:r>
              <a:rPr lang="en-US" sz="2400" dirty="0">
                <a:solidFill>
                  <a:schemeClr val="bg1"/>
                </a:solidFill>
              </a:rPr>
              <a:t> ja </a:t>
            </a:r>
            <a:r>
              <a:rPr lang="en-US" sz="2400" dirty="0" err="1">
                <a:solidFill>
                  <a:schemeClr val="bg1"/>
                </a:solidFill>
              </a:rPr>
              <a:t>projektile</a:t>
            </a:r>
            <a:r>
              <a:rPr lang="en-US" sz="2400" dirty="0">
                <a:solidFill>
                  <a:schemeClr val="bg1"/>
                </a:solidFill>
              </a:rPr>
              <a:t> </a:t>
            </a:r>
            <a:r>
              <a:rPr lang="en-US" sz="2400" dirty="0" err="1">
                <a:solidFill>
                  <a:schemeClr val="bg1"/>
                </a:solidFill>
              </a:rPr>
              <a:t>tuleb</a:t>
            </a:r>
            <a:r>
              <a:rPr lang="en-US" sz="2400" dirty="0">
                <a:solidFill>
                  <a:schemeClr val="bg1"/>
                </a:solidFill>
              </a:rPr>
              <a:t> </a:t>
            </a:r>
            <a:r>
              <a:rPr lang="en-US" sz="2400" dirty="0" err="1">
                <a:solidFill>
                  <a:schemeClr val="bg1"/>
                </a:solidFill>
              </a:rPr>
              <a:t>alati</a:t>
            </a:r>
            <a:r>
              <a:rPr lang="en-US" sz="2400" dirty="0">
                <a:solidFill>
                  <a:schemeClr val="bg1"/>
                </a:solidFill>
              </a:rPr>
              <a:t> </a:t>
            </a:r>
            <a:r>
              <a:rPr lang="en-US" sz="2400" dirty="0" err="1">
                <a:solidFill>
                  <a:schemeClr val="bg1"/>
                </a:solidFill>
              </a:rPr>
              <a:t>kasuks</a:t>
            </a:r>
            <a:r>
              <a:rPr lang="en-US" sz="2400" dirty="0">
                <a:solidFill>
                  <a:schemeClr val="bg1"/>
                </a:solidFill>
              </a:rPr>
              <a:t> </a:t>
            </a:r>
            <a:r>
              <a:rPr lang="en-US" sz="2400" dirty="0" err="1">
                <a:solidFill>
                  <a:schemeClr val="bg1"/>
                </a:solidFill>
              </a:rPr>
              <a:t>analüüsida</a:t>
            </a:r>
            <a:r>
              <a:rPr lang="en-US" sz="2400" dirty="0">
                <a:solidFill>
                  <a:schemeClr val="bg1"/>
                </a:solidFill>
              </a:rPr>
              <a:t>, </a:t>
            </a:r>
            <a:r>
              <a:rPr lang="en-US" sz="2400" dirty="0" err="1">
                <a:solidFill>
                  <a:schemeClr val="bg1"/>
                </a:solidFill>
              </a:rPr>
              <a:t>kuidas</a:t>
            </a:r>
            <a:r>
              <a:rPr lang="en-US" sz="2400" dirty="0">
                <a:solidFill>
                  <a:schemeClr val="bg1"/>
                </a:solidFill>
              </a:rPr>
              <a:t> </a:t>
            </a:r>
            <a:r>
              <a:rPr lang="en-US" sz="2400" dirty="0" err="1">
                <a:solidFill>
                  <a:schemeClr val="bg1"/>
                </a:solidFill>
              </a:rPr>
              <a:t>grupp</a:t>
            </a:r>
            <a:r>
              <a:rPr lang="en-US" sz="2400" dirty="0">
                <a:solidFill>
                  <a:schemeClr val="bg1"/>
                </a:solidFill>
              </a:rPr>
              <a:t> </a:t>
            </a:r>
            <a:r>
              <a:rPr lang="en-US" sz="2400" dirty="0" err="1">
                <a:solidFill>
                  <a:schemeClr val="bg1"/>
                </a:solidFill>
              </a:rPr>
              <a:t>teeb</a:t>
            </a:r>
            <a:r>
              <a:rPr lang="en-US" sz="2400" dirty="0">
                <a:solidFill>
                  <a:schemeClr val="bg1"/>
                </a:solidFill>
              </a:rPr>
              <a:t> </a:t>
            </a:r>
            <a:r>
              <a:rPr lang="en-US" sz="2400" dirty="0" err="1">
                <a:solidFill>
                  <a:schemeClr val="bg1"/>
                </a:solidFill>
              </a:rPr>
              <a:t>kindlaks</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tuleb</a:t>
            </a:r>
            <a:r>
              <a:rPr lang="en-US" sz="2400" dirty="0">
                <a:solidFill>
                  <a:schemeClr val="bg1"/>
                </a:solidFill>
              </a:rPr>
              <a:t> </a:t>
            </a:r>
            <a:r>
              <a:rPr lang="en-US" sz="2400" dirty="0" err="1">
                <a:solidFill>
                  <a:schemeClr val="bg1"/>
                </a:solidFill>
              </a:rPr>
              <a:t>teha</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a:solidFill>
                  <a:schemeClr val="bg1"/>
                </a:solidFill>
              </a:rPr>
              <a:t>See </a:t>
            </a:r>
            <a:r>
              <a:rPr lang="en-US" sz="2400" dirty="0" err="1">
                <a:solidFill>
                  <a:schemeClr val="bg1"/>
                </a:solidFill>
              </a:rPr>
              <a:t>tagab</a:t>
            </a:r>
            <a:r>
              <a:rPr lang="en-US" sz="2400" dirty="0">
                <a:solidFill>
                  <a:schemeClr val="bg1"/>
                </a:solidFill>
              </a:rPr>
              <a:t>, et </a:t>
            </a:r>
            <a:r>
              <a:rPr lang="en-US" sz="2400" dirty="0" err="1">
                <a:solidFill>
                  <a:schemeClr val="bg1"/>
                </a:solidFill>
              </a:rPr>
              <a:t>kõik</a:t>
            </a:r>
            <a:r>
              <a:rPr lang="en-US" sz="2400" dirty="0">
                <a:solidFill>
                  <a:schemeClr val="bg1"/>
                </a:solidFill>
              </a:rPr>
              <a:t> </a:t>
            </a:r>
            <a:r>
              <a:rPr lang="en-US" sz="2400" dirty="0" err="1">
                <a:solidFill>
                  <a:schemeClr val="bg1"/>
                </a:solidFill>
              </a:rPr>
              <a:t>meeskonna</a:t>
            </a:r>
            <a:r>
              <a:rPr lang="en-US" sz="2400" dirty="0">
                <a:solidFill>
                  <a:schemeClr val="bg1"/>
                </a:solidFill>
              </a:rPr>
              <a:t> </a:t>
            </a:r>
            <a:r>
              <a:rPr lang="en-US" sz="2400" dirty="0" err="1">
                <a:solidFill>
                  <a:schemeClr val="bg1"/>
                </a:solidFill>
              </a:rPr>
              <a:t>liikmed</a:t>
            </a:r>
            <a:r>
              <a:rPr lang="en-US" sz="2400" dirty="0">
                <a:solidFill>
                  <a:schemeClr val="bg1"/>
                </a:solidFill>
              </a:rPr>
              <a:t> </a:t>
            </a:r>
            <a:r>
              <a:rPr lang="en-US" sz="2400" dirty="0" err="1">
                <a:solidFill>
                  <a:schemeClr val="bg1"/>
                </a:solidFill>
              </a:rPr>
              <a:t>teavad</a:t>
            </a:r>
            <a:r>
              <a:rPr lang="en-US" sz="2400" dirty="0">
                <a:solidFill>
                  <a:schemeClr val="bg1"/>
                </a:solidFill>
              </a:rPr>
              <a:t>, </a:t>
            </a:r>
            <a:r>
              <a:rPr lang="en-US" sz="2400" dirty="0" err="1">
                <a:solidFill>
                  <a:schemeClr val="bg1"/>
                </a:solidFill>
              </a:rPr>
              <a:t>mida</a:t>
            </a:r>
            <a:r>
              <a:rPr lang="en-US" sz="2400" dirty="0">
                <a:solidFill>
                  <a:schemeClr val="bg1"/>
                </a:solidFill>
              </a:rPr>
              <a:t> ja </a:t>
            </a:r>
            <a:r>
              <a:rPr lang="en-US" sz="2400" dirty="0" err="1">
                <a:solidFill>
                  <a:schemeClr val="bg1"/>
                </a:solidFill>
              </a:rPr>
              <a:t>kuidas</a:t>
            </a:r>
            <a:r>
              <a:rPr lang="en-US" sz="2400" dirty="0">
                <a:solidFill>
                  <a:schemeClr val="bg1"/>
                </a:solidFill>
              </a:rPr>
              <a:t> </a:t>
            </a:r>
            <a:r>
              <a:rPr lang="en-US" sz="2400" dirty="0" err="1">
                <a:solidFill>
                  <a:schemeClr val="bg1"/>
                </a:solidFill>
              </a:rPr>
              <a:t>tuleb</a:t>
            </a:r>
            <a:r>
              <a:rPr lang="en-US" sz="2400" dirty="0">
                <a:solidFill>
                  <a:schemeClr val="bg1"/>
                </a:solidFill>
              </a:rPr>
              <a:t> </a:t>
            </a:r>
            <a:r>
              <a:rPr lang="en-US" sz="2400" dirty="0" err="1">
                <a:solidFill>
                  <a:schemeClr val="bg1"/>
                </a:solidFill>
              </a:rPr>
              <a:t>teha</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US" sz="2400" dirty="0" err="1">
                <a:solidFill>
                  <a:schemeClr val="bg1"/>
                </a:solidFill>
              </a:rPr>
              <a:t>Selgete</a:t>
            </a:r>
            <a:r>
              <a:rPr lang="en-US" sz="2400" dirty="0">
                <a:solidFill>
                  <a:schemeClr val="bg1"/>
                </a:solidFill>
              </a:rPr>
              <a:t> ja </a:t>
            </a:r>
            <a:r>
              <a:rPr lang="en-US" sz="2400" dirty="0" err="1">
                <a:solidFill>
                  <a:schemeClr val="bg1"/>
                </a:solidFill>
              </a:rPr>
              <a:t>ühemõtteliste</a:t>
            </a:r>
            <a:r>
              <a:rPr lang="en-US" sz="2400" dirty="0">
                <a:solidFill>
                  <a:schemeClr val="bg1"/>
                </a:solidFill>
              </a:rPr>
              <a:t> </a:t>
            </a:r>
            <a:r>
              <a:rPr lang="en-US" sz="2400" dirty="0" err="1">
                <a:solidFill>
                  <a:schemeClr val="bg1"/>
                </a:solidFill>
              </a:rPr>
              <a:t>rollide</a:t>
            </a:r>
            <a:r>
              <a:rPr lang="en-US" sz="2400" dirty="0">
                <a:solidFill>
                  <a:schemeClr val="bg1"/>
                </a:solidFill>
              </a:rPr>
              <a:t> </a:t>
            </a:r>
            <a:r>
              <a:rPr lang="en-US" sz="2400" dirty="0" err="1">
                <a:solidFill>
                  <a:schemeClr val="bg1"/>
                </a:solidFill>
              </a:rPr>
              <a:t>omamine</a:t>
            </a:r>
            <a:r>
              <a:rPr lang="en-US" sz="2400" dirty="0">
                <a:solidFill>
                  <a:schemeClr val="bg1"/>
                </a:solidFill>
              </a:rPr>
              <a:t> </a:t>
            </a:r>
            <a:r>
              <a:rPr lang="en-US" sz="2400" dirty="0" err="1">
                <a:solidFill>
                  <a:schemeClr val="bg1"/>
                </a:solidFill>
              </a:rPr>
              <a:t>võib</a:t>
            </a:r>
            <a:r>
              <a:rPr lang="en-US" sz="2400" dirty="0">
                <a:solidFill>
                  <a:schemeClr val="bg1"/>
                </a:solidFill>
              </a:rPr>
              <a:t> olla </a:t>
            </a:r>
            <a:r>
              <a:rPr lang="en-US" sz="2400" dirty="0" err="1">
                <a:solidFill>
                  <a:schemeClr val="bg1"/>
                </a:solidFill>
              </a:rPr>
              <a:t>võtmeks</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õnnestumise</a:t>
            </a:r>
            <a:r>
              <a:rPr lang="en-US" sz="2400" dirty="0">
                <a:solidFill>
                  <a:schemeClr val="bg1"/>
                </a:solidFill>
              </a:rPr>
              <a:t> ja </a:t>
            </a:r>
            <a:r>
              <a:rPr lang="en-US" sz="2400" dirty="0" err="1">
                <a:solidFill>
                  <a:schemeClr val="bg1"/>
                </a:solidFill>
              </a:rPr>
              <a:t>ebaõnnestumise</a:t>
            </a:r>
            <a:r>
              <a:rPr lang="en-US" sz="2400" dirty="0">
                <a:solidFill>
                  <a:schemeClr val="bg1"/>
                </a:solidFill>
              </a:rPr>
              <a:t> </a:t>
            </a:r>
            <a:r>
              <a:rPr lang="en-US" sz="2400" dirty="0" err="1">
                <a:solidFill>
                  <a:schemeClr val="bg1"/>
                </a:solidFill>
              </a:rPr>
              <a:t>vahel</a:t>
            </a:r>
            <a:r>
              <a:rPr lang="en-US" sz="2400" dirty="0">
                <a:solidFill>
                  <a:schemeClr val="bg1"/>
                </a:solidFill>
              </a:rPr>
              <a:t>.</a:t>
            </a:r>
          </a:p>
        </p:txBody>
      </p:sp>
      <p:sp>
        <p:nvSpPr>
          <p:cNvPr id="3" name="TextBox 2">
            <a:extLst>
              <a:ext uri="{FF2B5EF4-FFF2-40B4-BE49-F238E27FC236}">
                <a16:creationId xmlns:a16="http://schemas.microsoft.com/office/drawing/2014/main" id="{46934F6D-97D3-4C12-B3CA-8D237A0A2E8C}"/>
              </a:ext>
            </a:extLst>
          </p:cNvPr>
          <p:cNvSpPr txBox="1"/>
          <p:nvPr/>
        </p:nvSpPr>
        <p:spPr>
          <a:xfrm>
            <a:off x="6852062" y="6530068"/>
            <a:ext cx="1164772" cy="369332"/>
          </a:xfrm>
          <a:prstGeom prst="rect">
            <a:avLst/>
          </a:prstGeom>
          <a:noFill/>
        </p:spPr>
        <p:txBody>
          <a:bodyPr wrap="square" rtlCol="0">
            <a:spAutoFit/>
          </a:bodyPr>
          <a:lstStyle/>
          <a:p>
            <a:r>
              <a:rPr lang="en-IE" dirty="0" err="1">
                <a:solidFill>
                  <a:schemeClr val="accent3"/>
                </a:solidFill>
                <a:hlinkClick r:id="rId2">
                  <a:extLst>
                    <a:ext uri="{A12FA001-AC4F-418D-AE19-62706E023703}">
                      <ahyp:hlinkClr xmlns:ahyp="http://schemas.microsoft.com/office/drawing/2018/hyperlinkcolor" val="tx"/>
                    </a:ext>
                  </a:extLst>
                </a:hlinkClick>
              </a:rPr>
              <a:t>Allikas</a:t>
            </a:r>
            <a:endParaRPr lang="en-IE" dirty="0">
              <a:solidFill>
                <a:schemeClr val="accent3"/>
              </a:solidFill>
            </a:endParaRPr>
          </a:p>
        </p:txBody>
      </p:sp>
      <p:sp>
        <p:nvSpPr>
          <p:cNvPr id="4" name="TextBox 3">
            <a:extLst>
              <a:ext uri="{FF2B5EF4-FFF2-40B4-BE49-F238E27FC236}">
                <a16:creationId xmlns:a16="http://schemas.microsoft.com/office/drawing/2014/main" id="{7373793E-C625-4347-A3D7-C74B8EA0BAA1}"/>
              </a:ext>
            </a:extLst>
          </p:cNvPr>
          <p:cNvSpPr txBox="1"/>
          <p:nvPr/>
        </p:nvSpPr>
        <p:spPr>
          <a:xfrm>
            <a:off x="1804963" y="302957"/>
            <a:ext cx="4571999" cy="830997"/>
          </a:xfrm>
          <a:prstGeom prst="rect">
            <a:avLst/>
          </a:prstGeom>
          <a:noFill/>
        </p:spPr>
        <p:txBody>
          <a:bodyPr wrap="square" rtlCol="0">
            <a:spAutoFit/>
          </a:bodyPr>
          <a:lstStyle/>
          <a:p>
            <a:pPr algn="ctr"/>
            <a:r>
              <a:rPr lang="en-US" sz="2400" dirty="0">
                <a:solidFill>
                  <a:schemeClr val="bg1"/>
                </a:solidFill>
              </a:rPr>
              <a:t>PROJEKTI EESMÄR</a:t>
            </a:r>
            <a:r>
              <a:rPr lang="et-EE" sz="2400" dirty="0">
                <a:solidFill>
                  <a:schemeClr val="bg1"/>
                </a:solidFill>
              </a:rPr>
              <a:t>GI UUESTI </a:t>
            </a:r>
            <a:r>
              <a:rPr lang="en-US" sz="2400" dirty="0">
                <a:solidFill>
                  <a:schemeClr val="bg1"/>
                </a:solidFill>
              </a:rPr>
              <a:t>MÄÄRATLE</a:t>
            </a:r>
            <a:r>
              <a:rPr lang="et-EE" sz="2400" dirty="0">
                <a:solidFill>
                  <a:schemeClr val="bg1"/>
                </a:solidFill>
              </a:rPr>
              <a:t>MINE</a:t>
            </a:r>
            <a:endParaRPr lang="en-IE" sz="2400" dirty="0"/>
          </a:p>
        </p:txBody>
      </p:sp>
      <p:pic>
        <p:nvPicPr>
          <p:cNvPr id="13" name="Picture Placeholder 12">
            <a:extLst>
              <a:ext uri="{FF2B5EF4-FFF2-40B4-BE49-F238E27FC236}">
                <a16:creationId xmlns:a16="http://schemas.microsoft.com/office/drawing/2014/main" id="{7F860F91-09D6-4D63-A59B-DC1A4E5E377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5490" b="5490"/>
          <a:stretch>
            <a:fillRect/>
          </a:stretch>
        </p:blipFill>
        <p:spPr/>
      </p:pic>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718347" y="258055"/>
            <a:ext cx="4716425" cy="449516"/>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46573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095FDD9-308B-41E9-A3BD-C5CABEA0CE4E}"/>
              </a:ext>
            </a:extLst>
          </p:cNvPr>
          <p:cNvSpPr>
            <a:spLocks noGrp="1"/>
          </p:cNvSpPr>
          <p:nvPr>
            <p:ph type="body" sz="quarter" idx="18"/>
          </p:nvPr>
        </p:nvSpPr>
        <p:spPr>
          <a:xfrm>
            <a:off x="734711" y="1480930"/>
            <a:ext cx="10594347" cy="5168347"/>
          </a:xfrm>
        </p:spPr>
        <p:txBody>
          <a:bodyPr>
            <a:normAutofit/>
          </a:bodyPr>
          <a:lstStyle/>
          <a:p>
            <a:pPr marL="0"/>
            <a:r>
              <a:rPr lang="en-US" dirty="0" err="1"/>
              <a:t>Enne</a:t>
            </a:r>
            <a:r>
              <a:rPr lang="en-US" dirty="0"/>
              <a:t> </a:t>
            </a:r>
            <a:r>
              <a:rPr lang="en-US" dirty="0" err="1"/>
              <a:t>kui</a:t>
            </a:r>
            <a:r>
              <a:rPr lang="en-US" dirty="0"/>
              <a:t> </a:t>
            </a:r>
            <a:r>
              <a:rPr lang="et-EE" dirty="0"/>
              <a:t>alustame </a:t>
            </a:r>
            <a:r>
              <a:rPr lang="en-US" dirty="0" err="1"/>
              <a:t>kodanik</a:t>
            </a:r>
            <a:r>
              <a:rPr lang="et-EE" dirty="0" err="1"/>
              <a:t>uosaluse</a:t>
            </a:r>
            <a:r>
              <a:rPr lang="et-EE" dirty="0"/>
              <a:t> teemaga</a:t>
            </a:r>
            <a:r>
              <a:rPr lang="en-US" dirty="0"/>
              <a:t>,</a:t>
            </a:r>
            <a:r>
              <a:rPr lang="et-EE" dirty="0"/>
              <a:t> palun tutvuge, </a:t>
            </a:r>
            <a:r>
              <a:rPr lang="en-US" dirty="0" err="1"/>
              <a:t>millise</a:t>
            </a:r>
            <a:r>
              <a:rPr lang="et-EE" dirty="0"/>
              <a:t>i</a:t>
            </a:r>
            <a:r>
              <a:rPr lang="en-US" dirty="0"/>
              <a:t>d </a:t>
            </a:r>
            <a:r>
              <a:rPr lang="et-EE" dirty="0"/>
              <a:t> lühendeid ja termineid on avatud õppematerjalides kasutatud: </a:t>
            </a:r>
          </a:p>
          <a:p>
            <a:pPr marL="0"/>
            <a:endParaRPr lang="et-EE" dirty="0"/>
          </a:p>
          <a:p>
            <a:pPr marL="0"/>
            <a:r>
              <a:rPr lang="en-US" dirty="0"/>
              <a:t>SDCE – see on </a:t>
            </a:r>
            <a:r>
              <a:rPr lang="et-EE" dirty="0"/>
              <a:t>projekti nime (</a:t>
            </a:r>
            <a:r>
              <a:rPr lang="et-EE" dirty="0" err="1"/>
              <a:t>Students</a:t>
            </a:r>
            <a:r>
              <a:rPr lang="et-EE" dirty="0"/>
              <a:t> as Digital </a:t>
            </a:r>
            <a:r>
              <a:rPr lang="et-EE" dirty="0" err="1"/>
              <a:t>Civic</a:t>
            </a:r>
            <a:r>
              <a:rPr lang="et-EE" dirty="0"/>
              <a:t> </a:t>
            </a:r>
            <a:r>
              <a:rPr lang="et-EE" dirty="0" err="1"/>
              <a:t>Engagers</a:t>
            </a:r>
            <a:r>
              <a:rPr lang="et-EE" dirty="0"/>
              <a:t>) lühend, mille raames </a:t>
            </a:r>
            <a:r>
              <a:rPr lang="en-US" dirty="0"/>
              <a:t>need </a:t>
            </a:r>
            <a:r>
              <a:rPr lang="en-US" dirty="0" err="1"/>
              <a:t>materjalid</a:t>
            </a:r>
            <a:r>
              <a:rPr lang="en-US" dirty="0"/>
              <a:t> </a:t>
            </a:r>
            <a:r>
              <a:rPr lang="et-EE" dirty="0"/>
              <a:t>on </a:t>
            </a:r>
            <a:r>
              <a:rPr lang="en-US" dirty="0"/>
              <a:t>lo</a:t>
            </a:r>
            <a:r>
              <a:rPr lang="et-EE" dirty="0" err="1"/>
              <a:t>odud</a:t>
            </a:r>
            <a:r>
              <a:rPr lang="et-EE" dirty="0"/>
              <a:t>.</a:t>
            </a:r>
          </a:p>
          <a:p>
            <a:pPr marL="0"/>
            <a:r>
              <a:rPr lang="en-US" dirty="0"/>
              <a:t>D</a:t>
            </a:r>
            <a:r>
              <a:rPr lang="et-EE" dirty="0"/>
              <a:t>KO </a:t>
            </a:r>
            <a:r>
              <a:rPr lang="en-US" dirty="0"/>
              <a:t>– </a:t>
            </a:r>
            <a:r>
              <a:rPr lang="et-EE" dirty="0"/>
              <a:t>d</a:t>
            </a:r>
            <a:r>
              <a:rPr lang="en-US" dirty="0" err="1"/>
              <a:t>igita</a:t>
            </a:r>
            <a:r>
              <a:rPr lang="et-EE" dirty="0"/>
              <a:t>a</a:t>
            </a:r>
            <a:r>
              <a:rPr lang="en-US" dirty="0"/>
              <a:t>l</a:t>
            </a:r>
            <a:r>
              <a:rPr lang="et-EE" dirty="0" err="1"/>
              <a:t>ne</a:t>
            </a:r>
            <a:r>
              <a:rPr lang="en-US" dirty="0"/>
              <a:t> </a:t>
            </a:r>
            <a:r>
              <a:rPr lang="et-EE" dirty="0"/>
              <a:t>kodanikuosalus.</a:t>
            </a:r>
          </a:p>
          <a:p>
            <a:pPr marL="0"/>
            <a:r>
              <a:rPr lang="et-EE" dirty="0">
                <a:hlinkClick r:id="rId2"/>
              </a:rPr>
              <a:t>DKO juhend</a:t>
            </a:r>
            <a:r>
              <a:rPr lang="en-US" dirty="0">
                <a:hlinkClick r:id="rId2"/>
              </a:rPr>
              <a:t> </a:t>
            </a:r>
            <a:r>
              <a:rPr lang="en-US" dirty="0"/>
              <a:t>– see on</a:t>
            </a:r>
            <a:r>
              <a:rPr lang="et-EE" dirty="0"/>
              <a:t> projekti raames koostatud </a:t>
            </a:r>
            <a:r>
              <a:rPr lang="en-US" dirty="0" err="1"/>
              <a:t>juhend</a:t>
            </a:r>
            <a:r>
              <a:rPr lang="et-EE" dirty="0"/>
              <a:t>materjal</a:t>
            </a:r>
            <a:r>
              <a:rPr lang="en-US" dirty="0"/>
              <a:t>, mis </a:t>
            </a:r>
            <a:r>
              <a:rPr lang="en-US" dirty="0" err="1"/>
              <a:t>sisaldab</a:t>
            </a:r>
            <a:r>
              <a:rPr lang="en-US" dirty="0"/>
              <a:t> </a:t>
            </a:r>
            <a:r>
              <a:rPr lang="et-EE" dirty="0"/>
              <a:t>teavet</a:t>
            </a:r>
            <a:r>
              <a:rPr lang="en-US" dirty="0"/>
              <a:t> </a:t>
            </a:r>
            <a:r>
              <a:rPr lang="et-EE" dirty="0"/>
              <a:t>üliõpilaste ja </a:t>
            </a:r>
            <a:r>
              <a:rPr lang="en-US" dirty="0" err="1"/>
              <a:t>digitaalse</a:t>
            </a:r>
            <a:r>
              <a:rPr lang="en-US" dirty="0"/>
              <a:t> </a:t>
            </a:r>
            <a:r>
              <a:rPr lang="en-US" dirty="0" err="1"/>
              <a:t>kodaniku</a:t>
            </a:r>
            <a:r>
              <a:rPr lang="et-EE" dirty="0"/>
              <a:t>osaluse </a:t>
            </a:r>
            <a:r>
              <a:rPr lang="en-US" dirty="0" err="1"/>
              <a:t>kohta</a:t>
            </a:r>
            <a:r>
              <a:rPr lang="en-US" dirty="0"/>
              <a:t>.</a:t>
            </a:r>
            <a:r>
              <a:rPr lang="et-EE" dirty="0"/>
              <a:t> On kättesaadav inglise, eesti, saksa ja portugali keeles. </a:t>
            </a:r>
            <a:r>
              <a:rPr lang="en-US" dirty="0"/>
              <a:t> </a:t>
            </a:r>
            <a:endParaRPr lang="et-EE" dirty="0"/>
          </a:p>
          <a:p>
            <a:pPr marL="0"/>
            <a:r>
              <a:rPr lang="et-EE" dirty="0">
                <a:hlinkClick r:id="rId3"/>
              </a:rPr>
              <a:t>DKO töövahendite komplekt</a:t>
            </a:r>
            <a:r>
              <a:rPr lang="en-US" dirty="0">
                <a:hlinkClick r:id="rId3"/>
              </a:rPr>
              <a:t> </a:t>
            </a:r>
            <a:r>
              <a:rPr lang="en-US" dirty="0"/>
              <a:t>– </a:t>
            </a:r>
            <a:r>
              <a:rPr lang="et-EE" dirty="0"/>
              <a:t>projekti raames koostatud digitaalsete töövahendite komplekt, mis juhendab kasutama erinevaid digivahendeid</a:t>
            </a:r>
            <a:r>
              <a:rPr lang="en-US" dirty="0"/>
              <a:t>, </a:t>
            </a:r>
            <a:r>
              <a:rPr lang="en-US" dirty="0" err="1"/>
              <a:t>mida</a:t>
            </a:r>
            <a:r>
              <a:rPr lang="en-US" dirty="0"/>
              <a:t> </a:t>
            </a:r>
            <a:r>
              <a:rPr lang="en-US" dirty="0" err="1"/>
              <a:t>saa</a:t>
            </a:r>
            <a:r>
              <a:rPr lang="et-EE" dirty="0"/>
              <a:t>b kasutada kodanikuosaluse tegevustes</a:t>
            </a:r>
            <a:r>
              <a:rPr lang="en-US" dirty="0"/>
              <a:t>.</a:t>
            </a:r>
            <a:r>
              <a:rPr lang="et-EE" dirty="0"/>
              <a:t> On kättesaadav inglise, eesti, saksa ja portugali keeles. </a:t>
            </a:r>
          </a:p>
          <a:p>
            <a:endParaRPr lang="en-IE" dirty="0"/>
          </a:p>
        </p:txBody>
      </p:sp>
      <p:sp>
        <p:nvSpPr>
          <p:cNvPr id="16" name="Text Placeholder 15">
            <a:extLst>
              <a:ext uri="{FF2B5EF4-FFF2-40B4-BE49-F238E27FC236}">
                <a16:creationId xmlns:a16="http://schemas.microsoft.com/office/drawing/2014/main" id="{F11D834D-573A-474D-80F6-0C32DEB47034}"/>
              </a:ext>
            </a:extLst>
          </p:cNvPr>
          <p:cNvSpPr>
            <a:spLocks noGrp="1"/>
          </p:cNvSpPr>
          <p:nvPr>
            <p:ph type="body" sz="quarter" idx="16"/>
          </p:nvPr>
        </p:nvSpPr>
        <p:spPr/>
        <p:txBody>
          <a:bodyPr>
            <a:normAutofit lnSpcReduction="10000"/>
          </a:bodyPr>
          <a:lstStyle/>
          <a:p>
            <a:r>
              <a:rPr lang="et-EE" dirty="0"/>
              <a:t>Materjalides kasutatavad lühendid ja terminid</a:t>
            </a:r>
            <a:endParaRPr lang="en-IE" dirty="0"/>
          </a:p>
        </p:txBody>
      </p:sp>
    </p:spTree>
    <p:extLst>
      <p:ext uri="{BB962C8B-B14F-4D97-AF65-F5344CB8AC3E}">
        <p14:creationId xmlns:p14="http://schemas.microsoft.com/office/powerpoint/2010/main" val="120930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A246564-69CD-41B5-B3F9-00A8ECBE484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11" name="TextBox 10">
            <a:extLst>
              <a:ext uri="{FF2B5EF4-FFF2-40B4-BE49-F238E27FC236}">
                <a16:creationId xmlns:a16="http://schemas.microsoft.com/office/drawing/2014/main" id="{2C624A72-09CD-4F93-A2AA-67A3036EE14A}"/>
              </a:ext>
            </a:extLst>
          </p:cNvPr>
          <p:cNvSpPr txBox="1"/>
          <p:nvPr/>
        </p:nvSpPr>
        <p:spPr>
          <a:xfrm>
            <a:off x="1524001" y="228600"/>
            <a:ext cx="4571999" cy="954107"/>
          </a:xfrm>
          <a:prstGeom prst="rect">
            <a:avLst/>
          </a:prstGeom>
          <a:noFill/>
        </p:spPr>
        <p:txBody>
          <a:bodyPr wrap="square" rtlCol="0">
            <a:spAutoFit/>
          </a:bodyPr>
          <a:lstStyle/>
          <a:p>
            <a:pPr algn="ctr"/>
            <a:r>
              <a:rPr lang="et-EE" sz="2800" dirty="0">
                <a:solidFill>
                  <a:schemeClr val="bg1"/>
                </a:solidFill>
              </a:rPr>
              <a:t>OTSUSTAJA UUESTI MÄÄRATLEMINE</a:t>
            </a:r>
            <a:endParaRPr lang="en-IE" sz="2800" dirty="0"/>
          </a:p>
        </p:txBody>
      </p:sp>
      <p:sp>
        <p:nvSpPr>
          <p:cNvPr id="12" name="TextBox 11">
            <a:extLst>
              <a:ext uri="{FF2B5EF4-FFF2-40B4-BE49-F238E27FC236}">
                <a16:creationId xmlns:a16="http://schemas.microsoft.com/office/drawing/2014/main" id="{4F383142-3043-48F1-BC07-F753073A9B39}"/>
              </a:ext>
            </a:extLst>
          </p:cNvPr>
          <p:cNvSpPr txBox="1"/>
          <p:nvPr/>
        </p:nvSpPr>
        <p:spPr>
          <a:xfrm>
            <a:off x="6852062" y="6530068"/>
            <a:ext cx="1164772" cy="369332"/>
          </a:xfrm>
          <a:prstGeom prst="rect">
            <a:avLst/>
          </a:prstGeom>
          <a:noFill/>
        </p:spPr>
        <p:txBody>
          <a:bodyPr wrap="square" rtlCol="0">
            <a:spAutoFit/>
          </a:bodyPr>
          <a:lstStyle/>
          <a:p>
            <a:r>
              <a:rPr lang="en-IE" dirty="0" err="1">
                <a:solidFill>
                  <a:schemeClr val="accent3"/>
                </a:solidFill>
                <a:hlinkClick r:id="rId3">
                  <a:extLst>
                    <a:ext uri="{A12FA001-AC4F-418D-AE19-62706E023703}">
                      <ahyp:hlinkClr xmlns:ahyp="http://schemas.microsoft.com/office/drawing/2018/hyperlinkcolor" val="tx"/>
                    </a:ext>
                  </a:extLst>
                </a:hlinkClick>
              </a:rPr>
              <a:t>Allikas</a:t>
            </a:r>
            <a:endParaRPr lang="en-IE" dirty="0">
              <a:solidFill>
                <a:schemeClr val="accent3"/>
              </a:solidFill>
            </a:endParaRPr>
          </a:p>
        </p:txBody>
      </p:sp>
      <p:sp>
        <p:nvSpPr>
          <p:cNvPr id="16" name="TextBox 15">
            <a:extLst>
              <a:ext uri="{FF2B5EF4-FFF2-40B4-BE49-F238E27FC236}">
                <a16:creationId xmlns:a16="http://schemas.microsoft.com/office/drawing/2014/main" id="{F466C112-9EEC-445A-AF26-FBD8E6222547}"/>
              </a:ext>
            </a:extLst>
          </p:cNvPr>
          <p:cNvSpPr txBox="1"/>
          <p:nvPr/>
        </p:nvSpPr>
        <p:spPr>
          <a:xfrm>
            <a:off x="1568138" y="1310572"/>
            <a:ext cx="5279571" cy="5262979"/>
          </a:xfrm>
          <a:prstGeom prst="rect">
            <a:avLst/>
          </a:prstGeom>
          <a:noFill/>
        </p:spPr>
        <p:txBody>
          <a:bodyPr wrap="square">
            <a:spAutoFit/>
          </a:bodyPr>
          <a:lstStyle/>
          <a:p>
            <a:r>
              <a:rPr lang="en-US" sz="2400" dirty="0" err="1">
                <a:solidFill>
                  <a:schemeClr val="bg1"/>
                </a:solidFill>
              </a:rPr>
              <a:t>Otsuseid</a:t>
            </a:r>
            <a:r>
              <a:rPr lang="en-US" sz="2400" dirty="0">
                <a:solidFill>
                  <a:schemeClr val="bg1"/>
                </a:solidFill>
              </a:rPr>
              <a:t> </a:t>
            </a:r>
            <a:r>
              <a:rPr lang="en-US" sz="2400" dirty="0" err="1">
                <a:solidFill>
                  <a:schemeClr val="bg1"/>
                </a:solidFill>
              </a:rPr>
              <a:t>tuleb</a:t>
            </a:r>
            <a:r>
              <a:rPr lang="en-US" sz="2400" dirty="0">
                <a:solidFill>
                  <a:schemeClr val="bg1"/>
                </a:solidFill>
              </a:rPr>
              <a:t> </a:t>
            </a:r>
            <a:r>
              <a:rPr lang="en-US" sz="2400" dirty="0" err="1">
                <a:solidFill>
                  <a:schemeClr val="bg1"/>
                </a:solidFill>
              </a:rPr>
              <a:t>alati</a:t>
            </a:r>
            <a:r>
              <a:rPr lang="en-US" sz="2400" dirty="0">
                <a:solidFill>
                  <a:schemeClr val="bg1"/>
                </a:solidFill>
              </a:rPr>
              <a:t> </a:t>
            </a:r>
            <a:r>
              <a:rPr lang="en-US" sz="2400" dirty="0" err="1">
                <a:solidFill>
                  <a:schemeClr val="bg1"/>
                </a:solidFill>
              </a:rPr>
              <a:t>teha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eluea</a:t>
            </a:r>
            <a:r>
              <a:rPr lang="en-US" sz="2400" dirty="0">
                <a:solidFill>
                  <a:schemeClr val="bg1"/>
                </a:solidFill>
              </a:rPr>
              <a:t> </a:t>
            </a:r>
            <a:r>
              <a:rPr lang="en-US" sz="2400" dirty="0" err="1">
                <a:solidFill>
                  <a:schemeClr val="bg1"/>
                </a:solidFill>
              </a:rPr>
              <a:t>jooksul</a:t>
            </a:r>
            <a:r>
              <a:rPr lang="en-US" sz="2400" dirty="0">
                <a:solidFill>
                  <a:schemeClr val="bg1"/>
                </a:solidFill>
              </a:rPr>
              <a:t>, </a:t>
            </a:r>
            <a:r>
              <a:rPr lang="en-US" sz="2400" dirty="0" err="1">
                <a:solidFill>
                  <a:schemeClr val="bg1"/>
                </a:solidFill>
              </a:rPr>
              <a:t>kuid</a:t>
            </a:r>
            <a:r>
              <a:rPr lang="en-US" sz="2400" dirty="0">
                <a:solidFill>
                  <a:schemeClr val="bg1"/>
                </a:solidFill>
              </a:rPr>
              <a:t> </a:t>
            </a:r>
            <a:r>
              <a:rPr lang="en-US" sz="2400" dirty="0" err="1">
                <a:solidFill>
                  <a:schemeClr val="bg1"/>
                </a:solidFill>
              </a:rPr>
              <a:t>selge</a:t>
            </a:r>
            <a:r>
              <a:rPr lang="en-US" sz="2400" dirty="0">
                <a:solidFill>
                  <a:schemeClr val="bg1"/>
                </a:solidFill>
              </a:rPr>
              <a:t> </a:t>
            </a:r>
            <a:r>
              <a:rPr lang="en-US" sz="2400" dirty="0" err="1">
                <a:solidFill>
                  <a:schemeClr val="bg1"/>
                </a:solidFill>
              </a:rPr>
              <a:t>otsustaja</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otsustusprotsessi</a:t>
            </a:r>
            <a:r>
              <a:rPr lang="en-US" sz="2400" dirty="0">
                <a:solidFill>
                  <a:schemeClr val="bg1"/>
                </a:solidFill>
              </a:rPr>
              <a:t> </a:t>
            </a:r>
            <a:r>
              <a:rPr lang="en-US" sz="2400" dirty="0" err="1">
                <a:solidFill>
                  <a:schemeClr val="bg1"/>
                </a:solidFill>
              </a:rPr>
              <a:t>puudumine</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viia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väsimiseni</a:t>
            </a:r>
            <a:r>
              <a:rPr lang="en-US" sz="2400" dirty="0">
                <a:solidFill>
                  <a:schemeClr val="bg1"/>
                </a:solidFill>
              </a:rPr>
              <a:t> ja </a:t>
            </a:r>
            <a:r>
              <a:rPr lang="en-US" sz="2400" dirty="0" err="1">
                <a:solidFill>
                  <a:schemeClr val="bg1"/>
                </a:solidFill>
              </a:rPr>
              <a:t>tegevusetuse</a:t>
            </a:r>
            <a:r>
              <a:rPr lang="en-US" sz="2400" dirty="0">
                <a:solidFill>
                  <a:schemeClr val="bg1"/>
                </a:solidFill>
              </a:rPr>
              <a:t> </a:t>
            </a:r>
            <a:r>
              <a:rPr lang="en-US" sz="2400" dirty="0" err="1">
                <a:solidFill>
                  <a:schemeClr val="bg1"/>
                </a:solidFill>
              </a:rPr>
              <a:t>tsüklini</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err="1">
                <a:solidFill>
                  <a:schemeClr val="bg1"/>
                </a:solidFill>
              </a:rPr>
              <a:t>Projekti</a:t>
            </a:r>
            <a:r>
              <a:rPr lang="en-US" sz="2400" dirty="0">
                <a:solidFill>
                  <a:schemeClr val="bg1"/>
                </a:solidFill>
              </a:rPr>
              <a:t> </a:t>
            </a:r>
            <a:r>
              <a:rPr lang="en-US" sz="2400" dirty="0" err="1">
                <a:solidFill>
                  <a:schemeClr val="bg1"/>
                </a:solidFill>
              </a:rPr>
              <a:t>loomisel</a:t>
            </a:r>
            <a:r>
              <a:rPr lang="en-US" sz="2400" dirty="0">
                <a:solidFill>
                  <a:schemeClr val="bg1"/>
                </a:solidFill>
              </a:rPr>
              <a:t> </a:t>
            </a:r>
            <a:r>
              <a:rPr lang="en-US" sz="2400" dirty="0" err="1">
                <a:solidFill>
                  <a:schemeClr val="bg1"/>
                </a:solidFill>
              </a:rPr>
              <a:t>koostage</a:t>
            </a:r>
            <a:r>
              <a:rPr lang="en-US" sz="2400" dirty="0">
                <a:solidFill>
                  <a:schemeClr val="bg1"/>
                </a:solidFill>
              </a:rPr>
              <a:t> </a:t>
            </a:r>
            <a:r>
              <a:rPr lang="en-US" sz="2400" dirty="0" err="1">
                <a:solidFill>
                  <a:schemeClr val="bg1"/>
                </a:solidFill>
              </a:rPr>
              <a:t>selge</a:t>
            </a:r>
            <a:r>
              <a:rPr lang="en-US" sz="2400" dirty="0">
                <a:solidFill>
                  <a:schemeClr val="bg1"/>
                </a:solidFill>
              </a:rPr>
              <a:t> </a:t>
            </a:r>
            <a:r>
              <a:rPr lang="en-US" sz="2400" dirty="0" err="1">
                <a:solidFill>
                  <a:schemeClr val="bg1"/>
                </a:solidFill>
              </a:rPr>
              <a:t>otsuste</a:t>
            </a:r>
            <a:r>
              <a:rPr lang="en-US" sz="2400" dirty="0">
                <a:solidFill>
                  <a:schemeClr val="bg1"/>
                </a:solidFill>
              </a:rPr>
              <a:t> </a:t>
            </a:r>
            <a:r>
              <a:rPr lang="en-US" sz="2400" dirty="0" err="1">
                <a:solidFill>
                  <a:schemeClr val="bg1"/>
                </a:solidFill>
              </a:rPr>
              <a:t>tegemise</a:t>
            </a:r>
            <a:r>
              <a:rPr lang="en-US" sz="2400" dirty="0">
                <a:solidFill>
                  <a:schemeClr val="bg1"/>
                </a:solidFill>
              </a:rPr>
              <a:t> </a:t>
            </a:r>
            <a:r>
              <a:rPr lang="en-US" sz="2400" dirty="0" err="1">
                <a:solidFill>
                  <a:schemeClr val="bg1"/>
                </a:solidFill>
              </a:rPr>
              <a:t>metoodika</a:t>
            </a:r>
            <a:r>
              <a:rPr lang="en-US" sz="2400" dirty="0">
                <a:solidFill>
                  <a:schemeClr val="bg1"/>
                </a:solidFill>
              </a:rPr>
              <a:t>. Kas </a:t>
            </a:r>
            <a:r>
              <a:rPr lang="en-US" sz="2400" dirty="0" err="1">
                <a:solidFill>
                  <a:schemeClr val="bg1"/>
                </a:solidFill>
              </a:rPr>
              <a:t>seda</a:t>
            </a:r>
            <a:r>
              <a:rPr lang="en-US" sz="2400" dirty="0">
                <a:solidFill>
                  <a:schemeClr val="bg1"/>
                </a:solidFill>
              </a:rPr>
              <a:t> </a:t>
            </a:r>
            <a:r>
              <a:rPr lang="en-US" sz="2400" dirty="0" err="1">
                <a:solidFill>
                  <a:schemeClr val="bg1"/>
                </a:solidFill>
              </a:rPr>
              <a:t>teeb</a:t>
            </a:r>
            <a:r>
              <a:rPr lang="en-US" sz="2400" dirty="0">
                <a:solidFill>
                  <a:schemeClr val="bg1"/>
                </a:solidFill>
              </a:rPr>
              <a:t> </a:t>
            </a:r>
            <a:r>
              <a:rPr lang="en-US" sz="2400" dirty="0" err="1">
                <a:solidFill>
                  <a:schemeClr val="bg1"/>
                </a:solidFill>
              </a:rPr>
              <a:t>üks</a:t>
            </a:r>
            <a:r>
              <a:rPr lang="en-US" sz="2400" dirty="0">
                <a:solidFill>
                  <a:schemeClr val="bg1"/>
                </a:solidFill>
              </a:rPr>
              <a:t> </a:t>
            </a:r>
            <a:r>
              <a:rPr lang="en-US" sz="2400" dirty="0" err="1">
                <a:solidFill>
                  <a:schemeClr val="bg1"/>
                </a:solidFill>
              </a:rPr>
              <a:t>inimene</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a:solidFill>
                  <a:schemeClr val="bg1"/>
                </a:solidFill>
              </a:rPr>
              <a:t>Kas see on </a:t>
            </a:r>
            <a:r>
              <a:rPr lang="en-US" sz="2400" dirty="0" err="1">
                <a:solidFill>
                  <a:schemeClr val="bg1"/>
                </a:solidFill>
              </a:rPr>
              <a:t>hääletus</a:t>
            </a:r>
            <a:r>
              <a:rPr lang="en-US" sz="2400" dirty="0">
                <a:solidFill>
                  <a:schemeClr val="bg1"/>
                </a:solidFill>
              </a:rPr>
              <a:t>? </a:t>
            </a:r>
            <a:r>
              <a:rPr lang="en-US" sz="2400" dirty="0" err="1">
                <a:solidFill>
                  <a:schemeClr val="bg1"/>
                </a:solidFill>
              </a:rPr>
              <a:t>Teadmine</a:t>
            </a:r>
            <a:r>
              <a:rPr lang="en-US" sz="2400" dirty="0">
                <a:solidFill>
                  <a:schemeClr val="bg1"/>
                </a:solidFill>
              </a:rPr>
              <a:t>, </a:t>
            </a:r>
            <a:r>
              <a:rPr lang="en-US" sz="2400" dirty="0" err="1">
                <a:solidFill>
                  <a:schemeClr val="bg1"/>
                </a:solidFill>
              </a:rPr>
              <a:t>kes</a:t>
            </a:r>
            <a:r>
              <a:rPr lang="en-US" sz="2400" dirty="0">
                <a:solidFill>
                  <a:schemeClr val="bg1"/>
                </a:solidFill>
              </a:rPr>
              <a:t> ja </a:t>
            </a:r>
            <a:r>
              <a:rPr lang="en-US" sz="2400" dirty="0" err="1">
                <a:solidFill>
                  <a:schemeClr val="bg1"/>
                </a:solidFill>
              </a:rPr>
              <a:t>kuidas</a:t>
            </a:r>
            <a:r>
              <a:rPr lang="en-US" sz="2400" dirty="0">
                <a:solidFill>
                  <a:schemeClr val="bg1"/>
                </a:solidFill>
              </a:rPr>
              <a:t> </a:t>
            </a:r>
            <a:r>
              <a:rPr lang="en-US" sz="2400" dirty="0" err="1">
                <a:solidFill>
                  <a:schemeClr val="bg1"/>
                </a:solidFill>
              </a:rPr>
              <a:t>otsuseid</a:t>
            </a:r>
            <a:r>
              <a:rPr lang="en-US" sz="2400" dirty="0">
                <a:solidFill>
                  <a:schemeClr val="bg1"/>
                </a:solidFill>
              </a:rPr>
              <a:t> </a:t>
            </a:r>
            <a:r>
              <a:rPr lang="en-US" sz="2400" dirty="0" err="1">
                <a:solidFill>
                  <a:schemeClr val="bg1"/>
                </a:solidFill>
              </a:rPr>
              <a:t>langetab</a:t>
            </a:r>
            <a:r>
              <a:rPr lang="en-US" sz="2400" dirty="0">
                <a:solidFill>
                  <a:schemeClr val="bg1"/>
                </a:solidFill>
              </a:rPr>
              <a:t>, </a:t>
            </a:r>
            <a:r>
              <a:rPr lang="en-US" sz="2400" dirty="0" err="1">
                <a:solidFill>
                  <a:schemeClr val="bg1"/>
                </a:solidFill>
              </a:rPr>
              <a:t>võib</a:t>
            </a:r>
            <a:r>
              <a:rPr lang="en-US" sz="2400" dirty="0">
                <a:solidFill>
                  <a:schemeClr val="bg1"/>
                </a:solidFill>
              </a:rPr>
              <a:t> olla ka </a:t>
            </a:r>
            <a:r>
              <a:rPr lang="en-US" sz="2400" dirty="0" err="1">
                <a:solidFill>
                  <a:schemeClr val="bg1"/>
                </a:solidFill>
              </a:rPr>
              <a:t>võtmeks</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õnnestumise</a:t>
            </a:r>
            <a:r>
              <a:rPr lang="en-US" sz="2400" dirty="0">
                <a:solidFill>
                  <a:schemeClr val="bg1"/>
                </a:solidFill>
              </a:rPr>
              <a:t> ja </a:t>
            </a:r>
            <a:r>
              <a:rPr lang="en-US" sz="2400" dirty="0" err="1">
                <a:solidFill>
                  <a:schemeClr val="bg1"/>
                </a:solidFill>
              </a:rPr>
              <a:t>ebaõnnestumise</a:t>
            </a:r>
            <a:r>
              <a:rPr lang="en-US" sz="2400" dirty="0">
                <a:solidFill>
                  <a:schemeClr val="bg1"/>
                </a:solidFill>
              </a:rPr>
              <a:t> </a:t>
            </a:r>
            <a:r>
              <a:rPr lang="en-US" sz="2400" dirty="0" err="1">
                <a:solidFill>
                  <a:schemeClr val="bg1"/>
                </a:solidFill>
              </a:rPr>
              <a:t>vahel</a:t>
            </a:r>
            <a:r>
              <a:rPr lang="en-US" sz="2400" dirty="0">
                <a:solidFill>
                  <a:schemeClr val="bg1"/>
                </a:solidFill>
              </a:rPr>
              <a:t>.</a:t>
            </a:r>
          </a:p>
        </p:txBody>
      </p:sp>
    </p:spTree>
    <p:extLst>
      <p:ext uri="{BB962C8B-B14F-4D97-AF65-F5344CB8AC3E}">
        <p14:creationId xmlns:p14="http://schemas.microsoft.com/office/powerpoint/2010/main" val="2859891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C624A72-09CD-4F93-A2AA-67A3036EE14A}"/>
              </a:ext>
            </a:extLst>
          </p:cNvPr>
          <p:cNvSpPr txBox="1"/>
          <p:nvPr/>
        </p:nvSpPr>
        <p:spPr>
          <a:xfrm>
            <a:off x="1422166" y="348645"/>
            <a:ext cx="5580219" cy="830997"/>
          </a:xfrm>
          <a:prstGeom prst="rect">
            <a:avLst/>
          </a:prstGeom>
          <a:noFill/>
        </p:spPr>
        <p:txBody>
          <a:bodyPr wrap="square" rtlCol="0">
            <a:spAutoFit/>
          </a:bodyPr>
          <a:lstStyle/>
          <a:p>
            <a:pPr algn="ctr"/>
            <a:r>
              <a:rPr lang="en-US" sz="2400" dirty="0">
                <a:solidFill>
                  <a:schemeClr val="bg1"/>
                </a:solidFill>
              </a:rPr>
              <a:t>KAUGTÖÖ PROJEKTI VÄSIMUSE VÄHENDAMINE</a:t>
            </a:r>
            <a:endParaRPr lang="en-IE" sz="2400"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572491" y="1299686"/>
            <a:ext cx="5279571" cy="5632311"/>
          </a:xfrm>
          <a:prstGeom prst="rect">
            <a:avLst/>
          </a:prstGeom>
          <a:noFill/>
        </p:spPr>
        <p:txBody>
          <a:bodyPr wrap="square">
            <a:spAutoFit/>
          </a:bodyPr>
          <a:lstStyle/>
          <a:p>
            <a:r>
              <a:rPr lang="en-US" sz="2400" dirty="0" err="1">
                <a:solidFill>
                  <a:schemeClr val="bg1"/>
                </a:solidFill>
              </a:rPr>
              <a:t>Kui</a:t>
            </a:r>
            <a:r>
              <a:rPr lang="en-US" sz="2400" dirty="0">
                <a:solidFill>
                  <a:schemeClr val="bg1"/>
                </a:solidFill>
              </a:rPr>
              <a:t> </a:t>
            </a:r>
            <a:r>
              <a:rPr lang="en-US" sz="2400" dirty="0" err="1">
                <a:solidFill>
                  <a:schemeClr val="bg1"/>
                </a:solidFill>
              </a:rPr>
              <a:t>tegemist</a:t>
            </a:r>
            <a:r>
              <a:rPr lang="en-US" sz="2400" dirty="0">
                <a:solidFill>
                  <a:schemeClr val="bg1"/>
                </a:solidFill>
              </a:rPr>
              <a:t> on </a:t>
            </a:r>
            <a:r>
              <a:rPr lang="en-US" sz="2400" dirty="0" err="1">
                <a:solidFill>
                  <a:schemeClr val="bg1"/>
                </a:solidFill>
              </a:rPr>
              <a:t>digiprojektiga</a:t>
            </a:r>
            <a:r>
              <a:rPr lang="en-US" sz="2400" dirty="0">
                <a:solidFill>
                  <a:schemeClr val="bg1"/>
                </a:solidFill>
              </a:rPr>
              <a:t>, on </a:t>
            </a:r>
            <a:r>
              <a:rPr lang="en-US" sz="2400" dirty="0" err="1">
                <a:solidFill>
                  <a:schemeClr val="bg1"/>
                </a:solidFill>
              </a:rPr>
              <a:t>oluline</a:t>
            </a:r>
            <a:r>
              <a:rPr lang="en-US" sz="2400" dirty="0">
                <a:solidFill>
                  <a:schemeClr val="bg1"/>
                </a:solidFill>
              </a:rPr>
              <a:t> </a:t>
            </a:r>
            <a:r>
              <a:rPr lang="en-US" sz="2400" dirty="0" err="1">
                <a:solidFill>
                  <a:schemeClr val="bg1"/>
                </a:solidFill>
              </a:rPr>
              <a:t>tähele</a:t>
            </a:r>
            <a:r>
              <a:rPr lang="en-US" sz="2400" dirty="0">
                <a:solidFill>
                  <a:schemeClr val="bg1"/>
                </a:solidFill>
              </a:rPr>
              <a:t> panna, et </a:t>
            </a:r>
            <a:r>
              <a:rPr lang="en-US" sz="2400" dirty="0" err="1">
                <a:solidFill>
                  <a:schemeClr val="bg1"/>
                </a:solidFill>
              </a:rPr>
              <a:t>kaugtöö</a:t>
            </a:r>
            <a:r>
              <a:rPr lang="en-US" sz="2400" dirty="0">
                <a:solidFill>
                  <a:schemeClr val="bg1"/>
                </a:solidFill>
              </a:rPr>
              <a:t> ja </a:t>
            </a:r>
            <a:r>
              <a:rPr lang="en-US" sz="2400" dirty="0" err="1">
                <a:solidFill>
                  <a:schemeClr val="bg1"/>
                </a:solidFill>
              </a:rPr>
              <a:t>digitehnoloogiate</a:t>
            </a:r>
            <a:r>
              <a:rPr lang="en-US" sz="2400" dirty="0">
                <a:solidFill>
                  <a:schemeClr val="bg1"/>
                </a:solidFill>
              </a:rPr>
              <a:t> </a:t>
            </a:r>
            <a:r>
              <a:rPr lang="en-US" sz="2400" dirty="0" err="1">
                <a:solidFill>
                  <a:schemeClr val="bg1"/>
                </a:solidFill>
              </a:rPr>
              <a:t>kasutamine</a:t>
            </a:r>
            <a:r>
              <a:rPr lang="en-US" sz="2400" dirty="0">
                <a:solidFill>
                  <a:schemeClr val="bg1"/>
                </a:solidFill>
              </a:rPr>
              <a:t> </a:t>
            </a:r>
            <a:r>
              <a:rPr lang="en-US" sz="2400" dirty="0" err="1">
                <a:solidFill>
                  <a:schemeClr val="bg1"/>
                </a:solidFill>
              </a:rPr>
              <a:t>võivad</a:t>
            </a:r>
            <a:r>
              <a:rPr lang="en-US" sz="2400" dirty="0">
                <a:solidFill>
                  <a:schemeClr val="bg1"/>
                </a:solidFill>
              </a:rPr>
              <a:t> </a:t>
            </a:r>
            <a:r>
              <a:rPr lang="en-US" sz="2400" dirty="0" err="1">
                <a:solidFill>
                  <a:schemeClr val="bg1"/>
                </a:solidFill>
              </a:rPr>
              <a:t>tekitada</a:t>
            </a:r>
            <a:r>
              <a:rPr lang="en-US" sz="2400" dirty="0">
                <a:solidFill>
                  <a:schemeClr val="bg1"/>
                </a:solidFill>
              </a:rPr>
              <a:t> ka </a:t>
            </a:r>
            <a:r>
              <a:rPr lang="en-US" sz="2400" dirty="0" err="1">
                <a:solidFill>
                  <a:schemeClr val="bg1"/>
                </a:solidFill>
              </a:rPr>
              <a:t>väsimustunnet</a:t>
            </a:r>
            <a:r>
              <a:rPr lang="en-US" sz="2400" dirty="0">
                <a:solidFill>
                  <a:schemeClr val="bg1"/>
                </a:solidFill>
              </a:rPr>
              <a:t>. </a:t>
            </a:r>
            <a:endParaRPr lang="et-EE" sz="2400" dirty="0">
              <a:solidFill>
                <a:schemeClr val="bg1"/>
              </a:solidFill>
            </a:endParaRPr>
          </a:p>
          <a:p>
            <a:endParaRPr lang="et-EE" sz="2400" dirty="0">
              <a:solidFill>
                <a:schemeClr val="bg1"/>
              </a:solidFill>
            </a:endParaRPr>
          </a:p>
          <a:p>
            <a:r>
              <a:rPr lang="en-US" sz="2400" dirty="0" err="1">
                <a:solidFill>
                  <a:schemeClr val="bg1"/>
                </a:solidFill>
              </a:rPr>
              <a:t>Uuringute</a:t>
            </a:r>
            <a:r>
              <a:rPr lang="en-US" sz="2400" dirty="0">
                <a:solidFill>
                  <a:schemeClr val="bg1"/>
                </a:solidFill>
              </a:rPr>
              <a:t> </a:t>
            </a:r>
            <a:r>
              <a:rPr lang="en-US" sz="2400" dirty="0" err="1">
                <a:solidFill>
                  <a:schemeClr val="bg1"/>
                </a:solidFill>
              </a:rPr>
              <a:t>kohaselt</a:t>
            </a:r>
            <a:r>
              <a:rPr lang="en-US" sz="2400" dirty="0">
                <a:solidFill>
                  <a:schemeClr val="bg1"/>
                </a:solidFill>
              </a:rPr>
              <a:t> on </a:t>
            </a:r>
            <a:r>
              <a:rPr lang="en-US" sz="2400" dirty="0" err="1">
                <a:solidFill>
                  <a:schemeClr val="bg1"/>
                </a:solidFill>
              </a:rPr>
              <a:t>kaugtöötajad</a:t>
            </a:r>
            <a:r>
              <a:rPr lang="en-US" sz="2400" dirty="0">
                <a:solidFill>
                  <a:schemeClr val="bg1"/>
                </a:solidFill>
              </a:rPr>
              <a:t> </a:t>
            </a:r>
            <a:r>
              <a:rPr lang="en-US" sz="2400" dirty="0" err="1">
                <a:solidFill>
                  <a:schemeClr val="bg1"/>
                </a:solidFill>
              </a:rPr>
              <a:t>empaatilisemad</a:t>
            </a:r>
            <a:r>
              <a:rPr lang="en-US" sz="2400" dirty="0">
                <a:solidFill>
                  <a:schemeClr val="bg1"/>
                </a:solidFill>
              </a:rPr>
              <a:t> ja </a:t>
            </a:r>
            <a:r>
              <a:rPr lang="en-US" sz="2400" dirty="0" err="1">
                <a:solidFill>
                  <a:schemeClr val="bg1"/>
                </a:solidFill>
              </a:rPr>
              <a:t>virtuaalkoosolekud</a:t>
            </a:r>
            <a:r>
              <a:rPr lang="en-US" sz="2400" dirty="0">
                <a:solidFill>
                  <a:schemeClr val="bg1"/>
                </a:solidFill>
              </a:rPr>
              <a:t> </a:t>
            </a:r>
            <a:r>
              <a:rPr lang="en-US" sz="2400" dirty="0" err="1">
                <a:solidFill>
                  <a:schemeClr val="bg1"/>
                </a:solidFill>
              </a:rPr>
              <a:t>võivad</a:t>
            </a:r>
            <a:r>
              <a:rPr lang="en-US" sz="2400" dirty="0">
                <a:solidFill>
                  <a:schemeClr val="bg1"/>
                </a:solidFill>
              </a:rPr>
              <a:t> </a:t>
            </a:r>
            <a:r>
              <a:rPr lang="en-US" sz="2400" dirty="0" err="1">
                <a:solidFill>
                  <a:schemeClr val="bg1"/>
                </a:solidFill>
              </a:rPr>
              <a:t>tekitada</a:t>
            </a:r>
            <a:r>
              <a:rPr lang="en-US" sz="2400" dirty="0">
                <a:solidFill>
                  <a:schemeClr val="bg1"/>
                </a:solidFill>
              </a:rPr>
              <a:t> </a:t>
            </a:r>
            <a:r>
              <a:rPr lang="en-US" sz="2400" dirty="0" err="1">
                <a:solidFill>
                  <a:schemeClr val="bg1"/>
                </a:solidFill>
              </a:rPr>
              <a:t>rohkem</a:t>
            </a:r>
            <a:r>
              <a:rPr lang="en-US" sz="2400" dirty="0">
                <a:solidFill>
                  <a:schemeClr val="bg1"/>
                </a:solidFill>
              </a:rPr>
              <a:t> </a:t>
            </a:r>
            <a:r>
              <a:rPr lang="en-US" sz="2400" dirty="0" err="1">
                <a:solidFill>
                  <a:schemeClr val="bg1"/>
                </a:solidFill>
              </a:rPr>
              <a:t>stressi</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isiklikud</a:t>
            </a:r>
            <a:r>
              <a:rPr lang="en-US" sz="2400" dirty="0">
                <a:solidFill>
                  <a:schemeClr val="bg1"/>
                </a:solidFill>
              </a:rPr>
              <a:t> </a:t>
            </a:r>
            <a:r>
              <a:rPr lang="en-US" sz="2400" dirty="0" err="1">
                <a:solidFill>
                  <a:schemeClr val="bg1"/>
                </a:solidFill>
              </a:rPr>
              <a:t>kohtumised</a:t>
            </a:r>
            <a:r>
              <a:rPr lang="en-US" sz="2400" dirty="0">
                <a:solidFill>
                  <a:schemeClr val="bg1"/>
                </a:solidFill>
              </a:rPr>
              <a:t>. </a:t>
            </a:r>
            <a:endParaRPr lang="et-EE" sz="2400" dirty="0">
              <a:solidFill>
                <a:schemeClr val="bg1"/>
              </a:solidFill>
            </a:endParaRPr>
          </a:p>
          <a:p>
            <a:endParaRPr lang="en-US" sz="2400" dirty="0">
              <a:solidFill>
                <a:schemeClr val="bg1"/>
              </a:solidFill>
            </a:endParaRPr>
          </a:p>
          <a:p>
            <a:r>
              <a:rPr lang="et-EE" sz="2400" dirty="0">
                <a:solidFill>
                  <a:schemeClr val="bg1"/>
                </a:solidFill>
              </a:rPr>
              <a:t>Järgnevatel slaididel </a:t>
            </a:r>
            <a:r>
              <a:rPr lang="en-US" sz="2400" dirty="0" err="1">
                <a:solidFill>
                  <a:schemeClr val="bg1"/>
                </a:solidFill>
              </a:rPr>
              <a:t>mõned</a:t>
            </a:r>
            <a:r>
              <a:rPr lang="en-US" sz="2400" dirty="0">
                <a:solidFill>
                  <a:schemeClr val="bg1"/>
                </a:solidFill>
              </a:rPr>
              <a:t> </a:t>
            </a:r>
            <a:r>
              <a:rPr lang="en-US" sz="2400" dirty="0" err="1">
                <a:solidFill>
                  <a:schemeClr val="bg1"/>
                </a:solidFill>
              </a:rPr>
              <a:t>meetodid</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kasutada</a:t>
            </a:r>
            <a:r>
              <a:rPr lang="en-US" sz="2400" dirty="0">
                <a:solidFill>
                  <a:schemeClr val="bg1"/>
                </a:solidFill>
              </a:rPr>
              <a:t> </a:t>
            </a:r>
            <a:r>
              <a:rPr lang="en-US" sz="2400" dirty="0" err="1">
                <a:solidFill>
                  <a:schemeClr val="bg1"/>
                </a:solidFill>
              </a:rPr>
              <a:t>kaugtööväsimuse</a:t>
            </a:r>
            <a:r>
              <a:rPr lang="en-US" sz="2400" dirty="0">
                <a:solidFill>
                  <a:schemeClr val="bg1"/>
                </a:solidFill>
              </a:rPr>
              <a:t> </a:t>
            </a:r>
            <a:r>
              <a:rPr lang="en-US" sz="2400" dirty="0" err="1">
                <a:solidFill>
                  <a:schemeClr val="bg1"/>
                </a:solidFill>
              </a:rPr>
              <a:t>vähendamiseks</a:t>
            </a:r>
            <a:r>
              <a:rPr lang="et-EE" sz="2400" dirty="0">
                <a:solidFill>
                  <a:schemeClr val="bg1"/>
                </a:solidFill>
              </a:rPr>
              <a:t>.</a:t>
            </a:r>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3" name="TextBox 12">
            <a:extLst>
              <a:ext uri="{FF2B5EF4-FFF2-40B4-BE49-F238E27FC236}">
                <a16:creationId xmlns:a16="http://schemas.microsoft.com/office/drawing/2014/main" id="{875E6897-6128-432A-BCC3-C25D719158CB}"/>
              </a:ext>
            </a:extLst>
          </p:cNvPr>
          <p:cNvSpPr txBox="1"/>
          <p:nvPr/>
        </p:nvSpPr>
        <p:spPr>
          <a:xfrm>
            <a:off x="6799810" y="6525323"/>
            <a:ext cx="6096000" cy="369332"/>
          </a:xfrm>
          <a:prstGeom prst="rect">
            <a:avLst/>
          </a:prstGeom>
          <a:noFill/>
        </p:spPr>
        <p:txBody>
          <a:bodyPr wrap="square">
            <a:spAutoFit/>
          </a:bodyPr>
          <a:lstStyle/>
          <a:p>
            <a:r>
              <a:rPr lang="en-IE" dirty="0" err="1">
                <a:solidFill>
                  <a:schemeClr val="accent3"/>
                </a:solidFill>
                <a:hlinkClick r:id="rId2">
                  <a:extLst>
                    <a:ext uri="{A12FA001-AC4F-418D-AE19-62706E023703}">
                      <ahyp:hlinkClr xmlns:ahyp="http://schemas.microsoft.com/office/drawing/2018/hyperlinkcolor" val="tx"/>
                    </a:ext>
                  </a:extLst>
                </a:hlinkClick>
              </a:rPr>
              <a:t>Allikas</a:t>
            </a:r>
            <a:endParaRPr lang="en-IE" dirty="0">
              <a:solidFill>
                <a:schemeClr val="accent3"/>
              </a:solidFill>
            </a:endParaRPr>
          </a:p>
        </p:txBody>
      </p:sp>
      <p:pic>
        <p:nvPicPr>
          <p:cNvPr id="8" name="Picture Placeholder 7">
            <a:extLst>
              <a:ext uri="{FF2B5EF4-FFF2-40B4-BE49-F238E27FC236}">
                <a16:creationId xmlns:a16="http://schemas.microsoft.com/office/drawing/2014/main" id="{C7A00968-7781-4475-9E0D-3FC6A29EFA3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034743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66C112-9EEC-445A-AF26-FBD8E6222547}"/>
              </a:ext>
            </a:extLst>
          </p:cNvPr>
          <p:cNvSpPr txBox="1"/>
          <p:nvPr/>
        </p:nvSpPr>
        <p:spPr>
          <a:xfrm>
            <a:off x="1718562" y="1306740"/>
            <a:ext cx="5018570" cy="6740307"/>
          </a:xfrm>
          <a:prstGeom prst="rect">
            <a:avLst/>
          </a:prstGeom>
          <a:noFill/>
        </p:spPr>
        <p:txBody>
          <a:bodyPr wrap="square">
            <a:spAutoFit/>
          </a:bodyPr>
          <a:lstStyle/>
          <a:p>
            <a:pPr marL="342900" indent="-342900">
              <a:buFont typeface="Arial" panose="020B0604020202020204" pitchFamily="34" charset="0"/>
              <a:buChar char="•"/>
            </a:pPr>
            <a:r>
              <a:rPr lang="en-US" sz="2400" dirty="0" err="1">
                <a:solidFill>
                  <a:schemeClr val="bg1"/>
                </a:solidFill>
              </a:rPr>
              <a:t>Veebikoosolekute</a:t>
            </a:r>
            <a:r>
              <a:rPr lang="et-EE" sz="2400" dirty="0">
                <a:solidFill>
                  <a:schemeClr val="bg1"/>
                </a:solidFill>
              </a:rPr>
              <a:t> </a:t>
            </a:r>
            <a:r>
              <a:rPr lang="en-US" sz="2400" dirty="0" err="1">
                <a:solidFill>
                  <a:schemeClr val="bg1"/>
                </a:solidFill>
              </a:rPr>
              <a:t>läbiviimisel</a:t>
            </a:r>
            <a:r>
              <a:rPr lang="en-US" sz="2400" dirty="0">
                <a:solidFill>
                  <a:schemeClr val="bg1"/>
                </a:solidFill>
              </a:rPr>
              <a:t> </a:t>
            </a:r>
            <a:r>
              <a:rPr lang="en-US" sz="2400" dirty="0" err="1">
                <a:solidFill>
                  <a:schemeClr val="bg1"/>
                </a:solidFill>
              </a:rPr>
              <a:t>veenduge</a:t>
            </a:r>
            <a:r>
              <a:rPr lang="en-US" sz="2400" dirty="0">
                <a:solidFill>
                  <a:schemeClr val="bg1"/>
                </a:solidFill>
              </a:rPr>
              <a:t>, et </a:t>
            </a:r>
            <a:r>
              <a:rPr lang="en-US" sz="2400" dirty="0" err="1">
                <a:solidFill>
                  <a:schemeClr val="bg1"/>
                </a:solidFill>
              </a:rPr>
              <a:t>koosolek</a:t>
            </a:r>
            <a:r>
              <a:rPr lang="en-US" sz="2400" dirty="0">
                <a:solidFill>
                  <a:schemeClr val="bg1"/>
                </a:solidFill>
              </a:rPr>
              <a:t> </a:t>
            </a:r>
            <a:r>
              <a:rPr lang="en-US" sz="2400" dirty="0" err="1">
                <a:solidFill>
                  <a:schemeClr val="bg1"/>
                </a:solidFill>
              </a:rPr>
              <a:t>ei</a:t>
            </a:r>
            <a:r>
              <a:rPr lang="en-US" sz="2400" dirty="0">
                <a:solidFill>
                  <a:schemeClr val="bg1"/>
                </a:solidFill>
              </a:rPr>
              <a:t> </a:t>
            </a:r>
            <a:r>
              <a:rPr lang="en-US" sz="2400" dirty="0" err="1">
                <a:solidFill>
                  <a:schemeClr val="bg1"/>
                </a:solidFill>
              </a:rPr>
              <a:t>oleks</a:t>
            </a:r>
            <a:r>
              <a:rPr lang="en-US" sz="2400" dirty="0">
                <a:solidFill>
                  <a:schemeClr val="bg1"/>
                </a:solidFill>
              </a:rPr>
              <a:t> </a:t>
            </a:r>
            <a:r>
              <a:rPr lang="en-US" sz="2400" dirty="0" err="1">
                <a:solidFill>
                  <a:schemeClr val="bg1"/>
                </a:solidFill>
              </a:rPr>
              <a:t>pikem</a:t>
            </a:r>
            <a:r>
              <a:rPr lang="en-US" sz="2400" dirty="0">
                <a:solidFill>
                  <a:schemeClr val="bg1"/>
                </a:solidFill>
              </a:rPr>
              <a:t> </a:t>
            </a:r>
            <a:r>
              <a:rPr lang="en-US" sz="2400" dirty="0" err="1">
                <a:solidFill>
                  <a:schemeClr val="bg1"/>
                </a:solidFill>
              </a:rPr>
              <a:t>kui</a:t>
            </a:r>
            <a:r>
              <a:rPr lang="en-US" sz="2400" dirty="0">
                <a:solidFill>
                  <a:schemeClr val="bg1"/>
                </a:solidFill>
              </a:rPr>
              <a:t> 30 </a:t>
            </a:r>
            <a:r>
              <a:rPr lang="en-US" sz="2400" dirty="0" err="1">
                <a:solidFill>
                  <a:schemeClr val="bg1"/>
                </a:solidFill>
              </a:rPr>
              <a:t>minutit</a:t>
            </a:r>
            <a:r>
              <a:rPr lang="en-US" sz="2400" dirty="0">
                <a:solidFill>
                  <a:schemeClr val="bg1"/>
                </a:solidFill>
              </a:rPr>
              <a:t> ja </a:t>
            </a:r>
            <a:r>
              <a:rPr lang="en-US" sz="2400" dirty="0" err="1">
                <a:solidFill>
                  <a:schemeClr val="bg1"/>
                </a:solidFill>
              </a:rPr>
              <a:t>kui</a:t>
            </a:r>
            <a:r>
              <a:rPr lang="en-US" sz="2400" dirty="0">
                <a:solidFill>
                  <a:schemeClr val="bg1"/>
                </a:solidFill>
              </a:rPr>
              <a:t> see on </a:t>
            </a:r>
            <a:r>
              <a:rPr lang="en-US" sz="2400" dirty="0" err="1">
                <a:solidFill>
                  <a:schemeClr val="bg1"/>
                </a:solidFill>
              </a:rPr>
              <a:t>pikem</a:t>
            </a:r>
            <a:r>
              <a:rPr lang="en-US" sz="2400" dirty="0">
                <a:solidFill>
                  <a:schemeClr val="bg1"/>
                </a:solidFill>
              </a:rPr>
              <a:t>, </a:t>
            </a:r>
            <a:r>
              <a:rPr lang="en-US" sz="2400" dirty="0" err="1">
                <a:solidFill>
                  <a:schemeClr val="bg1"/>
                </a:solidFill>
              </a:rPr>
              <a:t>tehke</a:t>
            </a:r>
            <a:r>
              <a:rPr lang="en-US" sz="2400" dirty="0">
                <a:solidFill>
                  <a:schemeClr val="bg1"/>
                </a:solidFill>
              </a:rPr>
              <a:t> </a:t>
            </a:r>
            <a:r>
              <a:rPr lang="en-US" sz="2400" dirty="0" err="1">
                <a:solidFill>
                  <a:schemeClr val="bg1"/>
                </a:solidFill>
              </a:rPr>
              <a:t>regulaarseid</a:t>
            </a:r>
            <a:r>
              <a:rPr lang="en-US" sz="2400" dirty="0">
                <a:solidFill>
                  <a:schemeClr val="bg1"/>
                </a:solidFill>
              </a:rPr>
              <a:t> pause.</a:t>
            </a:r>
            <a:endParaRPr lang="et-EE" sz="2400" dirty="0">
              <a:solidFill>
                <a:schemeClr val="bg1"/>
              </a:solidFill>
            </a:endParaRPr>
          </a:p>
          <a:p>
            <a:pPr marL="342900" indent="-342900">
              <a:buFont typeface="Arial" panose="020B0604020202020204" pitchFamily="34" charset="0"/>
              <a:buChar char="•"/>
            </a:pPr>
            <a:endParaRPr lang="et-EE" sz="2400" dirty="0">
              <a:solidFill>
                <a:schemeClr val="bg1"/>
              </a:solidFill>
            </a:endParaRPr>
          </a:p>
          <a:p>
            <a:pPr marL="342900" indent="-342900">
              <a:buFont typeface="Arial" panose="020B0604020202020204" pitchFamily="34" charset="0"/>
              <a:buChar char="•"/>
            </a:pPr>
            <a:r>
              <a:rPr lang="en-US" sz="2400" dirty="0" err="1">
                <a:solidFill>
                  <a:schemeClr val="bg1"/>
                </a:solidFill>
              </a:rPr>
              <a:t>Looge</a:t>
            </a:r>
            <a:r>
              <a:rPr lang="en-US" sz="2400" dirty="0">
                <a:solidFill>
                  <a:schemeClr val="bg1"/>
                </a:solidFill>
              </a:rPr>
              <a:t> </a:t>
            </a:r>
            <a:r>
              <a:rPr lang="en-US" sz="2400" dirty="0" err="1">
                <a:solidFill>
                  <a:schemeClr val="bg1"/>
                </a:solidFill>
              </a:rPr>
              <a:t>konkreetsed</a:t>
            </a:r>
            <a:r>
              <a:rPr lang="en-US" sz="2400" dirty="0">
                <a:solidFill>
                  <a:schemeClr val="bg1"/>
                </a:solidFill>
              </a:rPr>
              <a:t> </a:t>
            </a:r>
            <a:r>
              <a:rPr lang="en-US" sz="2400" dirty="0" err="1">
                <a:solidFill>
                  <a:schemeClr val="bg1"/>
                </a:solidFill>
              </a:rPr>
              <a:t>kellaajad</a:t>
            </a:r>
            <a:r>
              <a:rPr lang="en-US" sz="2400" dirty="0">
                <a:solidFill>
                  <a:schemeClr val="bg1"/>
                </a:solidFill>
              </a:rPr>
              <a:t>, mil </a:t>
            </a:r>
            <a:r>
              <a:rPr lang="en-US" sz="2400" dirty="0" err="1">
                <a:solidFill>
                  <a:schemeClr val="bg1"/>
                </a:solidFill>
              </a:rPr>
              <a:t>projekti</a:t>
            </a:r>
            <a:r>
              <a:rPr lang="en-US" sz="2400" dirty="0">
                <a:solidFill>
                  <a:schemeClr val="bg1"/>
                </a:solidFill>
              </a:rPr>
              <a:t> </a:t>
            </a:r>
            <a:r>
              <a:rPr lang="en-US" sz="2400" dirty="0" err="1">
                <a:solidFill>
                  <a:schemeClr val="bg1"/>
                </a:solidFill>
              </a:rPr>
              <a:t>liikmetega</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ühendust</a:t>
            </a:r>
            <a:r>
              <a:rPr lang="en-US" sz="2400" dirty="0">
                <a:solidFill>
                  <a:schemeClr val="bg1"/>
                </a:solidFill>
              </a:rPr>
              <a:t> </a:t>
            </a:r>
            <a:r>
              <a:rPr lang="en-US" sz="2400" dirty="0" err="1">
                <a:solidFill>
                  <a:schemeClr val="bg1"/>
                </a:solidFill>
              </a:rPr>
              <a:t>võtta</a:t>
            </a:r>
            <a:r>
              <a:rPr lang="en-US" sz="2400" dirty="0">
                <a:solidFill>
                  <a:schemeClr val="bg1"/>
                </a:solidFill>
              </a:rPr>
              <a:t>, et </a:t>
            </a:r>
            <a:r>
              <a:rPr lang="en-US" sz="2400" dirty="0" err="1">
                <a:solidFill>
                  <a:schemeClr val="bg1"/>
                </a:solidFill>
              </a:rPr>
              <a:t>projekti</a:t>
            </a:r>
            <a:r>
              <a:rPr lang="en-US" sz="2400" dirty="0">
                <a:solidFill>
                  <a:schemeClr val="bg1"/>
                </a:solidFill>
              </a:rPr>
              <a:t> </a:t>
            </a:r>
            <a:r>
              <a:rPr lang="en-US" sz="2400" dirty="0" err="1">
                <a:solidFill>
                  <a:schemeClr val="bg1"/>
                </a:solidFill>
              </a:rPr>
              <a:t>liikmetega</a:t>
            </a:r>
            <a:r>
              <a:rPr lang="en-US" sz="2400" dirty="0">
                <a:solidFill>
                  <a:schemeClr val="bg1"/>
                </a:solidFill>
              </a:rPr>
              <a:t> </a:t>
            </a:r>
            <a:r>
              <a:rPr lang="en-US" sz="2400" dirty="0" err="1">
                <a:solidFill>
                  <a:schemeClr val="bg1"/>
                </a:solidFill>
              </a:rPr>
              <a:t>ei</a:t>
            </a:r>
            <a:r>
              <a:rPr lang="en-US" sz="2400" dirty="0">
                <a:solidFill>
                  <a:schemeClr val="bg1"/>
                </a:solidFill>
              </a:rPr>
              <a:t> </a:t>
            </a:r>
            <a:r>
              <a:rPr lang="en-US" sz="2400" dirty="0" err="1">
                <a:solidFill>
                  <a:schemeClr val="bg1"/>
                </a:solidFill>
              </a:rPr>
              <a:t>võetaks</a:t>
            </a:r>
            <a:r>
              <a:rPr lang="en-US" sz="2400" dirty="0">
                <a:solidFill>
                  <a:schemeClr val="bg1"/>
                </a:solidFill>
              </a:rPr>
              <a:t> </a:t>
            </a:r>
            <a:r>
              <a:rPr lang="en-US" sz="2400" dirty="0" err="1">
                <a:solidFill>
                  <a:schemeClr val="bg1"/>
                </a:solidFill>
              </a:rPr>
              <a:t>ühendust</a:t>
            </a:r>
            <a:r>
              <a:rPr lang="en-US" sz="2400" dirty="0">
                <a:solidFill>
                  <a:schemeClr val="bg1"/>
                </a:solidFill>
              </a:rPr>
              <a:t> </a:t>
            </a:r>
            <a:r>
              <a:rPr lang="en-US" sz="2400" dirty="0" err="1">
                <a:solidFill>
                  <a:schemeClr val="bg1"/>
                </a:solidFill>
              </a:rPr>
              <a:t>ebasobival</a:t>
            </a:r>
            <a:r>
              <a:rPr lang="en-US" sz="2400" dirty="0">
                <a:solidFill>
                  <a:schemeClr val="bg1"/>
                </a:solidFill>
              </a:rPr>
              <a:t> </a:t>
            </a:r>
            <a:r>
              <a:rPr lang="en-US" sz="2400" dirty="0" err="1">
                <a:solidFill>
                  <a:schemeClr val="bg1"/>
                </a:solidFill>
              </a:rPr>
              <a:t>ajal</a:t>
            </a:r>
            <a:r>
              <a:rPr lang="en-US" sz="2400" dirty="0">
                <a:solidFill>
                  <a:schemeClr val="bg1"/>
                </a:solidFill>
              </a:rPr>
              <a:t>.</a:t>
            </a:r>
            <a:endParaRPr lang="et-EE" sz="2400" dirty="0">
              <a:solidFill>
                <a:schemeClr val="bg1"/>
              </a:solidFill>
            </a:endParaRPr>
          </a:p>
          <a:p>
            <a:pPr marL="342900" indent="-342900">
              <a:buFont typeface="Arial" panose="020B0604020202020204" pitchFamily="34" charset="0"/>
              <a:buChar char="•"/>
            </a:pPr>
            <a:endParaRPr lang="et-EE" sz="2400" dirty="0">
              <a:solidFill>
                <a:schemeClr val="bg1"/>
              </a:solidFill>
            </a:endParaRPr>
          </a:p>
          <a:p>
            <a:pPr marL="342900" indent="-342900">
              <a:buFont typeface="Arial" panose="020B0604020202020204" pitchFamily="34" charset="0"/>
              <a:buChar char="•"/>
            </a:pPr>
            <a:r>
              <a:rPr lang="en-US" sz="2400" dirty="0" err="1">
                <a:solidFill>
                  <a:schemeClr val="bg1"/>
                </a:solidFill>
              </a:rPr>
              <a:t>Veenduge</a:t>
            </a:r>
            <a:r>
              <a:rPr lang="en-US" sz="2400" dirty="0">
                <a:solidFill>
                  <a:schemeClr val="bg1"/>
                </a:solidFill>
              </a:rPr>
              <a:t>, et </a:t>
            </a:r>
            <a:r>
              <a:rPr lang="en-US" sz="2400" dirty="0" err="1">
                <a:solidFill>
                  <a:schemeClr val="bg1"/>
                </a:solidFill>
              </a:rPr>
              <a:t>projektijuhid</a:t>
            </a:r>
            <a:r>
              <a:rPr lang="en-US" sz="2400" dirty="0">
                <a:solidFill>
                  <a:schemeClr val="bg1"/>
                </a:solidFill>
              </a:rPr>
              <a:t> </a:t>
            </a:r>
            <a:r>
              <a:rPr lang="en-US" sz="2400" dirty="0" err="1">
                <a:solidFill>
                  <a:schemeClr val="bg1"/>
                </a:solidFill>
              </a:rPr>
              <a:t>toetaksid</a:t>
            </a:r>
            <a:r>
              <a:rPr lang="en-US" sz="2400" dirty="0">
                <a:solidFill>
                  <a:schemeClr val="bg1"/>
                </a:solidFill>
              </a:rPr>
              <a:t> </a:t>
            </a:r>
            <a:r>
              <a:rPr lang="en-US" sz="2400" dirty="0" err="1">
                <a:solidFill>
                  <a:schemeClr val="bg1"/>
                </a:solidFill>
              </a:rPr>
              <a:t>vastupidavust</a:t>
            </a:r>
            <a:r>
              <a:rPr lang="en-US" sz="2400" dirty="0">
                <a:solidFill>
                  <a:schemeClr val="bg1"/>
                </a:solidFill>
              </a:rPr>
              <a:t> </a:t>
            </a:r>
            <a:r>
              <a:rPr lang="en-US" sz="2400" dirty="0" err="1">
                <a:solidFill>
                  <a:schemeClr val="bg1"/>
                </a:solidFill>
              </a:rPr>
              <a:t>suurendavaid</a:t>
            </a:r>
            <a:r>
              <a:rPr lang="en-US" sz="2400" dirty="0">
                <a:solidFill>
                  <a:schemeClr val="bg1"/>
                </a:solidFill>
              </a:rPr>
              <a:t> </a:t>
            </a:r>
            <a:r>
              <a:rPr lang="en-US" sz="2400" dirty="0" err="1">
                <a:solidFill>
                  <a:schemeClr val="bg1"/>
                </a:solidFill>
              </a:rPr>
              <a:t>tegevusi</a:t>
            </a:r>
            <a:r>
              <a:rPr lang="en-US" sz="2400" dirty="0">
                <a:solidFill>
                  <a:schemeClr val="bg1"/>
                </a:solidFill>
              </a:rPr>
              <a:t> ja </a:t>
            </a:r>
            <a:r>
              <a:rPr lang="en-US" sz="2400" dirty="0" err="1">
                <a:solidFill>
                  <a:schemeClr val="bg1"/>
                </a:solidFill>
              </a:rPr>
              <a:t>praktiseeriksid</a:t>
            </a:r>
            <a:r>
              <a:rPr lang="en-US" sz="2400" dirty="0">
                <a:solidFill>
                  <a:schemeClr val="bg1"/>
                </a:solidFill>
              </a:rPr>
              <a:t> </a:t>
            </a:r>
            <a:r>
              <a:rPr lang="en-US" sz="2400" dirty="0" err="1">
                <a:solidFill>
                  <a:schemeClr val="bg1"/>
                </a:solidFill>
              </a:rPr>
              <a:t>neid</a:t>
            </a:r>
            <a:r>
              <a:rPr lang="en-US" sz="2400" dirty="0">
                <a:solidFill>
                  <a:schemeClr val="bg1"/>
                </a:solidFill>
              </a:rPr>
              <a:t> </a:t>
            </a:r>
            <a:r>
              <a:rPr lang="en-US" sz="2400" dirty="0" err="1">
                <a:solidFill>
                  <a:schemeClr val="bg1"/>
                </a:solidFill>
              </a:rPr>
              <a:t>koos</a:t>
            </a:r>
            <a:r>
              <a:rPr lang="en-US" sz="2400" dirty="0">
                <a:solidFill>
                  <a:schemeClr val="bg1"/>
                </a:solidFill>
              </a:rPr>
              <a:t> </a:t>
            </a:r>
            <a:r>
              <a:rPr lang="en-US" sz="2400" dirty="0" err="1">
                <a:solidFill>
                  <a:schemeClr val="bg1"/>
                </a:solidFill>
              </a:rPr>
              <a:t>projektiliikmetega</a:t>
            </a:r>
            <a:r>
              <a:rPr lang="et-EE" sz="2400" dirty="0">
                <a:solidFill>
                  <a:schemeClr val="bg1"/>
                </a:solidFill>
              </a:rPr>
              <a:t>.</a:t>
            </a:r>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3" name="TextBox 12">
            <a:extLst>
              <a:ext uri="{FF2B5EF4-FFF2-40B4-BE49-F238E27FC236}">
                <a16:creationId xmlns:a16="http://schemas.microsoft.com/office/drawing/2014/main" id="{875E6897-6128-432A-BCC3-C25D719158CB}"/>
              </a:ext>
            </a:extLst>
          </p:cNvPr>
          <p:cNvSpPr txBox="1"/>
          <p:nvPr/>
        </p:nvSpPr>
        <p:spPr>
          <a:xfrm>
            <a:off x="6852062" y="6526679"/>
            <a:ext cx="6096000" cy="369332"/>
          </a:xfrm>
          <a:prstGeom prst="rect">
            <a:avLst/>
          </a:prstGeom>
          <a:noFill/>
        </p:spPr>
        <p:txBody>
          <a:bodyPr wrap="square">
            <a:spAutoFit/>
          </a:bodyPr>
          <a:lstStyle/>
          <a:p>
            <a:r>
              <a:rPr lang="en-IE" dirty="0" err="1">
                <a:solidFill>
                  <a:schemeClr val="accent3"/>
                </a:solidFill>
                <a:hlinkClick r:id="rId2">
                  <a:extLst>
                    <a:ext uri="{A12FA001-AC4F-418D-AE19-62706E023703}">
                      <ahyp:hlinkClr xmlns:ahyp="http://schemas.microsoft.com/office/drawing/2018/hyperlinkcolor" val="tx"/>
                    </a:ext>
                  </a:extLst>
                </a:hlinkClick>
              </a:rPr>
              <a:t>Allikas</a:t>
            </a:r>
            <a:endParaRPr lang="en-IE" dirty="0">
              <a:solidFill>
                <a:schemeClr val="accent3"/>
              </a:solidFill>
            </a:endParaRPr>
          </a:p>
        </p:txBody>
      </p:sp>
      <p:pic>
        <p:nvPicPr>
          <p:cNvPr id="5" name="Picture Placeholder 4">
            <a:extLst>
              <a:ext uri="{FF2B5EF4-FFF2-40B4-BE49-F238E27FC236}">
                <a16:creationId xmlns:a16="http://schemas.microsoft.com/office/drawing/2014/main" id="{6AEB02C6-5F05-4296-BE70-EFEE9BEF35A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
        <p:nvSpPr>
          <p:cNvPr id="6" name="TextBox 5">
            <a:extLst>
              <a:ext uri="{FF2B5EF4-FFF2-40B4-BE49-F238E27FC236}">
                <a16:creationId xmlns:a16="http://schemas.microsoft.com/office/drawing/2014/main" id="{557B9468-70A6-446B-8B02-E28DF39D214F}"/>
              </a:ext>
            </a:extLst>
          </p:cNvPr>
          <p:cNvSpPr txBox="1"/>
          <p:nvPr/>
        </p:nvSpPr>
        <p:spPr>
          <a:xfrm>
            <a:off x="1422166" y="348645"/>
            <a:ext cx="5580219" cy="830997"/>
          </a:xfrm>
          <a:prstGeom prst="rect">
            <a:avLst/>
          </a:prstGeom>
          <a:noFill/>
        </p:spPr>
        <p:txBody>
          <a:bodyPr wrap="square" rtlCol="0">
            <a:spAutoFit/>
          </a:bodyPr>
          <a:lstStyle/>
          <a:p>
            <a:pPr algn="ctr"/>
            <a:r>
              <a:rPr lang="en-US" sz="2400" dirty="0">
                <a:solidFill>
                  <a:schemeClr val="bg1"/>
                </a:solidFill>
              </a:rPr>
              <a:t>KAUGTÖÖ PROJEKTI VÄSIMUSE VÄHENDAMINE</a:t>
            </a:r>
            <a:endParaRPr lang="en-IE" sz="2400" dirty="0"/>
          </a:p>
        </p:txBody>
      </p:sp>
    </p:spTree>
    <p:extLst>
      <p:ext uri="{BB962C8B-B14F-4D97-AF65-F5344CB8AC3E}">
        <p14:creationId xmlns:p14="http://schemas.microsoft.com/office/powerpoint/2010/main" val="2268653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11" name="TextBox 10">
            <a:extLst>
              <a:ext uri="{FF2B5EF4-FFF2-40B4-BE49-F238E27FC236}">
                <a16:creationId xmlns:a16="http://schemas.microsoft.com/office/drawing/2014/main" id="{72445D50-D67C-4080-B5AC-DF74DA5E23BF}"/>
              </a:ext>
            </a:extLst>
          </p:cNvPr>
          <p:cNvSpPr txBox="1"/>
          <p:nvPr/>
        </p:nvSpPr>
        <p:spPr>
          <a:xfrm>
            <a:off x="1561605" y="1290295"/>
            <a:ext cx="5290457" cy="5539978"/>
          </a:xfrm>
          <a:prstGeom prst="rect">
            <a:avLst/>
          </a:prstGeom>
          <a:noFill/>
        </p:spPr>
        <p:txBody>
          <a:bodyPr wrap="square" rtlCol="0">
            <a:spAutoFit/>
          </a:bodyPr>
          <a:lstStyle/>
          <a:p>
            <a:r>
              <a:rPr lang="et-EE" sz="2400" dirty="0">
                <a:solidFill>
                  <a:schemeClr val="bg1"/>
                </a:solidFill>
              </a:rPr>
              <a:t>Soovitame järgnevaid allikaid ja artikleid täiendavaks lugemiseks: </a:t>
            </a:r>
            <a:endParaRPr lang="en-IE" sz="2400" dirty="0">
              <a:solidFill>
                <a:schemeClr val="bg1"/>
              </a:solidFill>
            </a:endParaRPr>
          </a:p>
          <a:p>
            <a:endParaRPr lang="et-EE" sz="2400" dirty="0">
              <a:solidFill>
                <a:schemeClr val="bg1"/>
              </a:solidFill>
              <a:hlinkClick r:id="rId3">
                <a:extLst>
                  <a:ext uri="{A12FA001-AC4F-418D-AE19-62706E023703}">
                    <ahyp:hlinkClr xmlns:ahyp="http://schemas.microsoft.com/office/drawing/2018/hyperlinkcolor" val="tx"/>
                  </a:ext>
                </a:extLst>
              </a:hlinkClick>
            </a:endParaRPr>
          </a:p>
          <a:p>
            <a:r>
              <a:rPr lang="en-IE" sz="2400" dirty="0">
                <a:solidFill>
                  <a:schemeClr val="bg1"/>
                </a:solidFill>
                <a:hlinkClick r:id="rId3">
                  <a:extLst>
                    <a:ext uri="{A12FA001-AC4F-418D-AE19-62706E023703}">
                      <ahyp:hlinkClr xmlns:ahyp="http://schemas.microsoft.com/office/drawing/2018/hyperlinkcolor" val="tx"/>
                    </a:ext>
                  </a:extLst>
                </a:hlinkClick>
              </a:rPr>
              <a:t>How to avoid collaboration fatigue</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4">
                  <a:extLst>
                    <a:ext uri="{A12FA001-AC4F-418D-AE19-62706E023703}">
                      <ahyp:hlinkClr xmlns:ahyp="http://schemas.microsoft.com/office/drawing/2018/hyperlinkcolor" val="tx"/>
                    </a:ext>
                  </a:extLst>
                </a:hlinkClick>
              </a:rPr>
              <a:t>7 Steps to break the cycle of inaction</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5">
                  <a:extLst>
                    <a:ext uri="{A12FA001-AC4F-418D-AE19-62706E023703}">
                      <ahyp:hlinkClr xmlns:ahyp="http://schemas.microsoft.com/office/drawing/2018/hyperlinkcolor" val="tx"/>
                    </a:ext>
                  </a:extLst>
                </a:hlinkClick>
              </a:rPr>
              <a:t>Article on remote worker fatigue and empathy</a:t>
            </a:r>
            <a:endParaRPr lang="en-IE" sz="2400" dirty="0">
              <a:solidFill>
                <a:schemeClr val="bg1"/>
              </a:solidFill>
            </a:endParaRPr>
          </a:p>
          <a:p>
            <a:endParaRPr lang="en-IE" dirty="0">
              <a:solidFill>
                <a:schemeClr val="bg1"/>
              </a:solidFill>
            </a:endParaRPr>
          </a:p>
          <a:p>
            <a:r>
              <a:rPr lang="en-IE" sz="2400" dirty="0">
                <a:solidFill>
                  <a:schemeClr val="bg1"/>
                </a:solidFill>
                <a:hlinkClick r:id="rId6">
                  <a:extLst>
                    <a:ext uri="{A12FA001-AC4F-418D-AE19-62706E023703}">
                      <ahyp:hlinkClr xmlns:ahyp="http://schemas.microsoft.com/office/drawing/2018/hyperlinkcolor" val="tx"/>
                    </a:ext>
                  </a:extLst>
                </a:hlinkClick>
              </a:rPr>
              <a:t>A Ted Talk on bouncing back from burnout</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7">
                  <a:extLst>
                    <a:ext uri="{A12FA001-AC4F-418D-AE19-62706E023703}">
                      <ahyp:hlinkClr xmlns:ahyp="http://schemas.microsoft.com/office/drawing/2018/hyperlinkcolor" val="tx"/>
                    </a:ext>
                  </a:extLst>
                </a:hlinkClick>
              </a:rPr>
              <a:t>How to lead when you and your team are exhausted</a:t>
            </a:r>
            <a:endParaRPr lang="en-IE" sz="2400" dirty="0">
              <a:solidFill>
                <a:schemeClr val="bg1"/>
              </a:solidFill>
            </a:endParaRPr>
          </a:p>
        </p:txBody>
      </p:sp>
      <p:sp>
        <p:nvSpPr>
          <p:cNvPr id="7" name="Text Placeholder 1">
            <a:extLst>
              <a:ext uri="{FF2B5EF4-FFF2-40B4-BE49-F238E27FC236}">
                <a16:creationId xmlns:a16="http://schemas.microsoft.com/office/drawing/2014/main" id="{5C7FAB09-D33C-4AA0-81E3-6ED96FBB834C}"/>
              </a:ext>
            </a:extLst>
          </p:cNvPr>
          <p:cNvSpPr txBox="1">
            <a:spLocks/>
          </p:cNvSpPr>
          <p:nvPr/>
        </p:nvSpPr>
        <p:spPr>
          <a:xfrm>
            <a:off x="1005569" y="341965"/>
            <a:ext cx="6039874" cy="59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t-EE" sz="2800"/>
              <a:t>ALLIKAD JA LISAMATERJALID</a:t>
            </a:r>
            <a:endParaRPr lang="en-US" sz="2800" dirty="0"/>
          </a:p>
        </p:txBody>
      </p:sp>
    </p:spTree>
    <p:extLst>
      <p:ext uri="{BB962C8B-B14F-4D97-AF65-F5344CB8AC3E}">
        <p14:creationId xmlns:p14="http://schemas.microsoft.com/office/powerpoint/2010/main" val="1061512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296955" y="791092"/>
            <a:ext cx="8966521" cy="1656716"/>
          </a:xfrm>
        </p:spPr>
        <p:txBody>
          <a:bodyPr>
            <a:normAutofit/>
          </a:bodyPr>
          <a:lstStyle/>
          <a:p>
            <a:r>
              <a:rPr lang="et-EE" sz="4400" dirty="0"/>
              <a:t>MÕJU HINDAMINE</a:t>
            </a:r>
            <a:endParaRPr lang="en-US" sz="4400" dirty="0"/>
          </a:p>
          <a:p>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6" name="TextBox 5">
            <a:extLst>
              <a:ext uri="{FF2B5EF4-FFF2-40B4-BE49-F238E27FC236}">
                <a16:creationId xmlns:a16="http://schemas.microsoft.com/office/drawing/2014/main" id="{A0B09281-2A0F-4AB0-8859-EC3A69C42D1E}"/>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Kesktase</a:t>
            </a:r>
            <a:endParaRPr lang="en-IE" sz="2800" b="1" dirty="0">
              <a:solidFill>
                <a:schemeClr val="bg1"/>
              </a:solidFill>
            </a:endParaRPr>
          </a:p>
        </p:txBody>
      </p:sp>
    </p:spTree>
    <p:extLst>
      <p:ext uri="{BB962C8B-B14F-4D97-AF65-F5344CB8AC3E}">
        <p14:creationId xmlns:p14="http://schemas.microsoft.com/office/powerpoint/2010/main" val="2153791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indoor, wall, person&#10;&#10;Description automatically generated">
            <a:extLst>
              <a:ext uri="{FF2B5EF4-FFF2-40B4-BE49-F238E27FC236}">
                <a16:creationId xmlns:a16="http://schemas.microsoft.com/office/drawing/2014/main" id="{C22D8F49-10FC-B54A-A6B7-5ED386D9FB0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8463" b="8463"/>
          <a:stretch/>
        </p:blipFill>
        <p:spPr/>
      </p:pic>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228600"/>
            <a:ext cx="4716425" cy="751113"/>
          </a:xfrm>
        </p:spPr>
        <p:txBody>
          <a:bodyPr>
            <a:normAutofit fontScale="85000" lnSpcReduction="20000"/>
          </a:bodyPr>
          <a:lstStyle/>
          <a:p>
            <a:pPr algn="ctr"/>
            <a:r>
              <a:rPr lang="et-EE" sz="3300" dirty="0"/>
              <a:t>MIS ON HINDAMINE JA MIKS HINNATA PROJEKTI MÕJU</a:t>
            </a:r>
            <a:endParaRPr lang="en-US" sz="3300" dirty="0"/>
          </a:p>
          <a:p>
            <a:endParaRPr lang="en-IE" dirty="0"/>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E349BC0B-94D2-47B0-9FC4-9A1E1C77ADD8}"/>
              </a:ext>
            </a:extLst>
          </p:cNvPr>
          <p:cNvSpPr txBox="1"/>
          <p:nvPr/>
        </p:nvSpPr>
        <p:spPr>
          <a:xfrm>
            <a:off x="1545771" y="1631453"/>
            <a:ext cx="5202401" cy="4524315"/>
          </a:xfrm>
          <a:prstGeom prst="rect">
            <a:avLst/>
          </a:prstGeom>
          <a:noFill/>
        </p:spPr>
        <p:txBody>
          <a:bodyPr wrap="square" rtlCol="0">
            <a:spAutoFit/>
          </a:bodyPr>
          <a:lstStyle/>
          <a:p>
            <a:r>
              <a:rPr lang="en-US" sz="2400" dirty="0" err="1">
                <a:solidFill>
                  <a:schemeClr val="bg1"/>
                </a:solidFill>
              </a:rPr>
              <a:t>Hindamine</a:t>
            </a:r>
            <a:r>
              <a:rPr lang="en-US" sz="2400" dirty="0">
                <a:solidFill>
                  <a:schemeClr val="bg1"/>
                </a:solidFill>
              </a:rPr>
              <a:t> on </a:t>
            </a:r>
            <a:r>
              <a:rPr lang="en-US" sz="2400" dirty="0" err="1">
                <a:solidFill>
                  <a:schemeClr val="bg1"/>
                </a:solidFill>
              </a:rPr>
              <a:t>struktureeritud</a:t>
            </a:r>
            <a:r>
              <a:rPr lang="en-US" sz="2400" dirty="0">
                <a:solidFill>
                  <a:schemeClr val="bg1"/>
                </a:solidFill>
              </a:rPr>
              <a:t> </a:t>
            </a:r>
            <a:r>
              <a:rPr lang="en-US" sz="2400" dirty="0" err="1">
                <a:solidFill>
                  <a:schemeClr val="bg1"/>
                </a:solidFill>
              </a:rPr>
              <a:t>protsess</a:t>
            </a:r>
            <a:r>
              <a:rPr lang="en-US" sz="2400" dirty="0">
                <a:solidFill>
                  <a:schemeClr val="bg1"/>
                </a:solidFill>
              </a:rPr>
              <a:t>, </a:t>
            </a:r>
            <a:r>
              <a:rPr lang="en-US" sz="2400" dirty="0" err="1">
                <a:solidFill>
                  <a:schemeClr val="bg1"/>
                </a:solidFill>
              </a:rPr>
              <a:t>mille</a:t>
            </a:r>
            <a:r>
              <a:rPr lang="en-US" sz="2400" dirty="0">
                <a:solidFill>
                  <a:schemeClr val="bg1"/>
                </a:solidFill>
              </a:rPr>
              <a:t> </a:t>
            </a:r>
            <a:r>
              <a:rPr lang="en-US" sz="2400" dirty="0" err="1">
                <a:solidFill>
                  <a:schemeClr val="bg1"/>
                </a:solidFill>
              </a:rPr>
              <a:t>käigus</a:t>
            </a:r>
            <a:r>
              <a:rPr lang="en-US" sz="2400" dirty="0">
                <a:solidFill>
                  <a:schemeClr val="bg1"/>
                </a:solidFill>
              </a:rPr>
              <a:t> </a:t>
            </a:r>
            <a:r>
              <a:rPr lang="en-US" sz="2400" dirty="0" err="1">
                <a:solidFill>
                  <a:schemeClr val="bg1"/>
                </a:solidFill>
              </a:rPr>
              <a:t>hinnatakse</a:t>
            </a:r>
            <a:r>
              <a:rPr lang="en-US" sz="2400" dirty="0">
                <a:solidFill>
                  <a:schemeClr val="bg1"/>
                </a:solidFill>
              </a:rPr>
              <a:t> ja </a:t>
            </a:r>
            <a:r>
              <a:rPr lang="en-US" sz="2400" dirty="0" err="1">
                <a:solidFill>
                  <a:schemeClr val="bg1"/>
                </a:solidFill>
              </a:rPr>
              <a:t>mõistetakse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tegevusi</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err="1">
                <a:solidFill>
                  <a:schemeClr val="bg1"/>
                </a:solidFill>
              </a:rPr>
              <a:t>Projekti</a:t>
            </a:r>
            <a:r>
              <a:rPr lang="en-US" sz="2400" dirty="0">
                <a:solidFill>
                  <a:schemeClr val="bg1"/>
                </a:solidFill>
              </a:rPr>
              <a:t> </a:t>
            </a:r>
            <a:r>
              <a:rPr lang="en-US" sz="2400" dirty="0" err="1">
                <a:solidFill>
                  <a:schemeClr val="bg1"/>
                </a:solidFill>
              </a:rPr>
              <a:t>kohta</a:t>
            </a:r>
            <a:r>
              <a:rPr lang="en-US" sz="2400" dirty="0">
                <a:solidFill>
                  <a:schemeClr val="bg1"/>
                </a:solidFill>
              </a:rPr>
              <a:t> </a:t>
            </a:r>
            <a:r>
              <a:rPr lang="en-US" sz="2400" dirty="0" err="1">
                <a:solidFill>
                  <a:schemeClr val="bg1"/>
                </a:solidFill>
              </a:rPr>
              <a:t>käivaid</a:t>
            </a:r>
            <a:r>
              <a:rPr lang="en-US" sz="2400" dirty="0">
                <a:solidFill>
                  <a:schemeClr val="bg1"/>
                </a:solidFill>
              </a:rPr>
              <a:t> </a:t>
            </a:r>
            <a:r>
              <a:rPr lang="en-US" sz="2400" dirty="0" err="1">
                <a:solidFill>
                  <a:schemeClr val="bg1"/>
                </a:solidFill>
              </a:rPr>
              <a:t>andmeid</a:t>
            </a:r>
            <a:r>
              <a:rPr lang="en-US" sz="2400" dirty="0">
                <a:solidFill>
                  <a:schemeClr val="bg1"/>
                </a:solidFill>
              </a:rPr>
              <a:t> </a:t>
            </a:r>
            <a:r>
              <a:rPr lang="en-US" sz="2400" dirty="0" err="1">
                <a:solidFill>
                  <a:schemeClr val="bg1"/>
                </a:solidFill>
              </a:rPr>
              <a:t>pidevalt</a:t>
            </a:r>
            <a:r>
              <a:rPr lang="en-US" sz="2400" dirty="0">
                <a:solidFill>
                  <a:schemeClr val="bg1"/>
                </a:solidFill>
              </a:rPr>
              <a:t> </a:t>
            </a:r>
            <a:r>
              <a:rPr lang="en-US" sz="2400" dirty="0" err="1">
                <a:solidFill>
                  <a:schemeClr val="bg1"/>
                </a:solidFill>
              </a:rPr>
              <a:t>jälgides</a:t>
            </a:r>
            <a:r>
              <a:rPr lang="en-US" sz="2400" dirty="0">
                <a:solidFill>
                  <a:schemeClr val="bg1"/>
                </a:solidFill>
              </a:rPr>
              <a:t>, </a:t>
            </a:r>
            <a:r>
              <a:rPr lang="en-US" sz="2400" dirty="0" err="1">
                <a:solidFill>
                  <a:schemeClr val="bg1"/>
                </a:solidFill>
              </a:rPr>
              <a:t>analüüsides</a:t>
            </a:r>
            <a:r>
              <a:rPr lang="en-US" sz="2400" dirty="0">
                <a:solidFill>
                  <a:schemeClr val="bg1"/>
                </a:solidFill>
              </a:rPr>
              <a:t> ja </a:t>
            </a:r>
            <a:r>
              <a:rPr lang="en-US" sz="2400" dirty="0" err="1">
                <a:solidFill>
                  <a:schemeClr val="bg1"/>
                </a:solidFill>
              </a:rPr>
              <a:t>tõlgendades</a:t>
            </a:r>
            <a:r>
              <a:rPr lang="en-US" sz="2400" dirty="0">
                <a:solidFill>
                  <a:schemeClr val="bg1"/>
                </a:solidFill>
              </a:rPr>
              <a:t> on </a:t>
            </a:r>
            <a:r>
              <a:rPr lang="en-US" sz="2400" dirty="0" err="1">
                <a:solidFill>
                  <a:schemeClr val="bg1"/>
                </a:solidFill>
              </a:rPr>
              <a:t>lihtsam</a:t>
            </a:r>
            <a:r>
              <a:rPr lang="en-US" sz="2400" dirty="0">
                <a:solidFill>
                  <a:schemeClr val="bg1"/>
                </a:solidFill>
              </a:rPr>
              <a:t> </a:t>
            </a:r>
            <a:r>
              <a:rPr lang="en-US" sz="2400" dirty="0" err="1">
                <a:solidFill>
                  <a:schemeClr val="bg1"/>
                </a:solidFill>
              </a:rPr>
              <a:t>saavutusi</a:t>
            </a:r>
            <a:r>
              <a:rPr lang="en-US" sz="2400" dirty="0">
                <a:solidFill>
                  <a:schemeClr val="bg1"/>
                </a:solidFill>
              </a:rPr>
              <a:t> </a:t>
            </a:r>
            <a:r>
              <a:rPr lang="en-US" sz="2400" dirty="0" err="1">
                <a:solidFill>
                  <a:schemeClr val="bg1"/>
                </a:solidFill>
              </a:rPr>
              <a:t>tuvastada</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err="1">
                <a:solidFill>
                  <a:schemeClr val="bg1"/>
                </a:solidFill>
              </a:rPr>
              <a:t>Hindamine</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tuua</a:t>
            </a:r>
            <a:r>
              <a:rPr lang="en-US" sz="2400" dirty="0">
                <a:solidFill>
                  <a:schemeClr val="bg1"/>
                </a:solidFill>
              </a:rPr>
              <a:t> </a:t>
            </a:r>
            <a:r>
              <a:rPr lang="en-US" sz="2400" dirty="0" err="1">
                <a:solidFill>
                  <a:schemeClr val="bg1"/>
                </a:solidFill>
              </a:rPr>
              <a:t>esile</a:t>
            </a:r>
            <a:r>
              <a:rPr lang="en-US" sz="2400" dirty="0">
                <a:solidFill>
                  <a:schemeClr val="bg1"/>
                </a:solidFill>
              </a:rPr>
              <a:t> ka </a:t>
            </a:r>
            <a:r>
              <a:rPr lang="en-US" sz="2400" dirty="0" err="1">
                <a:solidFill>
                  <a:schemeClr val="bg1"/>
                </a:solidFill>
              </a:rPr>
              <a:t>nõrkused</a:t>
            </a:r>
            <a:r>
              <a:rPr lang="en-US" sz="2400" dirty="0">
                <a:solidFill>
                  <a:schemeClr val="bg1"/>
                </a:solidFill>
              </a:rPr>
              <a:t>, mis </a:t>
            </a:r>
            <a:r>
              <a:rPr lang="en-US" sz="2400" dirty="0" err="1">
                <a:solidFill>
                  <a:schemeClr val="bg1"/>
                </a:solidFill>
              </a:rPr>
              <a:t>võimaldab</a:t>
            </a:r>
            <a:r>
              <a:rPr lang="en-US" sz="2400" dirty="0">
                <a:solidFill>
                  <a:schemeClr val="bg1"/>
                </a:solidFill>
              </a:rPr>
              <a:t> </a:t>
            </a:r>
            <a:r>
              <a:rPr lang="en-US" sz="2400" dirty="0" err="1">
                <a:solidFill>
                  <a:schemeClr val="bg1"/>
                </a:solidFill>
              </a:rPr>
              <a:t>nendega</a:t>
            </a:r>
            <a:r>
              <a:rPr lang="en-US" sz="2400" dirty="0">
                <a:solidFill>
                  <a:schemeClr val="bg1"/>
                </a:solidFill>
              </a:rPr>
              <a:t> </a:t>
            </a:r>
            <a:r>
              <a:rPr lang="en-US" sz="2400" dirty="0" err="1">
                <a:solidFill>
                  <a:schemeClr val="bg1"/>
                </a:solidFill>
              </a:rPr>
              <a:t>tegeleda</a:t>
            </a:r>
            <a:r>
              <a:rPr lang="en-US" sz="2400" dirty="0">
                <a:solidFill>
                  <a:schemeClr val="bg1"/>
                </a:solidFill>
              </a:rPr>
              <a:t> ja </a:t>
            </a:r>
            <a:r>
              <a:rPr lang="en-US" sz="2400" dirty="0" err="1">
                <a:solidFill>
                  <a:schemeClr val="bg1"/>
                </a:solidFill>
              </a:rPr>
              <a:t>projekti</a:t>
            </a:r>
            <a:r>
              <a:rPr lang="en-US" sz="2400" dirty="0">
                <a:solidFill>
                  <a:schemeClr val="bg1"/>
                </a:solidFill>
              </a:rPr>
              <a:t> </a:t>
            </a:r>
            <a:r>
              <a:rPr lang="en-US" sz="2400" dirty="0" err="1">
                <a:solidFill>
                  <a:schemeClr val="bg1"/>
                </a:solidFill>
              </a:rPr>
              <a:t>käigus</a:t>
            </a:r>
            <a:r>
              <a:rPr lang="en-US" sz="2400" dirty="0">
                <a:solidFill>
                  <a:schemeClr val="bg1"/>
                </a:solidFill>
              </a:rPr>
              <a:t> </a:t>
            </a:r>
            <a:r>
              <a:rPr lang="en-US" sz="2400" dirty="0" err="1">
                <a:solidFill>
                  <a:schemeClr val="bg1"/>
                </a:solidFill>
              </a:rPr>
              <a:t>vastavaid</a:t>
            </a:r>
            <a:r>
              <a:rPr lang="en-US" sz="2400" dirty="0">
                <a:solidFill>
                  <a:schemeClr val="bg1"/>
                </a:solidFill>
              </a:rPr>
              <a:t> </a:t>
            </a:r>
            <a:r>
              <a:rPr lang="en-US" sz="2400" dirty="0" err="1">
                <a:solidFill>
                  <a:schemeClr val="bg1"/>
                </a:solidFill>
              </a:rPr>
              <a:t>aspekte</a:t>
            </a:r>
            <a:r>
              <a:rPr lang="en-US" sz="2400" dirty="0">
                <a:solidFill>
                  <a:schemeClr val="bg1"/>
                </a:solidFill>
              </a:rPr>
              <a:t> </a:t>
            </a:r>
            <a:r>
              <a:rPr lang="en-US" sz="2400" dirty="0" err="1">
                <a:solidFill>
                  <a:schemeClr val="bg1"/>
                </a:solidFill>
              </a:rPr>
              <a:t>kohandada</a:t>
            </a:r>
            <a:r>
              <a:rPr lang="en-US" sz="2400" dirty="0">
                <a:solidFill>
                  <a:schemeClr val="bg1"/>
                </a:solidFill>
              </a:rPr>
              <a:t> ja </a:t>
            </a:r>
            <a:r>
              <a:rPr lang="en-US" sz="2400" dirty="0" err="1">
                <a:solidFill>
                  <a:schemeClr val="bg1"/>
                </a:solidFill>
              </a:rPr>
              <a:t>täiustada</a:t>
            </a:r>
            <a:endParaRPr lang="en-US" sz="2400" dirty="0">
              <a:solidFill>
                <a:schemeClr val="bg1"/>
              </a:solidFill>
            </a:endParaRPr>
          </a:p>
        </p:txBody>
      </p:sp>
      <p:sp>
        <p:nvSpPr>
          <p:cNvPr id="8" name="TextBox 7">
            <a:extLst>
              <a:ext uri="{FF2B5EF4-FFF2-40B4-BE49-F238E27FC236}">
                <a16:creationId xmlns:a16="http://schemas.microsoft.com/office/drawing/2014/main" id="{BADE5901-1A64-4D4F-AC0D-118C1916C01B}"/>
              </a:ext>
            </a:extLst>
          </p:cNvPr>
          <p:cNvSpPr txBox="1"/>
          <p:nvPr/>
        </p:nvSpPr>
        <p:spPr>
          <a:xfrm>
            <a:off x="6852061" y="6521528"/>
            <a:ext cx="1872343" cy="369332"/>
          </a:xfrm>
          <a:prstGeom prst="rect">
            <a:avLst/>
          </a:prstGeom>
          <a:noFill/>
        </p:spPr>
        <p:txBody>
          <a:bodyPr wrap="square" rtlCol="0">
            <a:spAutoFit/>
          </a:bodyPr>
          <a:lstStyle/>
          <a:p>
            <a:r>
              <a:rPr lang="en-IE" dirty="0" err="1">
                <a:solidFill>
                  <a:schemeClr val="accent3"/>
                </a:solidFill>
                <a:hlinkClick r:id="rId4">
                  <a:extLst>
                    <a:ext uri="{A12FA001-AC4F-418D-AE19-62706E023703}">
                      <ahyp:hlinkClr xmlns:ahyp="http://schemas.microsoft.com/office/drawing/2018/hyperlinkcolor" val="tx"/>
                    </a:ext>
                  </a:extLst>
                </a:hlinkClick>
              </a:rPr>
              <a:t>Allikas</a:t>
            </a:r>
            <a:endParaRPr lang="en-IE" dirty="0">
              <a:solidFill>
                <a:schemeClr val="accent3"/>
              </a:solidFill>
            </a:endParaRPr>
          </a:p>
        </p:txBody>
      </p:sp>
    </p:spTree>
    <p:extLst>
      <p:ext uri="{BB962C8B-B14F-4D97-AF65-F5344CB8AC3E}">
        <p14:creationId xmlns:p14="http://schemas.microsoft.com/office/powerpoint/2010/main" val="202812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1"/>
            <a:ext cx="4716425" cy="609600"/>
          </a:xfrm>
        </p:spPr>
        <p:txBody>
          <a:bodyPr>
            <a:normAutofit/>
          </a:bodyPr>
          <a:lstStyle/>
          <a:p>
            <a:pPr algn="ctr"/>
            <a:r>
              <a:rPr lang="et-EE" sz="2800" dirty="0"/>
              <a:t>MÕJU HINDAMINE</a:t>
            </a:r>
            <a:endParaRPr lang="en-US" sz="2800" dirty="0"/>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602376" y="1241236"/>
            <a:ext cx="5306291" cy="6370975"/>
          </a:xfrm>
          <a:prstGeom prst="rect">
            <a:avLst/>
          </a:prstGeom>
          <a:noFill/>
        </p:spPr>
        <p:txBody>
          <a:bodyPr wrap="square" rtlCol="0">
            <a:spAutoFit/>
          </a:bodyPr>
          <a:lstStyle/>
          <a:p>
            <a:r>
              <a:rPr lang="en-IE" sz="2400" dirty="0" err="1">
                <a:solidFill>
                  <a:schemeClr val="bg1"/>
                </a:solidFill>
              </a:rPr>
              <a:t>Hindamine</a:t>
            </a:r>
            <a:r>
              <a:rPr lang="en-IE" sz="2400" dirty="0">
                <a:solidFill>
                  <a:schemeClr val="bg1"/>
                </a:solidFill>
              </a:rPr>
              <a:t> </a:t>
            </a:r>
            <a:r>
              <a:rPr lang="en-IE" sz="2400" dirty="0" err="1">
                <a:solidFill>
                  <a:schemeClr val="bg1"/>
                </a:solidFill>
              </a:rPr>
              <a:t>aitab</a:t>
            </a:r>
            <a:r>
              <a:rPr lang="en-IE" sz="2400" dirty="0">
                <a:solidFill>
                  <a:schemeClr val="bg1"/>
                </a:solidFill>
              </a:rPr>
              <a:t>:</a:t>
            </a:r>
          </a:p>
          <a:p>
            <a:pPr marL="342900" indent="-342900">
              <a:buFont typeface="Arial" panose="020B0604020202020204" pitchFamily="34" charset="0"/>
              <a:buChar char="•"/>
            </a:pPr>
            <a:r>
              <a:rPr lang="en-IE" sz="2400" dirty="0" err="1">
                <a:solidFill>
                  <a:schemeClr val="bg1"/>
                </a:solidFill>
              </a:rPr>
              <a:t>õppida</a:t>
            </a:r>
            <a:r>
              <a:rPr lang="en-IE" sz="2400" dirty="0">
                <a:solidFill>
                  <a:schemeClr val="bg1"/>
                </a:solidFill>
              </a:rPr>
              <a:t> </a:t>
            </a:r>
            <a:r>
              <a:rPr lang="en-IE" sz="2400" dirty="0" err="1">
                <a:solidFill>
                  <a:schemeClr val="bg1"/>
                </a:solidFill>
              </a:rPr>
              <a:t>varasematest</a:t>
            </a:r>
            <a:r>
              <a:rPr lang="en-IE" sz="2400" dirty="0">
                <a:solidFill>
                  <a:schemeClr val="bg1"/>
                </a:solidFill>
              </a:rPr>
              <a:t> </a:t>
            </a:r>
            <a:r>
              <a:rPr lang="en-IE" sz="2400" dirty="0" err="1">
                <a:solidFill>
                  <a:schemeClr val="bg1"/>
                </a:solidFill>
              </a:rPr>
              <a:t>kogemustest</a:t>
            </a:r>
            <a:r>
              <a:rPr lang="en-IE" sz="2400" dirty="0">
                <a:solidFill>
                  <a:schemeClr val="bg1"/>
                </a:solidFill>
              </a:rPr>
              <a:t> – mis </a:t>
            </a:r>
            <a:r>
              <a:rPr lang="en-IE" sz="2400" dirty="0" err="1">
                <a:solidFill>
                  <a:schemeClr val="bg1"/>
                </a:solidFill>
              </a:rPr>
              <a:t>läks</a:t>
            </a:r>
            <a:r>
              <a:rPr lang="en-IE" sz="2400" dirty="0">
                <a:solidFill>
                  <a:schemeClr val="bg1"/>
                </a:solidFill>
              </a:rPr>
              <a:t> </a:t>
            </a:r>
            <a:r>
              <a:rPr lang="en-IE" sz="2400" dirty="0" err="1">
                <a:solidFill>
                  <a:schemeClr val="bg1"/>
                </a:solidFill>
              </a:rPr>
              <a:t>õigesti</a:t>
            </a:r>
            <a:r>
              <a:rPr lang="en-IE" sz="2400" dirty="0">
                <a:solidFill>
                  <a:schemeClr val="bg1"/>
                </a:solidFill>
              </a:rPr>
              <a:t>, </a:t>
            </a:r>
            <a:r>
              <a:rPr lang="en-IE" sz="2400" dirty="0" err="1">
                <a:solidFill>
                  <a:schemeClr val="bg1"/>
                </a:solidFill>
              </a:rPr>
              <a:t>mida</a:t>
            </a:r>
            <a:r>
              <a:rPr lang="en-IE" sz="2400" dirty="0">
                <a:solidFill>
                  <a:schemeClr val="bg1"/>
                </a:solidFill>
              </a:rPr>
              <a:t> </a:t>
            </a:r>
            <a:r>
              <a:rPr lang="en-IE" sz="2400" dirty="0" err="1">
                <a:solidFill>
                  <a:schemeClr val="bg1"/>
                </a:solidFill>
              </a:rPr>
              <a:t>saaks</a:t>
            </a:r>
            <a:r>
              <a:rPr lang="en-IE" sz="2400" dirty="0">
                <a:solidFill>
                  <a:schemeClr val="bg1"/>
                </a:solidFill>
              </a:rPr>
              <a:t> </a:t>
            </a:r>
            <a:r>
              <a:rPr lang="en-IE" sz="2400" dirty="0" err="1">
                <a:solidFill>
                  <a:schemeClr val="bg1"/>
                </a:solidFill>
              </a:rPr>
              <a:t>tulevikus</a:t>
            </a:r>
            <a:r>
              <a:rPr lang="en-IE" sz="2400" dirty="0">
                <a:solidFill>
                  <a:schemeClr val="bg1"/>
                </a:solidFill>
              </a:rPr>
              <a:t> </a:t>
            </a:r>
            <a:r>
              <a:rPr lang="en-IE" sz="2400" dirty="0" err="1">
                <a:solidFill>
                  <a:schemeClr val="bg1"/>
                </a:solidFill>
              </a:rPr>
              <a:t>paremini</a:t>
            </a:r>
            <a:r>
              <a:rPr lang="en-IE" sz="2400" dirty="0">
                <a:solidFill>
                  <a:schemeClr val="bg1"/>
                </a:solidFill>
              </a:rPr>
              <a:t> </a:t>
            </a:r>
            <a:r>
              <a:rPr lang="en-IE" sz="2400" dirty="0" err="1">
                <a:solidFill>
                  <a:schemeClr val="bg1"/>
                </a:solidFill>
              </a:rPr>
              <a:t>teha</a:t>
            </a:r>
            <a:r>
              <a:rPr lang="en-IE" sz="2400" dirty="0">
                <a:solidFill>
                  <a:schemeClr val="bg1"/>
                </a:solidFill>
              </a:rPr>
              <a:t>?</a:t>
            </a:r>
            <a:r>
              <a:rPr lang="et-EE" sz="2400" dirty="0">
                <a:solidFill>
                  <a:schemeClr val="bg1"/>
                </a:solidFill>
              </a:rPr>
              <a:t> </a:t>
            </a:r>
          </a:p>
          <a:p>
            <a:pPr marL="342900" indent="-342900">
              <a:buFont typeface="Arial" panose="020B0604020202020204" pitchFamily="34" charset="0"/>
              <a:buChar char="•"/>
            </a:pPr>
            <a:endParaRPr lang="et-EE" sz="2400" dirty="0">
              <a:solidFill>
                <a:schemeClr val="bg1"/>
              </a:solidFill>
            </a:endParaRPr>
          </a:p>
          <a:p>
            <a:pPr marL="342900" indent="-342900">
              <a:buFont typeface="Arial" panose="020B0604020202020204" pitchFamily="34" charset="0"/>
              <a:buChar char="•"/>
            </a:pPr>
            <a:r>
              <a:rPr lang="en-IE" sz="2400" dirty="0" err="1">
                <a:solidFill>
                  <a:schemeClr val="bg1"/>
                </a:solidFill>
              </a:rPr>
              <a:t>kontrollida</a:t>
            </a:r>
            <a:r>
              <a:rPr lang="en-IE" sz="2400" dirty="0">
                <a:solidFill>
                  <a:schemeClr val="bg1"/>
                </a:solidFill>
              </a:rPr>
              <a:t> </a:t>
            </a:r>
            <a:r>
              <a:rPr lang="en-IE" sz="2400" dirty="0" err="1">
                <a:solidFill>
                  <a:schemeClr val="bg1"/>
                </a:solidFill>
              </a:rPr>
              <a:t>edenemist</a:t>
            </a:r>
            <a:r>
              <a:rPr lang="en-IE" sz="2400" dirty="0">
                <a:solidFill>
                  <a:schemeClr val="bg1"/>
                </a:solidFill>
              </a:rPr>
              <a:t> – kas </a:t>
            </a:r>
            <a:r>
              <a:rPr lang="en-IE" sz="2400" dirty="0" err="1">
                <a:solidFill>
                  <a:schemeClr val="bg1"/>
                </a:solidFill>
              </a:rPr>
              <a:t>projekt</a:t>
            </a:r>
            <a:r>
              <a:rPr lang="en-IE" sz="2400" dirty="0">
                <a:solidFill>
                  <a:schemeClr val="bg1"/>
                </a:solidFill>
              </a:rPr>
              <a:t> </a:t>
            </a:r>
            <a:r>
              <a:rPr lang="en-IE" sz="2400" dirty="0" err="1">
                <a:solidFill>
                  <a:schemeClr val="bg1"/>
                </a:solidFill>
              </a:rPr>
              <a:t>edeneb</a:t>
            </a:r>
            <a:r>
              <a:rPr lang="en-IE" sz="2400" dirty="0">
                <a:solidFill>
                  <a:schemeClr val="bg1"/>
                </a:solidFill>
              </a:rPr>
              <a:t>, kas </a:t>
            </a:r>
            <a:r>
              <a:rPr lang="en-IE" sz="2400" dirty="0" err="1">
                <a:solidFill>
                  <a:schemeClr val="bg1"/>
                </a:solidFill>
              </a:rPr>
              <a:t>liigutakse</a:t>
            </a:r>
            <a:r>
              <a:rPr lang="en-IE" sz="2400" dirty="0">
                <a:solidFill>
                  <a:schemeClr val="bg1"/>
                </a:solidFill>
              </a:rPr>
              <a:t> </a:t>
            </a:r>
            <a:r>
              <a:rPr lang="en-IE" sz="2400" dirty="0" err="1">
                <a:solidFill>
                  <a:schemeClr val="bg1"/>
                </a:solidFill>
              </a:rPr>
              <a:t>seatud</a:t>
            </a:r>
            <a:r>
              <a:rPr lang="en-IE" sz="2400" dirty="0">
                <a:solidFill>
                  <a:schemeClr val="bg1"/>
                </a:solidFill>
              </a:rPr>
              <a:t> </a:t>
            </a:r>
            <a:r>
              <a:rPr lang="en-IE" sz="2400" dirty="0" err="1">
                <a:solidFill>
                  <a:schemeClr val="bg1"/>
                </a:solidFill>
              </a:rPr>
              <a:t>eesmärkide</a:t>
            </a:r>
            <a:r>
              <a:rPr lang="en-IE" sz="2400" dirty="0">
                <a:solidFill>
                  <a:schemeClr val="bg1"/>
                </a:solidFill>
              </a:rPr>
              <a:t> </a:t>
            </a:r>
            <a:r>
              <a:rPr lang="en-IE" sz="2400" dirty="0" err="1">
                <a:solidFill>
                  <a:schemeClr val="bg1"/>
                </a:solidFill>
              </a:rPr>
              <a:t>poole</a:t>
            </a:r>
            <a:r>
              <a:rPr lang="en-IE" sz="2400" dirty="0">
                <a:solidFill>
                  <a:schemeClr val="bg1"/>
                </a:solidFill>
              </a:rPr>
              <a:t>?</a:t>
            </a:r>
            <a:endParaRPr lang="et-EE" sz="2400" dirty="0">
              <a:solidFill>
                <a:schemeClr val="bg1"/>
              </a:solidFill>
            </a:endParaRPr>
          </a:p>
          <a:p>
            <a:pPr marL="342900" indent="-342900">
              <a:buFont typeface="Arial" panose="020B0604020202020204" pitchFamily="34" charset="0"/>
              <a:buChar char="•"/>
            </a:pPr>
            <a:endParaRPr lang="et-EE" sz="2400" dirty="0">
              <a:solidFill>
                <a:schemeClr val="bg1"/>
              </a:solidFill>
            </a:endParaRPr>
          </a:p>
          <a:p>
            <a:pPr marL="342900" indent="-342900">
              <a:buFont typeface="Arial" panose="020B0604020202020204" pitchFamily="34" charset="0"/>
              <a:buChar char="•"/>
            </a:pPr>
            <a:r>
              <a:rPr lang="en-IE" sz="2400" dirty="0" err="1">
                <a:solidFill>
                  <a:schemeClr val="bg1"/>
                </a:solidFill>
              </a:rPr>
              <a:t>koostada</a:t>
            </a:r>
            <a:r>
              <a:rPr lang="en-IE" sz="2400" dirty="0">
                <a:solidFill>
                  <a:schemeClr val="bg1"/>
                </a:solidFill>
              </a:rPr>
              <a:t> </a:t>
            </a:r>
            <a:r>
              <a:rPr lang="en-IE" sz="2400" dirty="0" err="1">
                <a:solidFill>
                  <a:schemeClr val="bg1"/>
                </a:solidFill>
              </a:rPr>
              <a:t>tulevikuplaan</a:t>
            </a:r>
            <a:r>
              <a:rPr lang="en-IE" sz="2400" dirty="0">
                <a:solidFill>
                  <a:schemeClr val="bg1"/>
                </a:solidFill>
              </a:rPr>
              <a:t> </a:t>
            </a:r>
            <a:r>
              <a:rPr lang="en-IE" sz="2400" dirty="0" err="1">
                <a:solidFill>
                  <a:schemeClr val="bg1"/>
                </a:solidFill>
              </a:rPr>
              <a:t>koos</a:t>
            </a:r>
            <a:r>
              <a:rPr lang="en-IE" sz="2400" dirty="0">
                <a:solidFill>
                  <a:schemeClr val="bg1"/>
                </a:solidFill>
              </a:rPr>
              <a:t> </a:t>
            </a:r>
            <a:r>
              <a:rPr lang="en-IE" sz="2400" dirty="0" err="1">
                <a:solidFill>
                  <a:schemeClr val="bg1"/>
                </a:solidFill>
              </a:rPr>
              <a:t>selge</a:t>
            </a:r>
            <a:r>
              <a:rPr lang="en-IE" sz="2400" dirty="0">
                <a:solidFill>
                  <a:schemeClr val="bg1"/>
                </a:solidFill>
              </a:rPr>
              <a:t> </a:t>
            </a:r>
            <a:r>
              <a:rPr lang="en-IE" sz="2400" dirty="0" err="1">
                <a:solidFill>
                  <a:schemeClr val="bg1"/>
                </a:solidFill>
              </a:rPr>
              <a:t>ajakavaga</a:t>
            </a:r>
            <a:r>
              <a:rPr lang="en-IE" sz="2400" dirty="0">
                <a:solidFill>
                  <a:schemeClr val="bg1"/>
                </a:solidFill>
              </a:rPr>
              <a:t>.</a:t>
            </a:r>
            <a:endParaRPr lang="et-EE" sz="2400" dirty="0">
              <a:solidFill>
                <a:schemeClr val="bg1"/>
              </a:solidFill>
            </a:endParaRPr>
          </a:p>
          <a:p>
            <a:pPr marL="342900" indent="-342900">
              <a:buFont typeface="Arial" panose="020B0604020202020204" pitchFamily="34" charset="0"/>
              <a:buChar char="•"/>
            </a:pPr>
            <a:endParaRPr lang="et-EE" sz="2400" dirty="0">
              <a:solidFill>
                <a:schemeClr val="bg1"/>
              </a:solidFill>
            </a:endParaRPr>
          </a:p>
          <a:p>
            <a:pPr marL="342900" indent="-342900">
              <a:buFont typeface="Arial" panose="020B0604020202020204" pitchFamily="34" charset="0"/>
              <a:buChar char="•"/>
            </a:pPr>
            <a:r>
              <a:rPr lang="en-IE" sz="2400" dirty="0" err="1">
                <a:solidFill>
                  <a:schemeClr val="bg1"/>
                </a:solidFill>
              </a:rPr>
              <a:t>näidata</a:t>
            </a:r>
            <a:r>
              <a:rPr lang="en-IE" sz="2400" dirty="0">
                <a:solidFill>
                  <a:schemeClr val="bg1"/>
                </a:solidFill>
              </a:rPr>
              <a:t> </a:t>
            </a:r>
            <a:r>
              <a:rPr lang="en-IE" sz="2400" dirty="0" err="1">
                <a:solidFill>
                  <a:schemeClr val="bg1"/>
                </a:solidFill>
              </a:rPr>
              <a:t>rahastajatele</a:t>
            </a:r>
            <a:r>
              <a:rPr lang="en-IE" sz="2400" dirty="0">
                <a:solidFill>
                  <a:schemeClr val="bg1"/>
                </a:solidFill>
              </a:rPr>
              <a:t> ja </a:t>
            </a:r>
            <a:r>
              <a:rPr lang="en-IE" sz="2400" dirty="0" err="1">
                <a:solidFill>
                  <a:schemeClr val="bg1"/>
                </a:solidFill>
              </a:rPr>
              <a:t>peamistele</a:t>
            </a:r>
            <a:r>
              <a:rPr lang="en-IE" sz="2400" dirty="0">
                <a:solidFill>
                  <a:schemeClr val="bg1"/>
                </a:solidFill>
              </a:rPr>
              <a:t> </a:t>
            </a:r>
            <a:r>
              <a:rPr lang="en-IE" sz="2400" dirty="0" err="1">
                <a:solidFill>
                  <a:schemeClr val="bg1"/>
                </a:solidFill>
              </a:rPr>
              <a:t>sidusrühmadele</a:t>
            </a:r>
            <a:r>
              <a:rPr lang="en-IE" sz="2400" dirty="0">
                <a:solidFill>
                  <a:schemeClr val="bg1"/>
                </a:solidFill>
              </a:rPr>
              <a:t> </a:t>
            </a:r>
            <a:r>
              <a:rPr lang="en-IE" sz="2400" dirty="0" err="1">
                <a:solidFill>
                  <a:schemeClr val="bg1"/>
                </a:solidFill>
              </a:rPr>
              <a:t>edusamme</a:t>
            </a:r>
            <a:r>
              <a:rPr lang="et-EE" sz="2400" dirty="0">
                <a:solidFill>
                  <a:schemeClr val="bg1"/>
                </a:solidFill>
              </a:rPr>
              <a:t>.</a:t>
            </a:r>
            <a:endParaRPr lang="en-IE" sz="2400" dirty="0">
              <a:solidFill>
                <a:schemeClr val="bg1"/>
              </a:solidFill>
            </a:endParaRP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pic>
        <p:nvPicPr>
          <p:cNvPr id="20" name="Picture Placeholder 19">
            <a:extLst>
              <a:ext uri="{FF2B5EF4-FFF2-40B4-BE49-F238E27FC236}">
                <a16:creationId xmlns:a16="http://schemas.microsoft.com/office/drawing/2014/main" id="{004C8147-8D79-46FB-888C-5FA7E1800CC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12" r="23212"/>
          <a:stretch>
            <a:fillRect/>
          </a:stretch>
        </p:blipFill>
        <p:spPr/>
      </p:pic>
      <p:sp>
        <p:nvSpPr>
          <p:cNvPr id="21" name="TextBox 20">
            <a:extLst>
              <a:ext uri="{FF2B5EF4-FFF2-40B4-BE49-F238E27FC236}">
                <a16:creationId xmlns:a16="http://schemas.microsoft.com/office/drawing/2014/main" id="{BD1499AA-23DE-4BA1-9A8B-4CC5EC377416}"/>
              </a:ext>
            </a:extLst>
          </p:cNvPr>
          <p:cNvSpPr txBox="1"/>
          <p:nvPr/>
        </p:nvSpPr>
        <p:spPr>
          <a:xfrm>
            <a:off x="6824714" y="6524285"/>
            <a:ext cx="1872343" cy="369332"/>
          </a:xfrm>
          <a:prstGeom prst="rect">
            <a:avLst/>
          </a:prstGeom>
          <a:noFill/>
        </p:spPr>
        <p:txBody>
          <a:bodyPr wrap="square" rtlCol="0">
            <a:spAutoFit/>
          </a:bodyPr>
          <a:lstStyle/>
          <a:p>
            <a:r>
              <a:rPr lang="en-IE" dirty="0" err="1">
                <a:solidFill>
                  <a:schemeClr val="accent3"/>
                </a:solidFill>
                <a:hlinkClick r:id="rId4">
                  <a:extLst>
                    <a:ext uri="{A12FA001-AC4F-418D-AE19-62706E023703}">
                      <ahyp:hlinkClr xmlns:ahyp="http://schemas.microsoft.com/office/drawing/2018/hyperlinkcolor" val="tx"/>
                    </a:ext>
                  </a:extLst>
                </a:hlinkClick>
              </a:rPr>
              <a:t>Allikas</a:t>
            </a:r>
            <a:endParaRPr lang="en-IE" dirty="0">
              <a:solidFill>
                <a:schemeClr val="accent3"/>
              </a:solidFill>
            </a:endParaRPr>
          </a:p>
        </p:txBody>
      </p:sp>
    </p:spTree>
    <p:extLst>
      <p:ext uri="{BB962C8B-B14F-4D97-AF65-F5344CB8AC3E}">
        <p14:creationId xmlns:p14="http://schemas.microsoft.com/office/powerpoint/2010/main" val="3106894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999967"/>
          </a:xfrm>
        </p:spPr>
        <p:txBody>
          <a:bodyPr>
            <a:normAutofit/>
          </a:bodyPr>
          <a:lstStyle/>
          <a:p>
            <a:pPr algn="ctr"/>
            <a:r>
              <a:rPr lang="fi-FI" sz="2800" dirty="0"/>
              <a:t>KUIDAS HINNATA OMA PROJEKTI MÕJU JA EDU</a:t>
            </a:r>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490750" y="1681018"/>
            <a:ext cx="5306291" cy="4154984"/>
          </a:xfrm>
          <a:prstGeom prst="rect">
            <a:avLst/>
          </a:prstGeom>
          <a:noFill/>
        </p:spPr>
        <p:txBody>
          <a:bodyPr wrap="square" rtlCol="0">
            <a:spAutoFit/>
          </a:bodyPr>
          <a:lstStyle/>
          <a:p>
            <a:r>
              <a:rPr lang="en-IE" sz="2400" dirty="0">
                <a:solidFill>
                  <a:schemeClr val="bg1"/>
                </a:solidFill>
              </a:rPr>
              <a:t>DKO </a:t>
            </a:r>
            <a:r>
              <a:rPr lang="en-IE" sz="2400" dirty="0" err="1">
                <a:solidFill>
                  <a:schemeClr val="bg1"/>
                </a:solidFill>
              </a:rPr>
              <a:t>projekti</a:t>
            </a:r>
            <a:r>
              <a:rPr lang="en-IE" sz="2400" dirty="0">
                <a:solidFill>
                  <a:schemeClr val="bg1"/>
                </a:solidFill>
              </a:rPr>
              <a:t> </a:t>
            </a:r>
            <a:r>
              <a:rPr lang="en-IE" sz="2400" dirty="0" err="1">
                <a:solidFill>
                  <a:schemeClr val="bg1"/>
                </a:solidFill>
              </a:rPr>
              <a:t>hindamiseks</a:t>
            </a:r>
            <a:r>
              <a:rPr lang="en-IE" sz="2400" dirty="0">
                <a:solidFill>
                  <a:schemeClr val="bg1"/>
                </a:solidFill>
              </a:rPr>
              <a:t> on </a:t>
            </a:r>
            <a:r>
              <a:rPr lang="en-IE" sz="2400" dirty="0" err="1">
                <a:solidFill>
                  <a:schemeClr val="bg1"/>
                </a:solidFill>
              </a:rPr>
              <a:t>palju</a:t>
            </a:r>
            <a:r>
              <a:rPr lang="en-IE" sz="2400" dirty="0">
                <a:solidFill>
                  <a:schemeClr val="bg1"/>
                </a:solidFill>
              </a:rPr>
              <a:t> </a:t>
            </a:r>
            <a:r>
              <a:rPr lang="en-IE" sz="2400" dirty="0" err="1">
                <a:solidFill>
                  <a:schemeClr val="bg1"/>
                </a:solidFill>
              </a:rPr>
              <a:t>võimalusi</a:t>
            </a:r>
            <a:r>
              <a:rPr lang="en-IE" sz="2400" dirty="0">
                <a:solidFill>
                  <a:schemeClr val="bg1"/>
                </a:solidFill>
              </a:rPr>
              <a:t>. </a:t>
            </a:r>
            <a:r>
              <a:rPr lang="en-IE" sz="2400" dirty="0" err="1">
                <a:solidFill>
                  <a:schemeClr val="bg1"/>
                </a:solidFill>
              </a:rPr>
              <a:t>Üks</a:t>
            </a:r>
            <a:r>
              <a:rPr lang="en-IE" sz="2400" dirty="0">
                <a:solidFill>
                  <a:schemeClr val="bg1"/>
                </a:solidFill>
              </a:rPr>
              <a:t> </a:t>
            </a:r>
            <a:r>
              <a:rPr lang="en-IE" sz="2400" dirty="0" err="1">
                <a:solidFill>
                  <a:schemeClr val="bg1"/>
                </a:solidFill>
              </a:rPr>
              <a:t>võimalus</a:t>
            </a:r>
            <a:r>
              <a:rPr lang="en-IE" sz="2400" dirty="0">
                <a:solidFill>
                  <a:schemeClr val="bg1"/>
                </a:solidFill>
              </a:rPr>
              <a:t> on </a:t>
            </a:r>
            <a:r>
              <a:rPr lang="en-IE" sz="2400" dirty="0" err="1">
                <a:solidFill>
                  <a:schemeClr val="bg1"/>
                </a:solidFill>
              </a:rPr>
              <a:t>visualiseerida</a:t>
            </a:r>
            <a:r>
              <a:rPr lang="en-IE" sz="2400" dirty="0">
                <a:solidFill>
                  <a:schemeClr val="bg1"/>
                </a:solidFill>
              </a:rPr>
              <a:t> </a:t>
            </a:r>
            <a:r>
              <a:rPr lang="en-IE" sz="2400" dirty="0" err="1">
                <a:solidFill>
                  <a:schemeClr val="bg1"/>
                </a:solidFill>
              </a:rPr>
              <a:t>tulevikku</a:t>
            </a:r>
            <a:r>
              <a:rPr lang="en-IE" sz="2400" dirty="0">
                <a:solidFill>
                  <a:schemeClr val="bg1"/>
                </a:solidFill>
              </a:rPr>
              <a:t>, </a:t>
            </a:r>
            <a:r>
              <a:rPr lang="en-IE" sz="2400" dirty="0" err="1">
                <a:solidFill>
                  <a:schemeClr val="bg1"/>
                </a:solidFill>
              </a:rPr>
              <a:t>millalgi</a:t>
            </a:r>
            <a:r>
              <a:rPr lang="en-IE" sz="2400" dirty="0">
                <a:solidFill>
                  <a:schemeClr val="bg1"/>
                </a:solidFill>
              </a:rPr>
              <a:t> </a:t>
            </a:r>
            <a:r>
              <a:rPr lang="en-IE" sz="2400" dirty="0" err="1">
                <a:solidFill>
                  <a:schemeClr val="bg1"/>
                </a:solidFill>
              </a:rPr>
              <a:t>pärast</a:t>
            </a:r>
            <a:r>
              <a:rPr lang="en-IE" sz="2400" dirty="0">
                <a:solidFill>
                  <a:schemeClr val="bg1"/>
                </a:solidFill>
              </a:rPr>
              <a:t> </a:t>
            </a:r>
            <a:r>
              <a:rPr lang="en-IE" sz="2400" dirty="0" err="1">
                <a:solidFill>
                  <a:schemeClr val="bg1"/>
                </a:solidFill>
              </a:rPr>
              <a:t>projekti</a:t>
            </a:r>
            <a:r>
              <a:rPr lang="en-IE" sz="2400" dirty="0">
                <a:solidFill>
                  <a:schemeClr val="bg1"/>
                </a:solidFill>
              </a:rPr>
              <a:t> </a:t>
            </a:r>
            <a:r>
              <a:rPr lang="en-IE" sz="2400" dirty="0" err="1">
                <a:solidFill>
                  <a:schemeClr val="bg1"/>
                </a:solidFill>
              </a:rPr>
              <a:t>lõppu</a:t>
            </a:r>
            <a:r>
              <a:rPr lang="en-IE" sz="2400" dirty="0">
                <a:solidFill>
                  <a:schemeClr val="bg1"/>
                </a:solidFill>
              </a:rPr>
              <a:t>.</a:t>
            </a:r>
          </a:p>
          <a:p>
            <a:endParaRPr lang="et-EE" sz="2400" dirty="0">
              <a:solidFill>
                <a:schemeClr val="bg1"/>
              </a:solidFill>
            </a:endParaRPr>
          </a:p>
          <a:p>
            <a:r>
              <a:rPr lang="en-IE" sz="2400" dirty="0" err="1">
                <a:solidFill>
                  <a:schemeClr val="bg1"/>
                </a:solidFill>
              </a:rPr>
              <a:t>Kujutage</a:t>
            </a:r>
            <a:r>
              <a:rPr lang="en-IE" sz="2400" dirty="0">
                <a:solidFill>
                  <a:schemeClr val="bg1"/>
                </a:solidFill>
              </a:rPr>
              <a:t> </a:t>
            </a:r>
            <a:r>
              <a:rPr lang="en-IE" sz="2400" dirty="0" err="1">
                <a:solidFill>
                  <a:schemeClr val="bg1"/>
                </a:solidFill>
              </a:rPr>
              <a:t>ette</a:t>
            </a:r>
            <a:r>
              <a:rPr lang="en-IE" sz="2400" dirty="0">
                <a:solidFill>
                  <a:schemeClr val="bg1"/>
                </a:solidFill>
              </a:rPr>
              <a:t>, mis </a:t>
            </a:r>
            <a:r>
              <a:rPr lang="en-IE" sz="2400" dirty="0" err="1">
                <a:solidFill>
                  <a:schemeClr val="bg1"/>
                </a:solidFill>
              </a:rPr>
              <a:t>projektil</a:t>
            </a:r>
            <a:r>
              <a:rPr lang="en-IE" sz="2400" dirty="0">
                <a:solidFill>
                  <a:schemeClr val="bg1"/>
                </a:solidFill>
              </a:rPr>
              <a:t> </a:t>
            </a:r>
            <a:r>
              <a:rPr lang="en-IE" sz="2400" dirty="0" err="1">
                <a:solidFill>
                  <a:schemeClr val="bg1"/>
                </a:solidFill>
              </a:rPr>
              <a:t>hästi</a:t>
            </a:r>
            <a:r>
              <a:rPr lang="en-IE" sz="2400" dirty="0">
                <a:solidFill>
                  <a:schemeClr val="bg1"/>
                </a:solidFill>
              </a:rPr>
              <a:t> </a:t>
            </a:r>
            <a:r>
              <a:rPr lang="en-IE" sz="2400" dirty="0" err="1">
                <a:solidFill>
                  <a:schemeClr val="bg1"/>
                </a:solidFill>
              </a:rPr>
              <a:t>läks</a:t>
            </a:r>
            <a:r>
              <a:rPr lang="en-IE" sz="2400" dirty="0">
                <a:solidFill>
                  <a:schemeClr val="bg1"/>
                </a:solidFill>
              </a:rPr>
              <a:t>. </a:t>
            </a:r>
            <a:endParaRPr lang="et-EE" sz="2400" dirty="0">
              <a:solidFill>
                <a:schemeClr val="bg1"/>
              </a:solidFill>
            </a:endParaRPr>
          </a:p>
          <a:p>
            <a:r>
              <a:rPr lang="en-IE" sz="2400" dirty="0">
                <a:solidFill>
                  <a:schemeClr val="bg1"/>
                </a:solidFill>
              </a:rPr>
              <a:t>Kas see </a:t>
            </a:r>
            <a:r>
              <a:rPr lang="en-IE" sz="2400" dirty="0" err="1">
                <a:solidFill>
                  <a:schemeClr val="bg1"/>
                </a:solidFill>
              </a:rPr>
              <a:t>saavutas</a:t>
            </a:r>
            <a:r>
              <a:rPr lang="en-IE" sz="2400" dirty="0">
                <a:solidFill>
                  <a:schemeClr val="bg1"/>
                </a:solidFill>
              </a:rPr>
              <a:t> </a:t>
            </a:r>
            <a:r>
              <a:rPr lang="en-IE" sz="2400" dirty="0" err="1">
                <a:solidFill>
                  <a:schemeClr val="bg1"/>
                </a:solidFill>
              </a:rPr>
              <a:t>selle</a:t>
            </a:r>
            <a:r>
              <a:rPr lang="en-IE" sz="2400" dirty="0">
                <a:solidFill>
                  <a:schemeClr val="bg1"/>
                </a:solidFill>
              </a:rPr>
              <a:t>, </a:t>
            </a:r>
            <a:r>
              <a:rPr lang="en-IE" sz="2400" dirty="0" err="1">
                <a:solidFill>
                  <a:schemeClr val="bg1"/>
                </a:solidFill>
              </a:rPr>
              <a:t>mida</a:t>
            </a:r>
            <a:r>
              <a:rPr lang="en-IE" sz="2400" dirty="0">
                <a:solidFill>
                  <a:schemeClr val="bg1"/>
                </a:solidFill>
              </a:rPr>
              <a:t> </a:t>
            </a:r>
            <a:r>
              <a:rPr lang="en-IE" sz="2400" dirty="0" err="1">
                <a:solidFill>
                  <a:schemeClr val="bg1"/>
                </a:solidFill>
              </a:rPr>
              <a:t>meeskond</a:t>
            </a:r>
            <a:r>
              <a:rPr lang="en-IE" sz="2400" dirty="0">
                <a:solidFill>
                  <a:schemeClr val="bg1"/>
                </a:solidFill>
              </a:rPr>
              <a:t> </a:t>
            </a:r>
            <a:r>
              <a:rPr lang="en-IE" sz="2400" dirty="0" err="1">
                <a:solidFill>
                  <a:schemeClr val="bg1"/>
                </a:solidFill>
              </a:rPr>
              <a:t>kavatses</a:t>
            </a:r>
            <a:r>
              <a:rPr lang="en-IE" sz="2400" dirty="0">
                <a:solidFill>
                  <a:schemeClr val="bg1"/>
                </a:solidFill>
              </a:rPr>
              <a:t> </a:t>
            </a:r>
            <a:r>
              <a:rPr lang="en-IE" sz="2400" dirty="0" err="1">
                <a:solidFill>
                  <a:schemeClr val="bg1"/>
                </a:solidFill>
              </a:rPr>
              <a:t>saavutada</a:t>
            </a:r>
            <a:r>
              <a:rPr lang="en-IE" sz="2400" dirty="0">
                <a:solidFill>
                  <a:schemeClr val="bg1"/>
                </a:solidFill>
              </a:rPr>
              <a:t>? </a:t>
            </a:r>
            <a:endParaRPr lang="et-EE" sz="2400" dirty="0">
              <a:solidFill>
                <a:schemeClr val="bg1"/>
              </a:solidFill>
            </a:endParaRPr>
          </a:p>
          <a:p>
            <a:r>
              <a:rPr lang="en-IE" sz="2400" dirty="0" err="1">
                <a:solidFill>
                  <a:schemeClr val="bg1"/>
                </a:solidFill>
              </a:rPr>
              <a:t>Mõelge</a:t>
            </a:r>
            <a:r>
              <a:rPr lang="en-IE" sz="2400" dirty="0">
                <a:solidFill>
                  <a:schemeClr val="bg1"/>
                </a:solidFill>
              </a:rPr>
              <a:t>, mis </a:t>
            </a:r>
            <a:r>
              <a:rPr lang="en-IE" sz="2400" dirty="0" err="1">
                <a:solidFill>
                  <a:schemeClr val="bg1"/>
                </a:solidFill>
              </a:rPr>
              <a:t>võis</a:t>
            </a:r>
            <a:r>
              <a:rPr lang="en-IE" sz="2400" dirty="0">
                <a:solidFill>
                  <a:schemeClr val="bg1"/>
                </a:solidFill>
              </a:rPr>
              <a:t> </a:t>
            </a:r>
            <a:r>
              <a:rPr lang="en-IE" sz="2400" dirty="0" err="1">
                <a:solidFill>
                  <a:schemeClr val="bg1"/>
                </a:solidFill>
              </a:rPr>
              <a:t>valesti</a:t>
            </a:r>
            <a:r>
              <a:rPr lang="en-IE" sz="2400" dirty="0">
                <a:solidFill>
                  <a:schemeClr val="bg1"/>
                </a:solidFill>
              </a:rPr>
              <a:t> </a:t>
            </a:r>
            <a:r>
              <a:rPr lang="en-IE" sz="2400" dirty="0" err="1">
                <a:solidFill>
                  <a:schemeClr val="bg1"/>
                </a:solidFill>
              </a:rPr>
              <a:t>minna</a:t>
            </a:r>
            <a:r>
              <a:rPr lang="en-IE" sz="2400" dirty="0">
                <a:solidFill>
                  <a:schemeClr val="bg1"/>
                </a:solidFill>
              </a:rPr>
              <a:t> ja </a:t>
            </a:r>
            <a:r>
              <a:rPr lang="en-IE" sz="2400" dirty="0" err="1">
                <a:solidFill>
                  <a:schemeClr val="bg1"/>
                </a:solidFill>
              </a:rPr>
              <a:t>kuidas</a:t>
            </a:r>
            <a:r>
              <a:rPr lang="en-IE" sz="2400" dirty="0">
                <a:solidFill>
                  <a:schemeClr val="bg1"/>
                </a:solidFill>
              </a:rPr>
              <a:t> </a:t>
            </a:r>
            <a:r>
              <a:rPr lang="en-IE" sz="2400" dirty="0" err="1">
                <a:solidFill>
                  <a:schemeClr val="bg1"/>
                </a:solidFill>
              </a:rPr>
              <a:t>oleksite</a:t>
            </a:r>
            <a:r>
              <a:rPr lang="en-IE" sz="2400" dirty="0">
                <a:solidFill>
                  <a:schemeClr val="bg1"/>
                </a:solidFill>
              </a:rPr>
              <a:t> </a:t>
            </a:r>
            <a:r>
              <a:rPr lang="en-IE" sz="2400" dirty="0" err="1">
                <a:solidFill>
                  <a:schemeClr val="bg1"/>
                </a:solidFill>
              </a:rPr>
              <a:t>saanud</a:t>
            </a:r>
            <a:r>
              <a:rPr lang="en-IE" sz="2400" dirty="0">
                <a:solidFill>
                  <a:schemeClr val="bg1"/>
                </a:solidFill>
              </a:rPr>
              <a:t> </a:t>
            </a:r>
            <a:r>
              <a:rPr lang="en-IE" sz="2400" dirty="0" err="1">
                <a:solidFill>
                  <a:schemeClr val="bg1"/>
                </a:solidFill>
              </a:rPr>
              <a:t>selle</a:t>
            </a:r>
            <a:r>
              <a:rPr lang="en-IE" sz="2400" dirty="0">
                <a:solidFill>
                  <a:schemeClr val="bg1"/>
                </a:solidFill>
              </a:rPr>
              <a:t> </a:t>
            </a:r>
            <a:r>
              <a:rPr lang="en-IE" sz="2400" dirty="0" err="1">
                <a:solidFill>
                  <a:schemeClr val="bg1"/>
                </a:solidFill>
              </a:rPr>
              <a:t>parandada</a:t>
            </a:r>
            <a:r>
              <a:rPr lang="en-IE" sz="2400" dirty="0">
                <a:solidFill>
                  <a:schemeClr val="bg1"/>
                </a:solidFill>
              </a:rPr>
              <a:t>.</a:t>
            </a:r>
          </a:p>
          <a:p>
            <a:endParaRPr lang="en-IE" sz="2400" dirty="0">
              <a:solidFill>
                <a:schemeClr val="bg1"/>
              </a:solidFill>
            </a:endParaRPr>
          </a:p>
          <a:p>
            <a:endParaRPr lang="en-IE" sz="2400" dirty="0">
              <a:solidFill>
                <a:schemeClr val="bg1"/>
              </a:solidFill>
            </a:endParaRPr>
          </a:p>
        </p:txBody>
      </p:sp>
      <p:pic>
        <p:nvPicPr>
          <p:cNvPr id="7" name="Picture Placeholder 6">
            <a:extLst>
              <a:ext uri="{FF2B5EF4-FFF2-40B4-BE49-F238E27FC236}">
                <a16:creationId xmlns:a16="http://schemas.microsoft.com/office/drawing/2014/main" id="{F7F9CCE5-024E-4331-96F8-42B0EAE68D3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11" name="TextBox 10">
            <a:extLst>
              <a:ext uri="{FF2B5EF4-FFF2-40B4-BE49-F238E27FC236}">
                <a16:creationId xmlns:a16="http://schemas.microsoft.com/office/drawing/2014/main" id="{BFAC0C4C-1692-49DB-A9A9-90E350162ECC}"/>
              </a:ext>
            </a:extLst>
          </p:cNvPr>
          <p:cNvSpPr txBox="1"/>
          <p:nvPr/>
        </p:nvSpPr>
        <p:spPr>
          <a:xfrm>
            <a:off x="6837713" y="6514801"/>
            <a:ext cx="1872343" cy="369332"/>
          </a:xfrm>
          <a:prstGeom prst="rect">
            <a:avLst/>
          </a:prstGeom>
          <a:noFill/>
        </p:spPr>
        <p:txBody>
          <a:bodyPr wrap="square" rtlCol="0">
            <a:spAutoFit/>
          </a:bodyPr>
          <a:lstStyle/>
          <a:p>
            <a:r>
              <a:rPr lang="en-IE" dirty="0" err="1">
                <a:solidFill>
                  <a:schemeClr val="accent3"/>
                </a:solidFill>
                <a:hlinkClick r:id="rId4">
                  <a:extLst>
                    <a:ext uri="{A12FA001-AC4F-418D-AE19-62706E023703}">
                      <ahyp:hlinkClr xmlns:ahyp="http://schemas.microsoft.com/office/drawing/2018/hyperlinkcolor" val="tx"/>
                    </a:ext>
                  </a:extLst>
                </a:hlinkClick>
              </a:rPr>
              <a:t>Allikas</a:t>
            </a:r>
            <a:endParaRPr lang="en-IE" dirty="0">
              <a:solidFill>
                <a:schemeClr val="accent3"/>
              </a:solidFill>
            </a:endParaRPr>
          </a:p>
        </p:txBody>
      </p:sp>
    </p:spTree>
    <p:extLst>
      <p:ext uri="{BB962C8B-B14F-4D97-AF65-F5344CB8AC3E}">
        <p14:creationId xmlns:p14="http://schemas.microsoft.com/office/powerpoint/2010/main" val="2378549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582221"/>
          </a:xfrm>
        </p:spPr>
        <p:txBody>
          <a:bodyPr>
            <a:normAutofit/>
          </a:bodyPr>
          <a:lstStyle/>
          <a:p>
            <a:pPr algn="ctr"/>
            <a:r>
              <a:rPr lang="et-EE" sz="2800" dirty="0"/>
              <a:t>MÕJU HINDAMINE</a:t>
            </a:r>
            <a:endParaRPr lang="en-US" sz="2800" dirty="0"/>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39717"/>
            <a:ext cx="5306291" cy="5632311"/>
          </a:xfrm>
          <a:prstGeom prst="rect">
            <a:avLst/>
          </a:prstGeom>
          <a:noFill/>
        </p:spPr>
        <p:txBody>
          <a:bodyPr wrap="square" rtlCol="0">
            <a:spAutoFit/>
          </a:bodyPr>
          <a:lstStyle/>
          <a:p>
            <a:r>
              <a:rPr lang="en-IE" sz="2400" dirty="0" err="1">
                <a:solidFill>
                  <a:schemeClr val="bg1"/>
                </a:solidFill>
              </a:rPr>
              <a:t>Kui</a:t>
            </a:r>
            <a:r>
              <a:rPr lang="en-IE" sz="2400" dirty="0">
                <a:solidFill>
                  <a:schemeClr val="bg1"/>
                </a:solidFill>
              </a:rPr>
              <a:t> </a:t>
            </a:r>
            <a:r>
              <a:rPr lang="en-IE" sz="2400" dirty="0" err="1">
                <a:solidFill>
                  <a:schemeClr val="bg1"/>
                </a:solidFill>
              </a:rPr>
              <a:t>mõtleme</a:t>
            </a:r>
            <a:r>
              <a:rPr lang="en-IE" sz="2400" dirty="0">
                <a:solidFill>
                  <a:schemeClr val="bg1"/>
                </a:solidFill>
              </a:rPr>
              <a:t> </a:t>
            </a:r>
            <a:r>
              <a:rPr lang="en-IE" sz="2400" dirty="0" err="1">
                <a:solidFill>
                  <a:schemeClr val="bg1"/>
                </a:solidFill>
              </a:rPr>
              <a:t>sellele</a:t>
            </a:r>
            <a:r>
              <a:rPr lang="en-IE" sz="2400" dirty="0">
                <a:solidFill>
                  <a:schemeClr val="bg1"/>
                </a:solidFill>
              </a:rPr>
              <a:t>, </a:t>
            </a:r>
            <a:r>
              <a:rPr lang="en-IE" sz="2400" dirty="0" err="1">
                <a:solidFill>
                  <a:schemeClr val="bg1"/>
                </a:solidFill>
              </a:rPr>
              <a:t>mida</a:t>
            </a:r>
            <a:r>
              <a:rPr lang="en-IE" sz="2400" dirty="0">
                <a:solidFill>
                  <a:schemeClr val="bg1"/>
                </a:solidFill>
              </a:rPr>
              <a:t> </a:t>
            </a:r>
            <a:r>
              <a:rPr lang="en-IE" sz="2400" dirty="0" err="1">
                <a:solidFill>
                  <a:schemeClr val="bg1"/>
                </a:solidFill>
              </a:rPr>
              <a:t>projekt</a:t>
            </a:r>
            <a:r>
              <a:rPr lang="en-IE" sz="2400" dirty="0">
                <a:solidFill>
                  <a:schemeClr val="bg1"/>
                </a:solidFill>
              </a:rPr>
              <a:t> </a:t>
            </a:r>
            <a:r>
              <a:rPr lang="en-IE" sz="2400" dirty="0" err="1">
                <a:solidFill>
                  <a:schemeClr val="bg1"/>
                </a:solidFill>
              </a:rPr>
              <a:t>saavutas</a:t>
            </a:r>
            <a:r>
              <a:rPr lang="en-IE" sz="2400" dirty="0">
                <a:solidFill>
                  <a:schemeClr val="bg1"/>
                </a:solidFill>
              </a:rPr>
              <a:t>, </a:t>
            </a:r>
            <a:r>
              <a:rPr lang="en-IE" sz="2400" dirty="0" err="1">
                <a:solidFill>
                  <a:schemeClr val="bg1"/>
                </a:solidFill>
              </a:rPr>
              <a:t>nimetatakse</a:t>
            </a:r>
            <a:r>
              <a:rPr lang="en-IE" sz="2400" dirty="0">
                <a:solidFill>
                  <a:schemeClr val="bg1"/>
                </a:solidFill>
              </a:rPr>
              <a:t> </a:t>
            </a:r>
            <a:r>
              <a:rPr lang="en-IE" sz="2400" dirty="0" err="1">
                <a:solidFill>
                  <a:schemeClr val="bg1"/>
                </a:solidFill>
              </a:rPr>
              <a:t>neid</a:t>
            </a:r>
            <a:r>
              <a:rPr lang="en-IE" sz="2400" dirty="0">
                <a:solidFill>
                  <a:schemeClr val="bg1"/>
                </a:solidFill>
              </a:rPr>
              <a:t> </a:t>
            </a:r>
            <a:r>
              <a:rPr lang="en-IE" sz="2400" dirty="0" err="1">
                <a:solidFill>
                  <a:schemeClr val="bg1"/>
                </a:solidFill>
              </a:rPr>
              <a:t>mõjudeks</a:t>
            </a:r>
            <a:r>
              <a:rPr lang="en-IE" sz="2400" dirty="0">
                <a:solidFill>
                  <a:schemeClr val="bg1"/>
                </a:solidFill>
              </a:rPr>
              <a:t>.</a:t>
            </a:r>
            <a:endParaRPr lang="et-EE" sz="2400" dirty="0">
              <a:solidFill>
                <a:schemeClr val="bg1"/>
              </a:solidFill>
            </a:endParaRPr>
          </a:p>
          <a:p>
            <a:endParaRPr lang="et-EE" sz="2400" dirty="0">
              <a:solidFill>
                <a:schemeClr val="bg1"/>
              </a:solidFill>
            </a:endParaRPr>
          </a:p>
          <a:p>
            <a:r>
              <a:rPr lang="en-IE" sz="2400" dirty="0" err="1">
                <a:solidFill>
                  <a:schemeClr val="bg1"/>
                </a:solidFill>
              </a:rPr>
              <a:t>Mõjuna</a:t>
            </a:r>
            <a:r>
              <a:rPr lang="en-IE" sz="2400" dirty="0">
                <a:solidFill>
                  <a:schemeClr val="bg1"/>
                </a:solidFill>
              </a:rPr>
              <a:t> </a:t>
            </a:r>
            <a:r>
              <a:rPr lang="en-IE" sz="2400" dirty="0" err="1">
                <a:solidFill>
                  <a:schemeClr val="bg1"/>
                </a:solidFill>
              </a:rPr>
              <a:t>võib</a:t>
            </a:r>
            <a:r>
              <a:rPr lang="en-IE" sz="2400" dirty="0">
                <a:solidFill>
                  <a:schemeClr val="bg1"/>
                </a:solidFill>
              </a:rPr>
              <a:t> </a:t>
            </a:r>
            <a:r>
              <a:rPr lang="en-IE" sz="2400" dirty="0" err="1">
                <a:solidFill>
                  <a:schemeClr val="bg1"/>
                </a:solidFill>
              </a:rPr>
              <a:t>näha</a:t>
            </a:r>
            <a:r>
              <a:rPr lang="en-IE" sz="2400" dirty="0">
                <a:solidFill>
                  <a:schemeClr val="bg1"/>
                </a:solidFill>
              </a:rPr>
              <a:t>, </a:t>
            </a:r>
            <a:r>
              <a:rPr lang="en-IE" sz="2400" dirty="0" err="1">
                <a:solidFill>
                  <a:schemeClr val="bg1"/>
                </a:solidFill>
              </a:rPr>
              <a:t>millised</a:t>
            </a:r>
            <a:r>
              <a:rPr lang="en-IE" sz="2400" dirty="0">
                <a:solidFill>
                  <a:schemeClr val="bg1"/>
                </a:solidFill>
              </a:rPr>
              <a:t> </a:t>
            </a:r>
            <a:r>
              <a:rPr lang="en-IE" sz="2400" dirty="0" err="1">
                <a:solidFill>
                  <a:schemeClr val="bg1"/>
                </a:solidFill>
              </a:rPr>
              <a:t>muutused</a:t>
            </a:r>
            <a:r>
              <a:rPr lang="en-IE" sz="2400" dirty="0">
                <a:solidFill>
                  <a:schemeClr val="bg1"/>
                </a:solidFill>
              </a:rPr>
              <a:t> ja </a:t>
            </a:r>
            <a:r>
              <a:rPr lang="en-IE" sz="2400" dirty="0" err="1">
                <a:solidFill>
                  <a:schemeClr val="bg1"/>
                </a:solidFill>
              </a:rPr>
              <a:t>erinevused</a:t>
            </a:r>
            <a:r>
              <a:rPr lang="en-IE" sz="2400" dirty="0">
                <a:solidFill>
                  <a:schemeClr val="bg1"/>
                </a:solidFill>
              </a:rPr>
              <a:t> </a:t>
            </a:r>
            <a:r>
              <a:rPr lang="en-IE" sz="2400" dirty="0" err="1">
                <a:solidFill>
                  <a:schemeClr val="bg1"/>
                </a:solidFill>
              </a:rPr>
              <a:t>tekkisid</a:t>
            </a:r>
            <a:r>
              <a:rPr lang="en-IE" sz="2400" dirty="0">
                <a:solidFill>
                  <a:schemeClr val="bg1"/>
                </a:solidFill>
              </a:rPr>
              <a:t> </a:t>
            </a:r>
            <a:r>
              <a:rPr lang="en-IE" sz="2400" dirty="0" err="1">
                <a:solidFill>
                  <a:schemeClr val="bg1"/>
                </a:solidFill>
              </a:rPr>
              <a:t>koos</a:t>
            </a:r>
            <a:r>
              <a:rPr lang="en-IE" sz="2400" dirty="0">
                <a:solidFill>
                  <a:schemeClr val="bg1"/>
                </a:solidFill>
              </a:rPr>
              <a:t> </a:t>
            </a:r>
            <a:r>
              <a:rPr lang="en-IE" sz="2400" dirty="0" err="1">
                <a:solidFill>
                  <a:schemeClr val="bg1"/>
                </a:solidFill>
              </a:rPr>
              <a:t>projekti</a:t>
            </a:r>
            <a:r>
              <a:rPr lang="en-IE" sz="2400" dirty="0">
                <a:solidFill>
                  <a:schemeClr val="bg1"/>
                </a:solidFill>
              </a:rPr>
              <a:t> </a:t>
            </a:r>
            <a:r>
              <a:rPr lang="en-IE" sz="2400" dirty="0" err="1">
                <a:solidFill>
                  <a:schemeClr val="bg1"/>
                </a:solidFill>
              </a:rPr>
              <a:t>elluviimisega</a:t>
            </a:r>
            <a:r>
              <a:rPr lang="en-IE" sz="2400" dirty="0">
                <a:solidFill>
                  <a:schemeClr val="bg1"/>
                </a:solidFill>
              </a:rPr>
              <a:t>.</a:t>
            </a:r>
          </a:p>
          <a:p>
            <a:r>
              <a:rPr lang="en-IE" sz="2400" dirty="0">
                <a:solidFill>
                  <a:schemeClr val="bg1"/>
                </a:solidFill>
              </a:rPr>
              <a:t>  </a:t>
            </a:r>
          </a:p>
          <a:p>
            <a:r>
              <a:rPr lang="en-IE" sz="2400" dirty="0" err="1">
                <a:solidFill>
                  <a:schemeClr val="bg1"/>
                </a:solidFill>
              </a:rPr>
              <a:t>Mõjuna</a:t>
            </a:r>
            <a:r>
              <a:rPr lang="en-IE" sz="2400" dirty="0">
                <a:solidFill>
                  <a:schemeClr val="bg1"/>
                </a:solidFill>
              </a:rPr>
              <a:t> </a:t>
            </a:r>
            <a:r>
              <a:rPr lang="en-IE" sz="2400" dirty="0" err="1">
                <a:solidFill>
                  <a:schemeClr val="bg1"/>
                </a:solidFill>
              </a:rPr>
              <a:t>võib</a:t>
            </a:r>
            <a:r>
              <a:rPr lang="en-IE" sz="2400" dirty="0">
                <a:solidFill>
                  <a:schemeClr val="bg1"/>
                </a:solidFill>
              </a:rPr>
              <a:t> </a:t>
            </a:r>
            <a:r>
              <a:rPr lang="en-IE" sz="2400" dirty="0" err="1">
                <a:solidFill>
                  <a:schemeClr val="bg1"/>
                </a:solidFill>
              </a:rPr>
              <a:t>käsitleda</a:t>
            </a:r>
            <a:r>
              <a:rPr lang="en-IE" sz="2400" dirty="0">
                <a:solidFill>
                  <a:schemeClr val="bg1"/>
                </a:solidFill>
              </a:rPr>
              <a:t> DKO </a:t>
            </a:r>
            <a:r>
              <a:rPr lang="en-IE" sz="2400" dirty="0" err="1">
                <a:solidFill>
                  <a:schemeClr val="bg1"/>
                </a:solidFill>
              </a:rPr>
              <a:t>projekti</a:t>
            </a:r>
            <a:r>
              <a:rPr lang="en-IE" sz="2400" dirty="0">
                <a:solidFill>
                  <a:schemeClr val="bg1"/>
                </a:solidFill>
              </a:rPr>
              <a:t> </a:t>
            </a:r>
            <a:r>
              <a:rPr lang="en-IE" sz="2400" dirty="0" err="1">
                <a:solidFill>
                  <a:schemeClr val="bg1"/>
                </a:solidFill>
              </a:rPr>
              <a:t>nelja</a:t>
            </a:r>
            <a:r>
              <a:rPr lang="en-IE" sz="2400" dirty="0">
                <a:solidFill>
                  <a:schemeClr val="bg1"/>
                </a:solidFill>
              </a:rPr>
              <a:t> </a:t>
            </a:r>
            <a:r>
              <a:rPr lang="en-IE" sz="2400" dirty="0" err="1">
                <a:solidFill>
                  <a:schemeClr val="bg1"/>
                </a:solidFill>
              </a:rPr>
              <a:t>erinevat</a:t>
            </a:r>
            <a:r>
              <a:rPr lang="en-IE" sz="2400" dirty="0">
                <a:solidFill>
                  <a:schemeClr val="bg1"/>
                </a:solidFill>
              </a:rPr>
              <a:t> </a:t>
            </a:r>
            <a:r>
              <a:rPr lang="en-IE" sz="2400" dirty="0" err="1">
                <a:solidFill>
                  <a:schemeClr val="bg1"/>
                </a:solidFill>
              </a:rPr>
              <a:t>valdkonda</a:t>
            </a:r>
            <a:r>
              <a:rPr lang="en-IE" sz="2400" dirty="0">
                <a:solidFill>
                  <a:schemeClr val="bg1"/>
                </a:solidFill>
              </a:rPr>
              <a:t>:</a:t>
            </a:r>
          </a:p>
          <a:p>
            <a:pPr marL="342900" indent="-342900">
              <a:buFont typeface="Arial" panose="020B0604020202020204" pitchFamily="34" charset="0"/>
              <a:buChar char="•"/>
            </a:pPr>
            <a:r>
              <a:rPr lang="en-IE" sz="2400" dirty="0" err="1">
                <a:solidFill>
                  <a:schemeClr val="bg1"/>
                </a:solidFill>
              </a:rPr>
              <a:t>Projekti</a:t>
            </a:r>
            <a:r>
              <a:rPr lang="en-IE" sz="2400" dirty="0">
                <a:solidFill>
                  <a:schemeClr val="bg1"/>
                </a:solidFill>
              </a:rPr>
              <a:t> </a:t>
            </a:r>
            <a:r>
              <a:rPr lang="en-IE" sz="2400" dirty="0" err="1">
                <a:solidFill>
                  <a:schemeClr val="bg1"/>
                </a:solidFill>
              </a:rPr>
              <a:t>liikmed</a:t>
            </a:r>
            <a:endParaRPr lang="en-IE" sz="2400" dirty="0">
              <a:solidFill>
                <a:schemeClr val="bg1"/>
              </a:solidFill>
            </a:endParaRPr>
          </a:p>
          <a:p>
            <a:pPr marL="342900" indent="-342900">
              <a:buFont typeface="Arial" panose="020B0604020202020204" pitchFamily="34" charset="0"/>
              <a:buChar char="•"/>
            </a:pPr>
            <a:r>
              <a:rPr lang="en-IE" sz="2400" dirty="0" err="1">
                <a:solidFill>
                  <a:schemeClr val="bg1"/>
                </a:solidFill>
              </a:rPr>
              <a:t>Projektiga</a:t>
            </a:r>
            <a:r>
              <a:rPr lang="en-IE" sz="2400" dirty="0">
                <a:solidFill>
                  <a:schemeClr val="bg1"/>
                </a:solidFill>
              </a:rPr>
              <a:t> </a:t>
            </a:r>
            <a:r>
              <a:rPr lang="en-IE" sz="2400" dirty="0" err="1">
                <a:solidFill>
                  <a:schemeClr val="bg1"/>
                </a:solidFill>
              </a:rPr>
              <a:t>seotud</a:t>
            </a:r>
            <a:r>
              <a:rPr lang="en-IE" sz="2400" dirty="0">
                <a:solidFill>
                  <a:schemeClr val="bg1"/>
                </a:solidFill>
              </a:rPr>
              <a:t> </a:t>
            </a:r>
            <a:r>
              <a:rPr lang="en-IE" sz="2400" dirty="0" err="1">
                <a:solidFill>
                  <a:schemeClr val="bg1"/>
                </a:solidFill>
              </a:rPr>
              <a:t>asutus</a:t>
            </a:r>
            <a:endParaRPr lang="en-IE" sz="2400" dirty="0">
              <a:solidFill>
                <a:schemeClr val="bg1"/>
              </a:solidFill>
            </a:endParaRPr>
          </a:p>
          <a:p>
            <a:pPr marL="342900" indent="-342900">
              <a:buFont typeface="Arial" panose="020B0604020202020204" pitchFamily="34" charset="0"/>
              <a:buChar char="•"/>
            </a:pPr>
            <a:r>
              <a:rPr lang="en-IE" sz="2400" dirty="0" err="1">
                <a:solidFill>
                  <a:schemeClr val="bg1"/>
                </a:solidFill>
              </a:rPr>
              <a:t>Projektist</a:t>
            </a:r>
            <a:r>
              <a:rPr lang="en-IE" sz="2400" dirty="0">
                <a:solidFill>
                  <a:schemeClr val="bg1"/>
                </a:solidFill>
              </a:rPr>
              <a:t> </a:t>
            </a:r>
            <a:r>
              <a:rPr lang="en-IE" sz="2400" dirty="0" err="1">
                <a:solidFill>
                  <a:schemeClr val="bg1"/>
                </a:solidFill>
              </a:rPr>
              <a:t>kasusaajad</a:t>
            </a:r>
            <a:endParaRPr lang="en-IE" sz="2400" dirty="0">
              <a:solidFill>
                <a:schemeClr val="bg1"/>
              </a:solidFill>
            </a:endParaRPr>
          </a:p>
          <a:p>
            <a:pPr marL="342900" indent="-342900">
              <a:buFont typeface="Arial" panose="020B0604020202020204" pitchFamily="34" charset="0"/>
              <a:buChar char="•"/>
            </a:pPr>
            <a:r>
              <a:rPr lang="en-IE" sz="2400" dirty="0" err="1">
                <a:solidFill>
                  <a:schemeClr val="bg1"/>
                </a:solidFill>
              </a:rPr>
              <a:t>Projekti</a:t>
            </a:r>
            <a:r>
              <a:rPr lang="en-IE" sz="2400" dirty="0">
                <a:solidFill>
                  <a:schemeClr val="bg1"/>
                </a:solidFill>
              </a:rPr>
              <a:t> </a:t>
            </a:r>
            <a:r>
              <a:rPr lang="en-IE" sz="2400" dirty="0" err="1">
                <a:solidFill>
                  <a:schemeClr val="bg1"/>
                </a:solidFill>
              </a:rPr>
              <a:t>taustal</a:t>
            </a:r>
            <a:r>
              <a:rPr lang="en-IE" sz="2400" dirty="0">
                <a:solidFill>
                  <a:schemeClr val="bg1"/>
                </a:solidFill>
              </a:rPr>
              <a:t> </a:t>
            </a:r>
            <a:r>
              <a:rPr lang="en-IE" sz="2400" dirty="0" err="1">
                <a:solidFill>
                  <a:schemeClr val="bg1"/>
                </a:solidFill>
              </a:rPr>
              <a:t>olevad</a:t>
            </a:r>
            <a:r>
              <a:rPr lang="en-IE" sz="2400" dirty="0">
                <a:solidFill>
                  <a:schemeClr val="bg1"/>
                </a:solidFill>
              </a:rPr>
              <a:t> </a:t>
            </a:r>
            <a:r>
              <a:rPr lang="en-IE" sz="2400" dirty="0" err="1">
                <a:solidFill>
                  <a:schemeClr val="bg1"/>
                </a:solidFill>
              </a:rPr>
              <a:t>süsteemid</a:t>
            </a:r>
            <a:r>
              <a:rPr lang="en-IE" sz="2400" dirty="0">
                <a:solidFill>
                  <a:schemeClr val="bg1"/>
                </a:solidFill>
              </a:rPr>
              <a:t> ja </a:t>
            </a:r>
            <a:r>
              <a:rPr lang="en-IE" sz="2400" dirty="0" err="1">
                <a:solidFill>
                  <a:schemeClr val="bg1"/>
                </a:solidFill>
              </a:rPr>
              <a:t>protseduurid</a:t>
            </a:r>
            <a:endParaRPr lang="en-IE" sz="2400" dirty="0">
              <a:solidFill>
                <a:schemeClr val="bg1"/>
              </a:solidFill>
            </a:endParaRPr>
          </a:p>
          <a:p>
            <a:endParaRPr lang="en-IE" sz="2400" dirty="0">
              <a:solidFill>
                <a:schemeClr val="bg1"/>
              </a:solidFill>
            </a:endParaRPr>
          </a:p>
        </p:txBody>
      </p:sp>
      <p:pic>
        <p:nvPicPr>
          <p:cNvPr id="7" name="Picture Placeholder 6">
            <a:extLst>
              <a:ext uri="{FF2B5EF4-FFF2-40B4-BE49-F238E27FC236}">
                <a16:creationId xmlns:a16="http://schemas.microsoft.com/office/drawing/2014/main" id="{FBD463E3-7518-43E2-88D8-DFE1FB2979B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12" r="23212"/>
          <a:stretch>
            <a:fillRect/>
          </a:stretch>
        </p:blipFill>
        <p:spPr/>
      </p:pic>
      <p:sp>
        <p:nvSpPr>
          <p:cNvPr id="11" name="TextBox 10">
            <a:extLst>
              <a:ext uri="{FF2B5EF4-FFF2-40B4-BE49-F238E27FC236}">
                <a16:creationId xmlns:a16="http://schemas.microsoft.com/office/drawing/2014/main" id="{5EC2FE96-3073-41D7-90C6-B67381E921D5}"/>
              </a:ext>
            </a:extLst>
          </p:cNvPr>
          <p:cNvSpPr txBox="1"/>
          <p:nvPr/>
        </p:nvSpPr>
        <p:spPr>
          <a:xfrm>
            <a:off x="6838999" y="6543798"/>
            <a:ext cx="1872343" cy="369332"/>
          </a:xfrm>
          <a:prstGeom prst="rect">
            <a:avLst/>
          </a:prstGeom>
          <a:noFill/>
        </p:spPr>
        <p:txBody>
          <a:bodyPr wrap="square" rtlCol="0">
            <a:spAutoFit/>
          </a:bodyPr>
          <a:lstStyle/>
          <a:p>
            <a:r>
              <a:rPr lang="en-IE" dirty="0" err="1">
                <a:solidFill>
                  <a:schemeClr val="accent3"/>
                </a:solidFill>
                <a:hlinkClick r:id="rId4">
                  <a:extLst>
                    <a:ext uri="{A12FA001-AC4F-418D-AE19-62706E023703}">
                      <ahyp:hlinkClr xmlns:ahyp="http://schemas.microsoft.com/office/drawing/2018/hyperlinkcolor" val="tx"/>
                    </a:ext>
                  </a:extLst>
                </a:hlinkClick>
              </a:rPr>
              <a:t>Allikas</a:t>
            </a:r>
            <a:endParaRPr lang="en-IE" dirty="0">
              <a:solidFill>
                <a:schemeClr val="accent3"/>
              </a:solidFill>
            </a:endParaRPr>
          </a:p>
        </p:txBody>
      </p:sp>
    </p:spTree>
    <p:extLst>
      <p:ext uri="{BB962C8B-B14F-4D97-AF65-F5344CB8AC3E}">
        <p14:creationId xmlns:p14="http://schemas.microsoft.com/office/powerpoint/2010/main" val="4041392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5262979"/>
          </a:xfrm>
          <a:prstGeom prst="rect">
            <a:avLst/>
          </a:prstGeom>
          <a:noFill/>
        </p:spPr>
        <p:txBody>
          <a:bodyPr wrap="square" rtlCol="0">
            <a:spAutoFit/>
          </a:bodyPr>
          <a:lstStyle/>
          <a:p>
            <a:r>
              <a:rPr lang="en-IE" sz="2400" b="1" dirty="0" err="1">
                <a:solidFill>
                  <a:schemeClr val="bg1"/>
                </a:solidFill>
              </a:rPr>
              <a:t>Kui</a:t>
            </a:r>
            <a:r>
              <a:rPr lang="en-IE" sz="2400" b="1" dirty="0">
                <a:solidFill>
                  <a:schemeClr val="bg1"/>
                </a:solidFill>
              </a:rPr>
              <a:t> </a:t>
            </a:r>
            <a:r>
              <a:rPr lang="en-IE" sz="2400" b="1" dirty="0" err="1">
                <a:solidFill>
                  <a:schemeClr val="bg1"/>
                </a:solidFill>
              </a:rPr>
              <a:t>tahame</a:t>
            </a:r>
            <a:r>
              <a:rPr lang="en-IE" sz="2400" b="1" dirty="0">
                <a:solidFill>
                  <a:schemeClr val="bg1"/>
                </a:solidFill>
              </a:rPr>
              <a:t> </a:t>
            </a:r>
            <a:r>
              <a:rPr lang="en-IE" sz="2400" b="1" dirty="0" err="1">
                <a:solidFill>
                  <a:schemeClr val="bg1"/>
                </a:solidFill>
              </a:rPr>
              <a:t>hinnata</a:t>
            </a:r>
            <a:r>
              <a:rPr lang="en-IE" sz="2400" b="1" dirty="0">
                <a:solidFill>
                  <a:schemeClr val="bg1"/>
                </a:solidFill>
              </a:rPr>
              <a:t> </a:t>
            </a:r>
            <a:r>
              <a:rPr lang="en-IE" sz="2400" b="1" dirty="0" err="1">
                <a:solidFill>
                  <a:schemeClr val="bg1"/>
                </a:solidFill>
              </a:rPr>
              <a:t>oma</a:t>
            </a:r>
            <a:r>
              <a:rPr lang="en-IE" sz="2400" b="1" dirty="0">
                <a:solidFill>
                  <a:schemeClr val="bg1"/>
                </a:solidFill>
              </a:rPr>
              <a:t> </a:t>
            </a:r>
            <a:r>
              <a:rPr lang="en-IE" sz="2400" b="1" dirty="0" err="1">
                <a:solidFill>
                  <a:schemeClr val="bg1"/>
                </a:solidFill>
              </a:rPr>
              <a:t>projektide</a:t>
            </a:r>
            <a:r>
              <a:rPr lang="en-IE" sz="2400" b="1" dirty="0">
                <a:solidFill>
                  <a:schemeClr val="bg1"/>
                </a:solidFill>
              </a:rPr>
              <a:t> </a:t>
            </a:r>
            <a:r>
              <a:rPr lang="en-IE" sz="2400" b="1" dirty="0" err="1">
                <a:solidFill>
                  <a:schemeClr val="bg1"/>
                </a:solidFill>
              </a:rPr>
              <a:t>mõjusid</a:t>
            </a:r>
            <a:r>
              <a:rPr lang="en-IE" sz="2400" b="1" dirty="0">
                <a:solidFill>
                  <a:schemeClr val="bg1"/>
                </a:solidFill>
              </a:rPr>
              <a:t>, </a:t>
            </a:r>
            <a:r>
              <a:rPr lang="en-IE" sz="2400" b="1" dirty="0" err="1">
                <a:solidFill>
                  <a:schemeClr val="bg1"/>
                </a:solidFill>
              </a:rPr>
              <a:t>tuleb</a:t>
            </a:r>
            <a:r>
              <a:rPr lang="en-IE" sz="2400" b="1" dirty="0">
                <a:solidFill>
                  <a:schemeClr val="bg1"/>
                </a:solidFill>
              </a:rPr>
              <a:t> </a:t>
            </a:r>
            <a:r>
              <a:rPr lang="en-IE" sz="2400" b="1" dirty="0" err="1">
                <a:solidFill>
                  <a:schemeClr val="bg1"/>
                </a:solidFill>
              </a:rPr>
              <a:t>tuvastada</a:t>
            </a:r>
            <a:r>
              <a:rPr lang="en-IE" sz="2400" b="1" dirty="0">
                <a:solidFill>
                  <a:schemeClr val="bg1"/>
                </a:solidFill>
              </a:rPr>
              <a:t> </a:t>
            </a:r>
            <a:r>
              <a:rPr lang="en-IE" sz="2400" b="1" dirty="0" err="1">
                <a:solidFill>
                  <a:schemeClr val="bg1"/>
                </a:solidFill>
              </a:rPr>
              <a:t>andmeallikad</a:t>
            </a:r>
            <a:r>
              <a:rPr lang="en-IE" sz="2400" b="1" dirty="0">
                <a:solidFill>
                  <a:schemeClr val="bg1"/>
                </a:solidFill>
              </a:rPr>
              <a:t>.</a:t>
            </a:r>
          </a:p>
          <a:p>
            <a:r>
              <a:rPr lang="en-IE" sz="2400" dirty="0">
                <a:solidFill>
                  <a:schemeClr val="bg1"/>
                </a:solidFill>
              </a:rPr>
              <a:t>  </a:t>
            </a:r>
          </a:p>
          <a:p>
            <a:r>
              <a:rPr lang="en-IE" sz="2400" dirty="0">
                <a:solidFill>
                  <a:schemeClr val="bg1"/>
                </a:solidFill>
              </a:rPr>
              <a:t>Need </a:t>
            </a:r>
            <a:r>
              <a:rPr lang="en-IE" sz="2400" dirty="0" err="1">
                <a:solidFill>
                  <a:schemeClr val="bg1"/>
                </a:solidFill>
              </a:rPr>
              <a:t>võivad</a:t>
            </a:r>
            <a:r>
              <a:rPr lang="en-IE" sz="2400" dirty="0">
                <a:solidFill>
                  <a:schemeClr val="bg1"/>
                </a:solidFill>
              </a:rPr>
              <a:t> olla </a:t>
            </a:r>
            <a:r>
              <a:rPr lang="en-IE" sz="2400" dirty="0" err="1">
                <a:solidFill>
                  <a:schemeClr val="bg1"/>
                </a:solidFill>
              </a:rPr>
              <a:t>erinevad</a:t>
            </a:r>
            <a:r>
              <a:rPr lang="en-IE" sz="2400" dirty="0">
                <a:solidFill>
                  <a:schemeClr val="bg1"/>
                </a:solidFill>
              </a:rPr>
              <a:t> </a:t>
            </a:r>
            <a:r>
              <a:rPr lang="en-IE" sz="2400" dirty="0" err="1">
                <a:solidFill>
                  <a:schemeClr val="bg1"/>
                </a:solidFill>
              </a:rPr>
              <a:t>teabeallikad</a:t>
            </a:r>
            <a:r>
              <a:rPr lang="en-IE" sz="2400" dirty="0">
                <a:solidFill>
                  <a:schemeClr val="bg1"/>
                </a:solidFill>
              </a:rPr>
              <a:t>, </a:t>
            </a:r>
            <a:r>
              <a:rPr lang="en-IE" sz="2400" dirty="0" err="1">
                <a:solidFill>
                  <a:schemeClr val="bg1"/>
                </a:solidFill>
              </a:rPr>
              <a:t>mida</a:t>
            </a:r>
            <a:r>
              <a:rPr lang="en-IE" sz="2400" dirty="0">
                <a:solidFill>
                  <a:schemeClr val="bg1"/>
                </a:solidFill>
              </a:rPr>
              <a:t> </a:t>
            </a:r>
            <a:r>
              <a:rPr lang="en-IE" sz="2400" dirty="0" err="1">
                <a:solidFill>
                  <a:schemeClr val="bg1"/>
                </a:solidFill>
              </a:rPr>
              <a:t>saab</a:t>
            </a:r>
            <a:r>
              <a:rPr lang="en-IE" sz="2400" dirty="0">
                <a:solidFill>
                  <a:schemeClr val="bg1"/>
                </a:solidFill>
              </a:rPr>
              <a:t> </a:t>
            </a:r>
            <a:r>
              <a:rPr lang="en-IE" sz="2400" dirty="0" err="1">
                <a:solidFill>
                  <a:schemeClr val="bg1"/>
                </a:solidFill>
              </a:rPr>
              <a:t>kasutada</a:t>
            </a:r>
            <a:r>
              <a:rPr lang="en-IE" sz="2400" dirty="0">
                <a:solidFill>
                  <a:schemeClr val="bg1"/>
                </a:solidFill>
              </a:rPr>
              <a:t> </a:t>
            </a:r>
            <a:r>
              <a:rPr lang="en-IE" sz="2400" dirty="0" err="1">
                <a:solidFill>
                  <a:schemeClr val="bg1"/>
                </a:solidFill>
              </a:rPr>
              <a:t>projekti</a:t>
            </a:r>
            <a:r>
              <a:rPr lang="en-IE" sz="2400" dirty="0">
                <a:solidFill>
                  <a:schemeClr val="bg1"/>
                </a:solidFill>
              </a:rPr>
              <a:t> </a:t>
            </a:r>
            <a:r>
              <a:rPr lang="en-IE" sz="2400" dirty="0" err="1">
                <a:solidFill>
                  <a:schemeClr val="bg1"/>
                </a:solidFill>
              </a:rPr>
              <a:t>mõjude</a:t>
            </a:r>
            <a:r>
              <a:rPr lang="en-IE" sz="2400" dirty="0">
                <a:solidFill>
                  <a:schemeClr val="bg1"/>
                </a:solidFill>
              </a:rPr>
              <a:t> ja </a:t>
            </a:r>
            <a:r>
              <a:rPr lang="en-IE" sz="2400" dirty="0" err="1">
                <a:solidFill>
                  <a:schemeClr val="bg1"/>
                </a:solidFill>
              </a:rPr>
              <a:t>edu</a:t>
            </a:r>
            <a:r>
              <a:rPr lang="en-IE" sz="2400" dirty="0">
                <a:solidFill>
                  <a:schemeClr val="bg1"/>
                </a:solidFill>
              </a:rPr>
              <a:t> </a:t>
            </a:r>
            <a:r>
              <a:rPr lang="en-IE" sz="2400" dirty="0" err="1">
                <a:solidFill>
                  <a:schemeClr val="bg1"/>
                </a:solidFill>
              </a:rPr>
              <a:t>tuvastamiseks</a:t>
            </a:r>
            <a:r>
              <a:rPr lang="en-IE" sz="2400" dirty="0">
                <a:solidFill>
                  <a:schemeClr val="bg1"/>
                </a:solidFill>
              </a:rPr>
              <a:t>. </a:t>
            </a:r>
            <a:r>
              <a:rPr lang="en-IE" sz="2400" dirty="0" err="1">
                <a:solidFill>
                  <a:schemeClr val="bg1"/>
                </a:solidFill>
              </a:rPr>
              <a:t>Andmeallikad</a:t>
            </a:r>
            <a:r>
              <a:rPr lang="en-IE" sz="2400" dirty="0">
                <a:solidFill>
                  <a:schemeClr val="bg1"/>
                </a:solidFill>
              </a:rPr>
              <a:t> </a:t>
            </a:r>
            <a:r>
              <a:rPr lang="en-IE" sz="2400" dirty="0" err="1">
                <a:solidFill>
                  <a:schemeClr val="bg1"/>
                </a:solidFill>
              </a:rPr>
              <a:t>võivad</a:t>
            </a:r>
            <a:r>
              <a:rPr lang="en-IE" sz="2400" dirty="0">
                <a:solidFill>
                  <a:schemeClr val="bg1"/>
                </a:solidFill>
              </a:rPr>
              <a:t> </a:t>
            </a:r>
            <a:r>
              <a:rPr lang="en-IE" sz="2400" dirty="0" err="1">
                <a:solidFill>
                  <a:schemeClr val="bg1"/>
                </a:solidFill>
              </a:rPr>
              <a:t>hõlmata</a:t>
            </a:r>
            <a:r>
              <a:rPr lang="en-IE" sz="2400" dirty="0">
                <a:solidFill>
                  <a:schemeClr val="bg1"/>
                </a:solidFill>
              </a:rPr>
              <a:t> </a:t>
            </a:r>
            <a:r>
              <a:rPr lang="en-IE" sz="2400" dirty="0" err="1">
                <a:solidFill>
                  <a:schemeClr val="bg1"/>
                </a:solidFill>
              </a:rPr>
              <a:t>küsimustikke</a:t>
            </a:r>
            <a:r>
              <a:rPr lang="en-IE" sz="2400" dirty="0">
                <a:solidFill>
                  <a:schemeClr val="bg1"/>
                </a:solidFill>
              </a:rPr>
              <a:t>, </a:t>
            </a:r>
            <a:r>
              <a:rPr lang="en-IE" sz="2400" dirty="0" err="1">
                <a:solidFill>
                  <a:schemeClr val="bg1"/>
                </a:solidFill>
              </a:rPr>
              <a:t>küsitlusi</a:t>
            </a:r>
            <a:r>
              <a:rPr lang="en-IE" sz="2400" dirty="0">
                <a:solidFill>
                  <a:schemeClr val="bg1"/>
                </a:solidFill>
              </a:rPr>
              <a:t>, </a:t>
            </a:r>
            <a:r>
              <a:rPr lang="en-IE" sz="2400" dirty="0" err="1">
                <a:solidFill>
                  <a:schemeClr val="bg1"/>
                </a:solidFill>
              </a:rPr>
              <a:t>intervjuusid</a:t>
            </a:r>
            <a:r>
              <a:rPr lang="en-IE" sz="2400" dirty="0">
                <a:solidFill>
                  <a:schemeClr val="bg1"/>
                </a:solidFill>
              </a:rPr>
              <a:t>, </a:t>
            </a:r>
            <a:r>
              <a:rPr lang="en-IE" sz="2400" dirty="0" err="1">
                <a:solidFill>
                  <a:schemeClr val="bg1"/>
                </a:solidFill>
              </a:rPr>
              <a:t>fookusgruppe</a:t>
            </a:r>
            <a:r>
              <a:rPr lang="en-IE" sz="2400" dirty="0">
                <a:solidFill>
                  <a:schemeClr val="bg1"/>
                </a:solidFill>
              </a:rPr>
              <a:t> ja </a:t>
            </a:r>
            <a:r>
              <a:rPr lang="en-IE" sz="2400" dirty="0" err="1">
                <a:solidFill>
                  <a:schemeClr val="bg1"/>
                </a:solidFill>
              </a:rPr>
              <a:t>vaatlusi</a:t>
            </a:r>
            <a:r>
              <a:rPr lang="en-IE" sz="2400" dirty="0">
                <a:solidFill>
                  <a:schemeClr val="bg1"/>
                </a:solidFill>
              </a:rPr>
              <a:t>. </a:t>
            </a:r>
            <a:endParaRPr lang="et-EE" sz="2400" dirty="0">
              <a:solidFill>
                <a:schemeClr val="bg1"/>
              </a:solidFill>
            </a:endParaRPr>
          </a:p>
          <a:p>
            <a:endParaRPr lang="et-EE" sz="2400" dirty="0">
              <a:solidFill>
                <a:schemeClr val="bg1"/>
              </a:solidFill>
            </a:endParaRPr>
          </a:p>
          <a:p>
            <a:r>
              <a:rPr lang="en-IE" sz="2400" dirty="0" err="1">
                <a:solidFill>
                  <a:schemeClr val="bg1"/>
                </a:solidFill>
              </a:rPr>
              <a:t>Oluline</a:t>
            </a:r>
            <a:r>
              <a:rPr lang="en-IE" sz="2400" dirty="0">
                <a:solidFill>
                  <a:schemeClr val="bg1"/>
                </a:solidFill>
              </a:rPr>
              <a:t> on </a:t>
            </a:r>
            <a:r>
              <a:rPr lang="en-IE" sz="2400" dirty="0" err="1">
                <a:solidFill>
                  <a:schemeClr val="bg1"/>
                </a:solidFill>
              </a:rPr>
              <a:t>koguda</a:t>
            </a:r>
            <a:r>
              <a:rPr lang="en-IE" sz="2400" dirty="0">
                <a:solidFill>
                  <a:schemeClr val="bg1"/>
                </a:solidFill>
              </a:rPr>
              <a:t> </a:t>
            </a:r>
            <a:r>
              <a:rPr lang="en-IE" sz="2400" dirty="0" err="1">
                <a:solidFill>
                  <a:schemeClr val="bg1"/>
                </a:solidFill>
              </a:rPr>
              <a:t>tagasisidet</a:t>
            </a:r>
            <a:r>
              <a:rPr lang="en-IE" sz="2400" dirty="0">
                <a:solidFill>
                  <a:schemeClr val="bg1"/>
                </a:solidFill>
              </a:rPr>
              <a:t> </a:t>
            </a:r>
            <a:r>
              <a:rPr lang="en-IE" sz="2400" dirty="0" err="1">
                <a:solidFill>
                  <a:schemeClr val="bg1"/>
                </a:solidFill>
              </a:rPr>
              <a:t>projekti</a:t>
            </a:r>
            <a:r>
              <a:rPr lang="en-IE" sz="2400" dirty="0">
                <a:solidFill>
                  <a:schemeClr val="bg1"/>
                </a:solidFill>
              </a:rPr>
              <a:t> </a:t>
            </a:r>
            <a:r>
              <a:rPr lang="en-IE" sz="2400" dirty="0" err="1">
                <a:solidFill>
                  <a:schemeClr val="bg1"/>
                </a:solidFill>
              </a:rPr>
              <a:t>erinevates</a:t>
            </a:r>
            <a:r>
              <a:rPr lang="en-IE" sz="2400" dirty="0">
                <a:solidFill>
                  <a:schemeClr val="bg1"/>
                </a:solidFill>
              </a:rPr>
              <a:t> </a:t>
            </a:r>
            <a:r>
              <a:rPr lang="en-IE" sz="2400" dirty="0" err="1">
                <a:solidFill>
                  <a:schemeClr val="bg1"/>
                </a:solidFill>
              </a:rPr>
              <a:t>etappides</a:t>
            </a:r>
            <a:r>
              <a:rPr lang="en-IE" sz="2400" dirty="0">
                <a:solidFill>
                  <a:schemeClr val="bg1"/>
                </a:solidFill>
              </a:rPr>
              <a:t>, </a:t>
            </a:r>
            <a:r>
              <a:rPr lang="en-IE" sz="2400" dirty="0" err="1">
                <a:solidFill>
                  <a:schemeClr val="bg1"/>
                </a:solidFill>
              </a:rPr>
              <a:t>kuna</a:t>
            </a:r>
            <a:r>
              <a:rPr lang="en-IE" sz="2400" dirty="0">
                <a:solidFill>
                  <a:schemeClr val="bg1"/>
                </a:solidFill>
              </a:rPr>
              <a:t> see </a:t>
            </a:r>
            <a:r>
              <a:rPr lang="en-IE" sz="2400" dirty="0" err="1">
                <a:solidFill>
                  <a:schemeClr val="bg1"/>
                </a:solidFill>
              </a:rPr>
              <a:t>aitab</a:t>
            </a:r>
            <a:r>
              <a:rPr lang="en-IE" sz="2400" dirty="0">
                <a:solidFill>
                  <a:schemeClr val="bg1"/>
                </a:solidFill>
              </a:rPr>
              <a:t> </a:t>
            </a:r>
            <a:r>
              <a:rPr lang="en-IE" sz="2400" dirty="0" err="1">
                <a:solidFill>
                  <a:schemeClr val="bg1"/>
                </a:solidFill>
              </a:rPr>
              <a:t>tagada</a:t>
            </a:r>
            <a:r>
              <a:rPr lang="en-IE" sz="2400" dirty="0">
                <a:solidFill>
                  <a:schemeClr val="bg1"/>
                </a:solidFill>
              </a:rPr>
              <a:t> </a:t>
            </a:r>
            <a:r>
              <a:rPr lang="en-IE" sz="2400" dirty="0" err="1">
                <a:solidFill>
                  <a:schemeClr val="bg1"/>
                </a:solidFill>
              </a:rPr>
              <a:t>probleemide</a:t>
            </a:r>
            <a:r>
              <a:rPr lang="en-IE" sz="2400" dirty="0">
                <a:solidFill>
                  <a:schemeClr val="bg1"/>
                </a:solidFill>
              </a:rPr>
              <a:t> </a:t>
            </a:r>
            <a:r>
              <a:rPr lang="en-IE" sz="2400" dirty="0" err="1">
                <a:solidFill>
                  <a:schemeClr val="bg1"/>
                </a:solidFill>
              </a:rPr>
              <a:t>või</a:t>
            </a:r>
            <a:r>
              <a:rPr lang="en-IE" sz="2400" dirty="0">
                <a:solidFill>
                  <a:schemeClr val="bg1"/>
                </a:solidFill>
              </a:rPr>
              <a:t> </a:t>
            </a:r>
            <a:r>
              <a:rPr lang="en-IE" sz="2400" dirty="0" err="1">
                <a:solidFill>
                  <a:schemeClr val="bg1"/>
                </a:solidFill>
              </a:rPr>
              <a:t>riskidega</a:t>
            </a:r>
            <a:r>
              <a:rPr lang="en-IE" sz="2400" dirty="0">
                <a:solidFill>
                  <a:schemeClr val="bg1"/>
                </a:solidFill>
              </a:rPr>
              <a:t> </a:t>
            </a:r>
            <a:r>
              <a:rPr lang="en-IE" sz="2400" dirty="0" err="1">
                <a:solidFill>
                  <a:schemeClr val="bg1"/>
                </a:solidFill>
              </a:rPr>
              <a:t>tegelemise</a:t>
            </a:r>
            <a:r>
              <a:rPr lang="en-IE" sz="2400" dirty="0">
                <a:solidFill>
                  <a:schemeClr val="bg1"/>
                </a:solidFill>
              </a:rPr>
              <a:t> </a:t>
            </a:r>
            <a:r>
              <a:rPr lang="en-IE" sz="2400" dirty="0" err="1">
                <a:solidFill>
                  <a:schemeClr val="bg1"/>
                </a:solidFill>
              </a:rPr>
              <a:t>ning</a:t>
            </a:r>
            <a:r>
              <a:rPr lang="en-IE" sz="2400" dirty="0">
                <a:solidFill>
                  <a:schemeClr val="bg1"/>
                </a:solidFill>
              </a:rPr>
              <a:t> </a:t>
            </a:r>
            <a:r>
              <a:rPr lang="en-IE" sz="2400" dirty="0" err="1">
                <a:solidFill>
                  <a:schemeClr val="bg1"/>
                </a:solidFill>
              </a:rPr>
              <a:t>projekti</a:t>
            </a:r>
            <a:r>
              <a:rPr lang="en-IE" sz="2400" dirty="0">
                <a:solidFill>
                  <a:schemeClr val="bg1"/>
                </a:solidFill>
              </a:rPr>
              <a:t> </a:t>
            </a:r>
            <a:r>
              <a:rPr lang="en-IE" sz="2400" dirty="0" err="1">
                <a:solidFill>
                  <a:schemeClr val="bg1"/>
                </a:solidFill>
              </a:rPr>
              <a:t>edu</a:t>
            </a:r>
            <a:r>
              <a:rPr lang="en-IE" sz="2400" dirty="0">
                <a:solidFill>
                  <a:schemeClr val="bg1"/>
                </a:solidFill>
              </a:rPr>
              <a:t>.</a:t>
            </a:r>
          </a:p>
          <a:p>
            <a:endParaRPr lang="en-IE" sz="2400" dirty="0">
              <a:solidFill>
                <a:schemeClr val="bg1"/>
              </a:solidFill>
            </a:endParaRPr>
          </a:p>
        </p:txBody>
      </p:sp>
      <p:pic>
        <p:nvPicPr>
          <p:cNvPr id="4" name="Picture Placeholder 3">
            <a:extLst>
              <a:ext uri="{FF2B5EF4-FFF2-40B4-BE49-F238E27FC236}">
                <a16:creationId xmlns:a16="http://schemas.microsoft.com/office/drawing/2014/main" id="{C6E7B891-81A9-461C-859C-152FA5D168F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292" r="15292"/>
          <a:stretch>
            <a:fillRect/>
          </a:stretch>
        </p:blipFill>
        <p:spPr>
          <a:xfrm>
            <a:off x="6852062" y="228600"/>
            <a:ext cx="5105121" cy="6362700"/>
          </a:xfrm>
        </p:spPr>
      </p:pic>
      <p:sp>
        <p:nvSpPr>
          <p:cNvPr id="12" name="TextBox 11">
            <a:extLst>
              <a:ext uri="{FF2B5EF4-FFF2-40B4-BE49-F238E27FC236}">
                <a16:creationId xmlns:a16="http://schemas.microsoft.com/office/drawing/2014/main" id="{6215ED54-BC56-4B73-B03F-E5E7511B23F0}"/>
              </a:ext>
            </a:extLst>
          </p:cNvPr>
          <p:cNvSpPr txBox="1"/>
          <p:nvPr/>
        </p:nvSpPr>
        <p:spPr>
          <a:xfrm>
            <a:off x="6855990" y="6533803"/>
            <a:ext cx="1872343" cy="369332"/>
          </a:xfrm>
          <a:prstGeom prst="rect">
            <a:avLst/>
          </a:prstGeom>
          <a:noFill/>
        </p:spPr>
        <p:txBody>
          <a:bodyPr wrap="square" rtlCol="0">
            <a:spAutoFit/>
          </a:bodyPr>
          <a:lstStyle/>
          <a:p>
            <a:r>
              <a:rPr lang="en-IE" dirty="0" err="1">
                <a:solidFill>
                  <a:schemeClr val="accent3"/>
                </a:solidFill>
                <a:hlinkClick r:id="rId4">
                  <a:extLst>
                    <a:ext uri="{A12FA001-AC4F-418D-AE19-62706E023703}">
                      <ahyp:hlinkClr xmlns:ahyp="http://schemas.microsoft.com/office/drawing/2018/hyperlinkcolor" val="tx"/>
                    </a:ext>
                  </a:extLst>
                </a:hlinkClick>
              </a:rPr>
              <a:t>Allikas</a:t>
            </a:r>
            <a:endParaRPr lang="en-IE" dirty="0">
              <a:solidFill>
                <a:schemeClr val="accent3"/>
              </a:solidFill>
            </a:endParaRPr>
          </a:p>
        </p:txBody>
      </p:sp>
      <p:sp>
        <p:nvSpPr>
          <p:cNvPr id="9" name="Text Placeholder 1">
            <a:extLst>
              <a:ext uri="{FF2B5EF4-FFF2-40B4-BE49-F238E27FC236}">
                <a16:creationId xmlns:a16="http://schemas.microsoft.com/office/drawing/2014/main" id="{702D9147-5CCD-43C8-BBBB-2AEE15378571}"/>
              </a:ext>
            </a:extLst>
          </p:cNvPr>
          <p:cNvSpPr txBox="1">
            <a:spLocks/>
          </p:cNvSpPr>
          <p:nvPr/>
        </p:nvSpPr>
        <p:spPr>
          <a:xfrm>
            <a:off x="1688303" y="228600"/>
            <a:ext cx="4716425" cy="5822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t-EE" sz="2800"/>
              <a:t>MÕJU HINDAMINE</a:t>
            </a:r>
            <a:endParaRPr lang="en-US" sz="2800"/>
          </a:p>
          <a:p>
            <a:endParaRPr lang="en-IE" dirty="0"/>
          </a:p>
        </p:txBody>
      </p:sp>
    </p:spTree>
    <p:extLst>
      <p:ext uri="{BB962C8B-B14F-4D97-AF65-F5344CB8AC3E}">
        <p14:creationId xmlns:p14="http://schemas.microsoft.com/office/powerpoint/2010/main" val="89309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158678" y="512099"/>
            <a:ext cx="9404671" cy="2008413"/>
          </a:xfrm>
        </p:spPr>
        <p:txBody>
          <a:bodyPr>
            <a:normAutofit lnSpcReduction="10000"/>
          </a:bodyPr>
          <a:lstStyle/>
          <a:p>
            <a:r>
              <a:rPr lang="fi-FI" dirty="0"/>
              <a:t>DIGITAALSE KODANIKUOSALUSE MEESKONNA DISAINIMINE JA SELLES TÖÖTAMINE</a:t>
            </a:r>
            <a:endParaRPr lang="en-IE" sz="4400"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a:p>
        </p:txBody>
      </p:sp>
      <p:sp>
        <p:nvSpPr>
          <p:cNvPr id="6" name="TextBox 5">
            <a:extLst>
              <a:ext uri="{FF2B5EF4-FFF2-40B4-BE49-F238E27FC236}">
                <a16:creationId xmlns:a16="http://schemas.microsoft.com/office/drawing/2014/main" id="{279B2ED7-049F-4E71-BE09-B04B610F41B5}"/>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Kesktase</a:t>
            </a:r>
            <a:endParaRPr lang="en-IE" sz="2800" b="1" dirty="0">
              <a:solidFill>
                <a:schemeClr val="bg1"/>
              </a:solidFill>
            </a:endParaRPr>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0" y="1258917"/>
            <a:ext cx="5105121" cy="6001643"/>
          </a:xfrm>
          <a:prstGeom prst="rect">
            <a:avLst/>
          </a:prstGeom>
          <a:noFill/>
        </p:spPr>
        <p:txBody>
          <a:bodyPr wrap="square" rtlCol="0">
            <a:spAutoFit/>
          </a:bodyPr>
          <a:lstStyle/>
          <a:p>
            <a:r>
              <a:rPr lang="en-IE" sz="2400" dirty="0" err="1">
                <a:solidFill>
                  <a:schemeClr val="bg1"/>
                </a:solidFill>
              </a:rPr>
              <a:t>Kui</a:t>
            </a:r>
            <a:r>
              <a:rPr lang="en-IE" sz="2400" dirty="0">
                <a:solidFill>
                  <a:schemeClr val="bg1"/>
                </a:solidFill>
              </a:rPr>
              <a:t> </a:t>
            </a:r>
            <a:r>
              <a:rPr lang="en-IE" sz="2400" dirty="0" err="1">
                <a:solidFill>
                  <a:schemeClr val="bg1"/>
                </a:solidFill>
              </a:rPr>
              <a:t>oleme</a:t>
            </a:r>
            <a:r>
              <a:rPr lang="en-IE" sz="2400" dirty="0">
                <a:solidFill>
                  <a:schemeClr val="bg1"/>
                </a:solidFill>
              </a:rPr>
              <a:t> </a:t>
            </a:r>
            <a:r>
              <a:rPr lang="en-IE" sz="2400" dirty="0" err="1">
                <a:solidFill>
                  <a:schemeClr val="bg1"/>
                </a:solidFill>
              </a:rPr>
              <a:t>andmed</a:t>
            </a:r>
            <a:r>
              <a:rPr lang="en-IE" sz="2400" dirty="0">
                <a:solidFill>
                  <a:schemeClr val="bg1"/>
                </a:solidFill>
              </a:rPr>
              <a:t> </a:t>
            </a:r>
            <a:r>
              <a:rPr lang="en-IE" sz="2400" dirty="0" err="1">
                <a:solidFill>
                  <a:schemeClr val="bg1"/>
                </a:solidFill>
              </a:rPr>
              <a:t>kogunud</a:t>
            </a:r>
            <a:r>
              <a:rPr lang="en-IE" sz="2400" dirty="0">
                <a:solidFill>
                  <a:schemeClr val="bg1"/>
                </a:solidFill>
              </a:rPr>
              <a:t> ja </a:t>
            </a:r>
            <a:r>
              <a:rPr lang="en-IE" sz="2400" dirty="0" err="1">
                <a:solidFill>
                  <a:schemeClr val="bg1"/>
                </a:solidFill>
              </a:rPr>
              <a:t>tuvastanud</a:t>
            </a:r>
            <a:r>
              <a:rPr lang="en-IE" sz="2400" dirty="0">
                <a:solidFill>
                  <a:schemeClr val="bg1"/>
                </a:solidFill>
              </a:rPr>
              <a:t> </a:t>
            </a:r>
            <a:r>
              <a:rPr lang="en-IE" sz="2400" dirty="0" err="1">
                <a:solidFill>
                  <a:schemeClr val="bg1"/>
                </a:solidFill>
              </a:rPr>
              <a:t>mõju</a:t>
            </a:r>
            <a:r>
              <a:rPr lang="en-IE" sz="2400" dirty="0">
                <a:solidFill>
                  <a:schemeClr val="bg1"/>
                </a:solidFill>
              </a:rPr>
              <a:t> </a:t>
            </a:r>
            <a:r>
              <a:rPr lang="en-IE" sz="2400" dirty="0" err="1">
                <a:solidFill>
                  <a:schemeClr val="bg1"/>
                </a:solidFill>
              </a:rPr>
              <a:t>valdkonnad</a:t>
            </a:r>
            <a:r>
              <a:rPr lang="en-IE" sz="2400" dirty="0">
                <a:solidFill>
                  <a:schemeClr val="bg1"/>
                </a:solidFill>
              </a:rPr>
              <a:t>, </a:t>
            </a:r>
            <a:r>
              <a:rPr lang="en-IE" sz="2400" dirty="0" err="1">
                <a:solidFill>
                  <a:schemeClr val="bg1"/>
                </a:solidFill>
              </a:rPr>
              <a:t>tuleb</a:t>
            </a:r>
            <a:r>
              <a:rPr lang="en-IE" sz="2400" dirty="0">
                <a:solidFill>
                  <a:schemeClr val="bg1"/>
                </a:solidFill>
              </a:rPr>
              <a:t> </a:t>
            </a:r>
            <a:r>
              <a:rPr lang="en-IE" sz="2400" dirty="0" err="1">
                <a:solidFill>
                  <a:schemeClr val="bg1"/>
                </a:solidFill>
              </a:rPr>
              <a:t>kogutud</a:t>
            </a:r>
            <a:r>
              <a:rPr lang="en-IE" sz="2400" dirty="0">
                <a:solidFill>
                  <a:schemeClr val="bg1"/>
                </a:solidFill>
              </a:rPr>
              <a:t> </a:t>
            </a:r>
            <a:r>
              <a:rPr lang="en-IE" sz="2400" dirty="0" err="1">
                <a:solidFill>
                  <a:schemeClr val="bg1"/>
                </a:solidFill>
              </a:rPr>
              <a:t>teavet</a:t>
            </a:r>
            <a:r>
              <a:rPr lang="en-IE" sz="2400" dirty="0">
                <a:solidFill>
                  <a:schemeClr val="bg1"/>
                </a:solidFill>
              </a:rPr>
              <a:t> </a:t>
            </a:r>
            <a:r>
              <a:rPr lang="en-IE" sz="2400" dirty="0" err="1">
                <a:solidFill>
                  <a:schemeClr val="bg1"/>
                </a:solidFill>
              </a:rPr>
              <a:t>hinnata</a:t>
            </a:r>
            <a:r>
              <a:rPr lang="en-IE" sz="2400" dirty="0">
                <a:solidFill>
                  <a:schemeClr val="bg1"/>
                </a:solidFill>
              </a:rPr>
              <a:t> ja </a:t>
            </a:r>
            <a:r>
              <a:rPr lang="en-IE" sz="2400" dirty="0" err="1">
                <a:solidFill>
                  <a:schemeClr val="bg1"/>
                </a:solidFill>
              </a:rPr>
              <a:t>selle</a:t>
            </a:r>
            <a:r>
              <a:rPr lang="en-IE" sz="2400" dirty="0">
                <a:solidFill>
                  <a:schemeClr val="bg1"/>
                </a:solidFill>
              </a:rPr>
              <a:t> </a:t>
            </a:r>
            <a:r>
              <a:rPr lang="en-IE" sz="2400" dirty="0" err="1">
                <a:solidFill>
                  <a:schemeClr val="bg1"/>
                </a:solidFill>
              </a:rPr>
              <a:t>alusel</a:t>
            </a:r>
            <a:r>
              <a:rPr lang="en-IE" sz="2400" dirty="0">
                <a:solidFill>
                  <a:schemeClr val="bg1"/>
                </a:solidFill>
              </a:rPr>
              <a:t> </a:t>
            </a:r>
            <a:r>
              <a:rPr lang="en-IE" sz="2400" dirty="0" err="1">
                <a:solidFill>
                  <a:schemeClr val="bg1"/>
                </a:solidFill>
              </a:rPr>
              <a:t>tegutseda</a:t>
            </a:r>
            <a:r>
              <a:rPr lang="en-IE" sz="2400" dirty="0">
                <a:solidFill>
                  <a:schemeClr val="bg1"/>
                </a:solidFill>
              </a:rPr>
              <a:t>. </a:t>
            </a:r>
            <a:endParaRPr lang="et-EE" sz="2400" dirty="0">
              <a:solidFill>
                <a:schemeClr val="bg1"/>
              </a:solidFill>
            </a:endParaRPr>
          </a:p>
          <a:p>
            <a:endParaRPr lang="et-EE" sz="2400" dirty="0">
              <a:solidFill>
                <a:schemeClr val="bg1"/>
              </a:solidFill>
            </a:endParaRPr>
          </a:p>
          <a:p>
            <a:r>
              <a:rPr lang="en-IE" sz="2400" dirty="0">
                <a:solidFill>
                  <a:schemeClr val="bg1"/>
                </a:solidFill>
              </a:rPr>
              <a:t>See on </a:t>
            </a:r>
            <a:r>
              <a:rPr lang="en-IE" sz="2400" dirty="0" err="1">
                <a:solidFill>
                  <a:schemeClr val="bg1"/>
                </a:solidFill>
              </a:rPr>
              <a:t>aeg</a:t>
            </a:r>
            <a:r>
              <a:rPr lang="en-IE" sz="2400" dirty="0">
                <a:solidFill>
                  <a:schemeClr val="bg1"/>
                </a:solidFill>
              </a:rPr>
              <a:t>, mil </a:t>
            </a:r>
            <a:r>
              <a:rPr lang="en-IE" sz="2400" dirty="0" err="1">
                <a:solidFill>
                  <a:schemeClr val="bg1"/>
                </a:solidFill>
              </a:rPr>
              <a:t>hinnatakse</a:t>
            </a:r>
            <a:r>
              <a:rPr lang="en-IE" sz="2400" dirty="0">
                <a:solidFill>
                  <a:schemeClr val="bg1"/>
                </a:solidFill>
              </a:rPr>
              <a:t> </a:t>
            </a:r>
            <a:r>
              <a:rPr lang="en-IE" sz="2400" dirty="0" err="1">
                <a:solidFill>
                  <a:schemeClr val="bg1"/>
                </a:solidFill>
              </a:rPr>
              <a:t>projekti</a:t>
            </a:r>
            <a:r>
              <a:rPr lang="en-IE" sz="2400" dirty="0">
                <a:solidFill>
                  <a:schemeClr val="bg1"/>
                </a:solidFill>
              </a:rPr>
              <a:t> </a:t>
            </a:r>
            <a:r>
              <a:rPr lang="en-IE" sz="2400" dirty="0" err="1">
                <a:solidFill>
                  <a:schemeClr val="bg1"/>
                </a:solidFill>
              </a:rPr>
              <a:t>senist</a:t>
            </a:r>
            <a:r>
              <a:rPr lang="en-IE" sz="2400" dirty="0">
                <a:solidFill>
                  <a:schemeClr val="bg1"/>
                </a:solidFill>
              </a:rPr>
              <a:t> </a:t>
            </a:r>
            <a:r>
              <a:rPr lang="en-IE" sz="2400" dirty="0" err="1">
                <a:solidFill>
                  <a:schemeClr val="bg1"/>
                </a:solidFill>
              </a:rPr>
              <a:t>õnnestumist</a:t>
            </a:r>
            <a:r>
              <a:rPr lang="en-IE" sz="2400" dirty="0">
                <a:solidFill>
                  <a:schemeClr val="bg1"/>
                </a:solidFill>
              </a:rPr>
              <a:t> ja </a:t>
            </a:r>
            <a:r>
              <a:rPr lang="en-IE" sz="2400" dirty="0" err="1">
                <a:solidFill>
                  <a:schemeClr val="bg1"/>
                </a:solidFill>
              </a:rPr>
              <a:t>püstitatud</a:t>
            </a:r>
            <a:r>
              <a:rPr lang="en-IE" sz="2400" dirty="0">
                <a:solidFill>
                  <a:schemeClr val="bg1"/>
                </a:solidFill>
              </a:rPr>
              <a:t> (</a:t>
            </a:r>
            <a:r>
              <a:rPr lang="en-IE" sz="2400" dirty="0" err="1">
                <a:solidFill>
                  <a:schemeClr val="bg1"/>
                </a:solidFill>
              </a:rPr>
              <a:t>vahe</a:t>
            </a:r>
            <a:r>
              <a:rPr lang="en-IE" sz="2400" dirty="0">
                <a:solidFill>
                  <a:schemeClr val="bg1"/>
                </a:solidFill>
              </a:rPr>
              <a:t>)</a:t>
            </a:r>
            <a:r>
              <a:rPr lang="en-IE" sz="2400" dirty="0" err="1">
                <a:solidFill>
                  <a:schemeClr val="bg1"/>
                </a:solidFill>
              </a:rPr>
              <a:t>eesmärkide</a:t>
            </a:r>
            <a:r>
              <a:rPr lang="en-IE" sz="2400" dirty="0">
                <a:solidFill>
                  <a:schemeClr val="bg1"/>
                </a:solidFill>
              </a:rPr>
              <a:t> </a:t>
            </a:r>
            <a:r>
              <a:rPr lang="en-IE" sz="2400" dirty="0" err="1">
                <a:solidFill>
                  <a:schemeClr val="bg1"/>
                </a:solidFill>
              </a:rPr>
              <a:t>saavutatust</a:t>
            </a:r>
            <a:r>
              <a:rPr lang="en-IE" sz="2400" dirty="0">
                <a:solidFill>
                  <a:schemeClr val="bg1"/>
                </a:solidFill>
              </a:rPr>
              <a:t>. </a:t>
            </a:r>
            <a:endParaRPr lang="et-EE" sz="2400" dirty="0">
              <a:solidFill>
                <a:schemeClr val="bg1"/>
              </a:solidFill>
            </a:endParaRPr>
          </a:p>
          <a:p>
            <a:r>
              <a:rPr lang="en-IE" sz="2400" dirty="0">
                <a:solidFill>
                  <a:schemeClr val="bg1"/>
                </a:solidFill>
              </a:rPr>
              <a:t>Kas </a:t>
            </a:r>
            <a:r>
              <a:rPr lang="en-IE" sz="2400" dirty="0" err="1">
                <a:solidFill>
                  <a:schemeClr val="bg1"/>
                </a:solidFill>
              </a:rPr>
              <a:t>projekt</a:t>
            </a:r>
            <a:r>
              <a:rPr lang="en-IE" sz="2400" dirty="0">
                <a:solidFill>
                  <a:schemeClr val="bg1"/>
                </a:solidFill>
              </a:rPr>
              <a:t> on </a:t>
            </a:r>
            <a:r>
              <a:rPr lang="en-IE" sz="2400" dirty="0" err="1">
                <a:solidFill>
                  <a:schemeClr val="bg1"/>
                </a:solidFill>
              </a:rPr>
              <a:t>õigel</a:t>
            </a:r>
            <a:r>
              <a:rPr lang="en-IE" sz="2400" dirty="0">
                <a:solidFill>
                  <a:schemeClr val="bg1"/>
                </a:solidFill>
              </a:rPr>
              <a:t> </a:t>
            </a:r>
            <a:r>
              <a:rPr lang="en-IE" sz="2400" dirty="0" err="1">
                <a:solidFill>
                  <a:schemeClr val="bg1"/>
                </a:solidFill>
              </a:rPr>
              <a:t>teel</a:t>
            </a:r>
            <a:r>
              <a:rPr lang="en-IE" sz="2400" dirty="0">
                <a:solidFill>
                  <a:schemeClr val="bg1"/>
                </a:solidFill>
              </a:rPr>
              <a:t>? Kas (</a:t>
            </a:r>
            <a:r>
              <a:rPr lang="en-IE" sz="2400" dirty="0" err="1">
                <a:solidFill>
                  <a:schemeClr val="bg1"/>
                </a:solidFill>
              </a:rPr>
              <a:t>vahe</a:t>
            </a:r>
            <a:r>
              <a:rPr lang="en-IE" sz="2400" dirty="0">
                <a:solidFill>
                  <a:schemeClr val="bg1"/>
                </a:solidFill>
              </a:rPr>
              <a:t>)</a:t>
            </a:r>
            <a:r>
              <a:rPr lang="en-IE" sz="2400" dirty="0" err="1">
                <a:solidFill>
                  <a:schemeClr val="bg1"/>
                </a:solidFill>
              </a:rPr>
              <a:t>eesmärgid</a:t>
            </a:r>
            <a:r>
              <a:rPr lang="en-IE" sz="2400" dirty="0">
                <a:solidFill>
                  <a:schemeClr val="bg1"/>
                </a:solidFill>
              </a:rPr>
              <a:t> on </a:t>
            </a:r>
            <a:r>
              <a:rPr lang="en-IE" sz="2400" dirty="0" err="1">
                <a:solidFill>
                  <a:schemeClr val="bg1"/>
                </a:solidFill>
              </a:rPr>
              <a:t>täidetud</a:t>
            </a:r>
            <a:r>
              <a:rPr lang="en-IE" sz="2400" dirty="0">
                <a:solidFill>
                  <a:schemeClr val="bg1"/>
                </a:solidFill>
              </a:rPr>
              <a:t>? </a:t>
            </a:r>
            <a:r>
              <a:rPr lang="en-IE" sz="2400" dirty="0" err="1">
                <a:solidFill>
                  <a:schemeClr val="bg1"/>
                </a:solidFill>
              </a:rPr>
              <a:t>Mida</a:t>
            </a:r>
            <a:r>
              <a:rPr lang="en-IE" sz="2400" dirty="0">
                <a:solidFill>
                  <a:schemeClr val="bg1"/>
                </a:solidFill>
              </a:rPr>
              <a:t> </a:t>
            </a:r>
            <a:r>
              <a:rPr lang="en-IE" sz="2400" dirty="0" err="1">
                <a:solidFill>
                  <a:schemeClr val="bg1"/>
                </a:solidFill>
              </a:rPr>
              <a:t>saaks</a:t>
            </a:r>
            <a:r>
              <a:rPr lang="en-IE" sz="2400" dirty="0">
                <a:solidFill>
                  <a:schemeClr val="bg1"/>
                </a:solidFill>
              </a:rPr>
              <a:t> </a:t>
            </a:r>
            <a:r>
              <a:rPr lang="en-IE" sz="2400" dirty="0" err="1">
                <a:solidFill>
                  <a:schemeClr val="bg1"/>
                </a:solidFill>
              </a:rPr>
              <a:t>teha</a:t>
            </a:r>
            <a:r>
              <a:rPr lang="en-IE" sz="2400" dirty="0">
                <a:solidFill>
                  <a:schemeClr val="bg1"/>
                </a:solidFill>
              </a:rPr>
              <a:t> </a:t>
            </a:r>
            <a:r>
              <a:rPr lang="en-IE" sz="2400" dirty="0" err="1">
                <a:solidFill>
                  <a:schemeClr val="bg1"/>
                </a:solidFill>
              </a:rPr>
              <a:t>teisiti</a:t>
            </a:r>
            <a:r>
              <a:rPr lang="en-IE" sz="2400" dirty="0">
                <a:solidFill>
                  <a:schemeClr val="bg1"/>
                </a:solidFill>
              </a:rPr>
              <a:t> </a:t>
            </a:r>
            <a:r>
              <a:rPr lang="en-IE" sz="2400" dirty="0" err="1">
                <a:solidFill>
                  <a:schemeClr val="bg1"/>
                </a:solidFill>
              </a:rPr>
              <a:t>või</a:t>
            </a:r>
            <a:r>
              <a:rPr lang="en-IE" sz="2400" dirty="0">
                <a:solidFill>
                  <a:schemeClr val="bg1"/>
                </a:solidFill>
              </a:rPr>
              <a:t> </a:t>
            </a:r>
            <a:r>
              <a:rPr lang="en-IE" sz="2400" dirty="0" err="1">
                <a:solidFill>
                  <a:schemeClr val="bg1"/>
                </a:solidFill>
              </a:rPr>
              <a:t>tõhusamalt</a:t>
            </a:r>
            <a:r>
              <a:rPr lang="en-IE" sz="2400" dirty="0">
                <a:solidFill>
                  <a:schemeClr val="bg1"/>
                </a:solidFill>
              </a:rPr>
              <a:t>? </a:t>
            </a:r>
            <a:endParaRPr lang="et-EE" sz="2400" dirty="0">
              <a:solidFill>
                <a:schemeClr val="bg1"/>
              </a:solidFill>
            </a:endParaRPr>
          </a:p>
          <a:p>
            <a:endParaRPr lang="et-EE" sz="2400" dirty="0">
              <a:solidFill>
                <a:schemeClr val="bg1"/>
              </a:solidFill>
            </a:endParaRPr>
          </a:p>
          <a:p>
            <a:r>
              <a:rPr lang="en-IE" sz="2400" dirty="0" err="1">
                <a:solidFill>
                  <a:schemeClr val="bg1"/>
                </a:solidFill>
              </a:rPr>
              <a:t>Selles</a:t>
            </a:r>
            <a:r>
              <a:rPr lang="en-IE" sz="2400" dirty="0">
                <a:solidFill>
                  <a:schemeClr val="bg1"/>
                </a:solidFill>
              </a:rPr>
              <a:t> </a:t>
            </a:r>
            <a:r>
              <a:rPr lang="en-IE" sz="2400" dirty="0" err="1">
                <a:solidFill>
                  <a:schemeClr val="bg1"/>
                </a:solidFill>
              </a:rPr>
              <a:t>etapis</a:t>
            </a:r>
            <a:r>
              <a:rPr lang="en-IE" sz="2400" dirty="0">
                <a:solidFill>
                  <a:schemeClr val="bg1"/>
                </a:solidFill>
              </a:rPr>
              <a:t> on </a:t>
            </a:r>
            <a:r>
              <a:rPr lang="en-IE" sz="2400" dirty="0" err="1">
                <a:solidFill>
                  <a:schemeClr val="bg1"/>
                </a:solidFill>
              </a:rPr>
              <a:t>oluline</a:t>
            </a:r>
            <a:r>
              <a:rPr lang="en-IE" sz="2400" dirty="0">
                <a:solidFill>
                  <a:schemeClr val="bg1"/>
                </a:solidFill>
              </a:rPr>
              <a:t> </a:t>
            </a:r>
            <a:r>
              <a:rPr lang="en-IE" sz="2400" dirty="0" err="1">
                <a:solidFill>
                  <a:schemeClr val="bg1"/>
                </a:solidFill>
              </a:rPr>
              <a:t>kogu</a:t>
            </a:r>
            <a:r>
              <a:rPr lang="en-IE" sz="2400" dirty="0">
                <a:solidFill>
                  <a:schemeClr val="bg1"/>
                </a:solidFill>
              </a:rPr>
              <a:t> </a:t>
            </a:r>
            <a:r>
              <a:rPr lang="en-IE" sz="2400" dirty="0" err="1">
                <a:solidFill>
                  <a:schemeClr val="bg1"/>
                </a:solidFill>
              </a:rPr>
              <a:t>teavet</a:t>
            </a:r>
            <a:r>
              <a:rPr lang="en-IE" sz="2400" dirty="0">
                <a:solidFill>
                  <a:schemeClr val="bg1"/>
                </a:solidFill>
              </a:rPr>
              <a:t> </a:t>
            </a:r>
            <a:r>
              <a:rPr lang="en-IE" sz="2400" dirty="0" err="1">
                <a:solidFill>
                  <a:schemeClr val="bg1"/>
                </a:solidFill>
              </a:rPr>
              <a:t>hästi</a:t>
            </a:r>
            <a:r>
              <a:rPr lang="en-IE" sz="2400" dirty="0">
                <a:solidFill>
                  <a:schemeClr val="bg1"/>
                </a:solidFill>
              </a:rPr>
              <a:t> </a:t>
            </a:r>
            <a:r>
              <a:rPr lang="en-IE" sz="2400" dirty="0" err="1">
                <a:solidFill>
                  <a:schemeClr val="bg1"/>
                </a:solidFill>
              </a:rPr>
              <a:t>hinnata</a:t>
            </a:r>
            <a:r>
              <a:rPr lang="en-IE" sz="2400" dirty="0">
                <a:solidFill>
                  <a:schemeClr val="bg1"/>
                </a:solidFill>
              </a:rPr>
              <a:t>, et </a:t>
            </a:r>
            <a:r>
              <a:rPr lang="en-IE" sz="2400" dirty="0" err="1">
                <a:solidFill>
                  <a:schemeClr val="bg1"/>
                </a:solidFill>
              </a:rPr>
              <a:t>tagada</a:t>
            </a:r>
            <a:r>
              <a:rPr lang="en-IE" sz="2400" dirty="0">
                <a:solidFill>
                  <a:schemeClr val="bg1"/>
                </a:solidFill>
              </a:rPr>
              <a:t> </a:t>
            </a:r>
            <a:r>
              <a:rPr lang="en-IE" sz="2400" dirty="0" err="1">
                <a:solidFill>
                  <a:schemeClr val="bg1"/>
                </a:solidFill>
              </a:rPr>
              <a:t>projekti</a:t>
            </a:r>
            <a:r>
              <a:rPr lang="en-IE" sz="2400" dirty="0">
                <a:solidFill>
                  <a:schemeClr val="bg1"/>
                </a:solidFill>
              </a:rPr>
              <a:t> </a:t>
            </a:r>
            <a:r>
              <a:rPr lang="en-IE" sz="2400" dirty="0" err="1">
                <a:solidFill>
                  <a:schemeClr val="bg1"/>
                </a:solidFill>
              </a:rPr>
              <a:t>edu</a:t>
            </a:r>
            <a:r>
              <a:rPr lang="en-IE" sz="2400" dirty="0">
                <a:solidFill>
                  <a:schemeClr val="bg1"/>
                </a:solidFill>
              </a:rPr>
              <a:t> </a:t>
            </a:r>
            <a:r>
              <a:rPr lang="en-IE" sz="2400" dirty="0" err="1">
                <a:solidFill>
                  <a:schemeClr val="bg1"/>
                </a:solidFill>
              </a:rPr>
              <a:t>tulevikus</a:t>
            </a:r>
            <a:r>
              <a:rPr lang="en-IE" sz="2400" dirty="0">
                <a:solidFill>
                  <a:schemeClr val="bg1"/>
                </a:solidFill>
              </a:rPr>
              <a:t>.</a:t>
            </a:r>
          </a:p>
          <a:p>
            <a:endParaRPr lang="en-IE" sz="2400" dirty="0">
              <a:solidFill>
                <a:schemeClr val="bg1"/>
              </a:solidFill>
            </a:endParaRPr>
          </a:p>
        </p:txBody>
      </p:sp>
      <p:pic>
        <p:nvPicPr>
          <p:cNvPr id="6" name="Picture Placeholder 5">
            <a:extLst>
              <a:ext uri="{FF2B5EF4-FFF2-40B4-BE49-F238E27FC236}">
                <a16:creationId xmlns:a16="http://schemas.microsoft.com/office/drawing/2014/main" id="{09C08AD7-EF94-4CAF-9A3F-C950BFDB36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9" name="TextBox 8">
            <a:extLst>
              <a:ext uri="{FF2B5EF4-FFF2-40B4-BE49-F238E27FC236}">
                <a16:creationId xmlns:a16="http://schemas.microsoft.com/office/drawing/2014/main" id="{E4DC8668-1442-4FD5-AC24-AE5C79F6E6CD}"/>
              </a:ext>
            </a:extLst>
          </p:cNvPr>
          <p:cNvSpPr txBox="1"/>
          <p:nvPr/>
        </p:nvSpPr>
        <p:spPr>
          <a:xfrm>
            <a:off x="6825936" y="6541621"/>
            <a:ext cx="1872343" cy="369332"/>
          </a:xfrm>
          <a:prstGeom prst="rect">
            <a:avLst/>
          </a:prstGeom>
          <a:noFill/>
        </p:spPr>
        <p:txBody>
          <a:bodyPr wrap="square" rtlCol="0">
            <a:spAutoFit/>
          </a:bodyPr>
          <a:lstStyle/>
          <a:p>
            <a:r>
              <a:rPr lang="en-IE" dirty="0" err="1">
                <a:solidFill>
                  <a:schemeClr val="accent3"/>
                </a:solidFill>
                <a:hlinkClick r:id="rId4">
                  <a:extLst>
                    <a:ext uri="{A12FA001-AC4F-418D-AE19-62706E023703}">
                      <ahyp:hlinkClr xmlns:ahyp="http://schemas.microsoft.com/office/drawing/2018/hyperlinkcolor" val="tx"/>
                    </a:ext>
                  </a:extLst>
                </a:hlinkClick>
              </a:rPr>
              <a:t>Allikas</a:t>
            </a:r>
            <a:endParaRPr lang="en-IE" dirty="0">
              <a:solidFill>
                <a:schemeClr val="accent3"/>
              </a:solidFill>
            </a:endParaRPr>
          </a:p>
        </p:txBody>
      </p:sp>
      <p:sp>
        <p:nvSpPr>
          <p:cNvPr id="10" name="Text Placeholder 1">
            <a:extLst>
              <a:ext uri="{FF2B5EF4-FFF2-40B4-BE49-F238E27FC236}">
                <a16:creationId xmlns:a16="http://schemas.microsoft.com/office/drawing/2014/main" id="{A446BD8E-A20C-4C7D-B5E2-C203219AC104}"/>
              </a:ext>
            </a:extLst>
          </p:cNvPr>
          <p:cNvSpPr txBox="1">
            <a:spLocks/>
          </p:cNvSpPr>
          <p:nvPr/>
        </p:nvSpPr>
        <p:spPr>
          <a:xfrm>
            <a:off x="1688303" y="228600"/>
            <a:ext cx="4716425" cy="5822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t-EE" sz="2800"/>
              <a:t>MÕJU HINDAMINE</a:t>
            </a:r>
            <a:endParaRPr lang="en-US" sz="2800"/>
          </a:p>
          <a:p>
            <a:endParaRPr lang="en-IE" dirty="0"/>
          </a:p>
        </p:txBody>
      </p:sp>
    </p:spTree>
    <p:extLst>
      <p:ext uri="{BB962C8B-B14F-4D97-AF65-F5344CB8AC3E}">
        <p14:creationId xmlns:p14="http://schemas.microsoft.com/office/powerpoint/2010/main" val="312116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ED741CBA-243B-423A-9900-DCE5856EC8D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22230" r="22230"/>
          <a:stretch/>
        </p:blipFill>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607052"/>
            <a:ext cx="5306291" cy="4524315"/>
          </a:xfrm>
          <a:prstGeom prst="rect">
            <a:avLst/>
          </a:prstGeom>
          <a:noFill/>
        </p:spPr>
        <p:txBody>
          <a:bodyPr wrap="square" rtlCol="0">
            <a:spAutoFit/>
          </a:bodyPr>
          <a:lstStyle/>
          <a:p>
            <a:r>
              <a:rPr lang="et-EE" sz="2400" dirty="0">
                <a:solidFill>
                  <a:schemeClr val="bg1"/>
                </a:solidFill>
              </a:rPr>
              <a:t>Soovitame järgnevaid allikaid ja artikleid täiendavaks lugemiseks: </a:t>
            </a:r>
            <a:endParaRPr lang="en-IE" sz="2400" dirty="0">
              <a:solidFill>
                <a:schemeClr val="bg1"/>
              </a:solidFill>
            </a:endParaRPr>
          </a:p>
          <a:p>
            <a:endParaRPr lang="et-EE" sz="2400" dirty="0">
              <a:solidFill>
                <a:schemeClr val="bg1"/>
              </a:solidFill>
              <a:hlinkClick r:id="rId4">
                <a:extLst>
                  <a:ext uri="{A12FA001-AC4F-418D-AE19-62706E023703}">
                    <ahyp:hlinkClr xmlns:ahyp="http://schemas.microsoft.com/office/drawing/2018/hyperlinkcolor" val="tx"/>
                  </a:ext>
                </a:extLst>
              </a:hlinkClick>
            </a:endParaRPr>
          </a:p>
          <a:p>
            <a:r>
              <a:rPr lang="en-IE" sz="2400" dirty="0">
                <a:solidFill>
                  <a:schemeClr val="bg1"/>
                </a:solidFill>
                <a:hlinkClick r:id="rId4">
                  <a:extLst>
                    <a:ext uri="{A12FA001-AC4F-418D-AE19-62706E023703}">
                      <ahyp:hlinkClr xmlns:ahyp="http://schemas.microsoft.com/office/drawing/2018/hyperlinkcolor" val="tx"/>
                    </a:ext>
                  </a:extLst>
                </a:hlinkClick>
              </a:rPr>
              <a:t>How to evaluate community projects</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5">
                  <a:extLst>
                    <a:ext uri="{A12FA001-AC4F-418D-AE19-62706E023703}">
                      <ahyp:hlinkClr xmlns:ahyp="http://schemas.microsoft.com/office/drawing/2018/hyperlinkcolor" val="tx"/>
                    </a:ext>
                  </a:extLst>
                </a:hlinkClick>
              </a:rPr>
              <a:t>5 ways to measure a project’s success</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6">
                  <a:extLst>
                    <a:ext uri="{A12FA001-AC4F-418D-AE19-62706E023703}">
                      <ahyp:hlinkClr xmlns:ahyp="http://schemas.microsoft.com/office/drawing/2018/hyperlinkcolor" val="tx"/>
                    </a:ext>
                  </a:extLst>
                </a:hlinkClick>
              </a:rPr>
              <a:t>Improving your project evaluation process</a:t>
            </a:r>
            <a:endParaRPr lang="en-IE" sz="2400" dirty="0">
              <a:solidFill>
                <a:schemeClr val="bg1"/>
              </a:solidFill>
            </a:endParaRP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sp>
        <p:nvSpPr>
          <p:cNvPr id="9" name="TextBox 8">
            <a:extLst>
              <a:ext uri="{FF2B5EF4-FFF2-40B4-BE49-F238E27FC236}">
                <a16:creationId xmlns:a16="http://schemas.microsoft.com/office/drawing/2014/main" id="{4AAB4C4F-A4BC-49E5-993E-6B06C052D5C2}"/>
              </a:ext>
            </a:extLst>
          </p:cNvPr>
          <p:cNvSpPr txBox="1"/>
          <p:nvPr/>
        </p:nvSpPr>
        <p:spPr>
          <a:xfrm>
            <a:off x="1744840" y="600210"/>
            <a:ext cx="4898684" cy="954107"/>
          </a:xfrm>
          <a:prstGeom prst="rect">
            <a:avLst/>
          </a:prstGeom>
          <a:noFill/>
        </p:spPr>
        <p:txBody>
          <a:bodyPr wrap="square" rtlCol="0">
            <a:spAutoFit/>
          </a:bodyPr>
          <a:lstStyle/>
          <a:p>
            <a:pPr algn="ctr"/>
            <a:r>
              <a:rPr lang="et-EE" sz="2800" dirty="0">
                <a:solidFill>
                  <a:schemeClr val="bg1"/>
                </a:solidFill>
              </a:rPr>
              <a:t>ALLIKAD JA LISAMATERJALID</a:t>
            </a:r>
            <a:endParaRPr lang="en-US" sz="2800" dirty="0">
              <a:solidFill>
                <a:schemeClr val="bg1"/>
              </a:solidFill>
            </a:endParaRPr>
          </a:p>
          <a:p>
            <a:pPr algn="ctr"/>
            <a:endParaRPr lang="en-IE" sz="2800" dirty="0">
              <a:solidFill>
                <a:schemeClr val="bg1"/>
              </a:solidFill>
            </a:endParaRPr>
          </a:p>
        </p:txBody>
      </p:sp>
    </p:spTree>
    <p:extLst>
      <p:ext uri="{BB962C8B-B14F-4D97-AF65-F5344CB8AC3E}">
        <p14:creationId xmlns:p14="http://schemas.microsoft.com/office/powerpoint/2010/main" val="2474631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265424" y="812113"/>
            <a:ext cx="8966521" cy="1656716"/>
          </a:xfrm>
        </p:spPr>
        <p:txBody>
          <a:bodyPr>
            <a:normAutofit/>
          </a:bodyPr>
          <a:lstStyle/>
          <a:p>
            <a:r>
              <a:rPr lang="et-EE" sz="4400" dirty="0"/>
              <a:t>4. </a:t>
            </a:r>
            <a:r>
              <a:rPr lang="en-US" sz="4400" dirty="0"/>
              <a:t>MO</a:t>
            </a:r>
            <a:r>
              <a:rPr lang="et-EE" sz="4400" dirty="0"/>
              <a:t>O</a:t>
            </a:r>
            <a:r>
              <a:rPr lang="en-US" sz="4400" dirty="0"/>
              <a:t>DUL</a:t>
            </a:r>
            <a:r>
              <a:rPr lang="et-EE" sz="4400" dirty="0"/>
              <a:t>I VIDEOD JA HARJUTUSED</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42"/>
          <p:cNvSpPr>
            <a:spLocks noGrp="1"/>
          </p:cNvSpPr>
          <p:nvPr>
            <p:ph type="pic" idx="2"/>
          </p:nvPr>
        </p:nvSpPr>
        <p:spPr>
          <a:xfrm>
            <a:off x="7061200" y="1203325"/>
            <a:ext cx="5130800" cy="3913188"/>
          </a:xfrm>
          <a:prstGeom prst="rect">
            <a:avLst/>
          </a:prstGeom>
          <a:solidFill>
            <a:schemeClr val="lt1"/>
          </a:solidFill>
          <a:ln>
            <a:noFill/>
          </a:ln>
        </p:spPr>
      </p:sp>
      <p:sp>
        <p:nvSpPr>
          <p:cNvPr id="1105" name="Google Shape;1105;p42"/>
          <p:cNvSpPr txBox="1">
            <a:spLocks noGrp="1"/>
          </p:cNvSpPr>
          <p:nvPr>
            <p:ph type="body" idx="1"/>
          </p:nvPr>
        </p:nvSpPr>
        <p:spPr>
          <a:xfrm>
            <a:off x="831350" y="3594100"/>
            <a:ext cx="5029134" cy="245882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385C"/>
              </a:buClr>
              <a:buSzPts val="2400"/>
              <a:buNone/>
            </a:pPr>
            <a:r>
              <a:rPr lang="et-EE" dirty="0"/>
              <a:t>Vaata videot:</a:t>
            </a:r>
            <a:endParaRPr dirty="0"/>
          </a:p>
          <a:p>
            <a:pPr marL="0" lvl="0" indent="0" algn="l" rtl="0">
              <a:lnSpc>
                <a:spcPct val="90000"/>
              </a:lnSpc>
              <a:spcBef>
                <a:spcPts val="1000"/>
              </a:spcBef>
              <a:spcAft>
                <a:spcPts val="0"/>
              </a:spcAft>
              <a:buClr>
                <a:srgbClr val="23385C"/>
              </a:buClr>
              <a:buSzPts val="2400"/>
              <a:buNone/>
            </a:pPr>
            <a:endParaRPr dirty="0"/>
          </a:p>
          <a:p>
            <a:pPr marL="0" lvl="0" indent="0" algn="l" rtl="0">
              <a:lnSpc>
                <a:spcPct val="90000"/>
              </a:lnSpc>
              <a:spcBef>
                <a:spcPts val="1000"/>
              </a:spcBef>
              <a:spcAft>
                <a:spcPts val="0"/>
              </a:spcAft>
              <a:buClr>
                <a:srgbClr val="23385C"/>
              </a:buClr>
              <a:buSzPts val="2400"/>
              <a:buNone/>
            </a:pPr>
            <a:r>
              <a:rPr lang="en-US" dirty="0"/>
              <a:t>https://www.youtube.com/watch?v=TPDLD35_hgE</a:t>
            </a:r>
            <a:endParaRPr dirty="0"/>
          </a:p>
        </p:txBody>
      </p:sp>
      <p:sp>
        <p:nvSpPr>
          <p:cNvPr id="1106" name="Google Shape;1106;p42"/>
          <p:cNvSpPr txBox="1">
            <a:spLocks noGrp="1"/>
          </p:cNvSpPr>
          <p:nvPr>
            <p:ph type="body" idx="3"/>
          </p:nvPr>
        </p:nvSpPr>
        <p:spPr>
          <a:xfrm>
            <a:off x="604326" y="484187"/>
            <a:ext cx="5113283" cy="23385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t-EE" sz="2800" b="1" dirty="0"/>
              <a:t>VAATA</a:t>
            </a:r>
            <a:endParaRPr dirty="0"/>
          </a:p>
          <a:p>
            <a:pPr marL="0" lvl="0" indent="0" algn="l" rtl="0">
              <a:lnSpc>
                <a:spcPct val="90000"/>
              </a:lnSpc>
              <a:spcBef>
                <a:spcPts val="1000"/>
              </a:spcBef>
              <a:spcAft>
                <a:spcPts val="0"/>
              </a:spcAft>
              <a:buClr>
                <a:schemeClr val="lt1"/>
              </a:buClr>
              <a:buSzPts val="3100"/>
              <a:buNone/>
            </a:pPr>
            <a:endParaRPr sz="3100" b="1" dirty="0"/>
          </a:p>
          <a:p>
            <a:pPr marL="0" lvl="0" indent="0" algn="l" rtl="0">
              <a:lnSpc>
                <a:spcPct val="90000"/>
              </a:lnSpc>
              <a:spcBef>
                <a:spcPts val="1000"/>
              </a:spcBef>
              <a:spcAft>
                <a:spcPts val="0"/>
              </a:spcAft>
              <a:buClr>
                <a:schemeClr val="lt1"/>
              </a:buClr>
              <a:buSzPts val="2400"/>
              <a:buNone/>
            </a:pPr>
            <a:r>
              <a:rPr lang="en-US" sz="2400" dirty="0"/>
              <a:t>D</a:t>
            </a:r>
            <a:r>
              <a:rPr lang="et-EE" sz="2400" dirty="0"/>
              <a:t>ISAINMÕTLEMINE SOTSIAALSE INNOVATSIOONI PROJEKTIDES</a:t>
            </a:r>
            <a:endParaRPr sz="2400" dirty="0"/>
          </a:p>
        </p:txBody>
      </p:sp>
      <p:pic>
        <p:nvPicPr>
          <p:cNvPr id="1107" name="Google Shape;1107;p42" title="Design Thinking in Social Innovation Projects"/>
          <p:cNvPicPr preferRelativeResize="0"/>
          <p:nvPr/>
        </p:nvPicPr>
        <p:blipFill rotWithShape="1">
          <a:blip r:embed="rId3">
            <a:alphaModFix/>
          </a:blip>
          <a:srcRect/>
          <a:stretch/>
        </p:blipFill>
        <p:spPr>
          <a:xfrm>
            <a:off x="7061200" y="1203325"/>
            <a:ext cx="5150488" cy="39131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7"/>
                                        </p:tgtEl>
                                        <p:attrNameLst>
                                          <p:attrName>style.visibility</p:attrName>
                                        </p:attrNameLst>
                                      </p:cBhvr>
                                      <p:to>
                                        <p:strVal val="visible"/>
                                      </p:to>
                                    </p:set>
                                    <p:animEffect transition="in" filter="fade">
                                      <p:cBhvr>
                                        <p:cTn id="7" dur="1"/>
                                        <p:tgtEl>
                                          <p:spTgt spid="1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43"/>
          <p:cNvSpPr>
            <a:spLocks noGrp="1"/>
          </p:cNvSpPr>
          <p:nvPr>
            <p:ph type="pic" idx="2"/>
          </p:nvPr>
        </p:nvSpPr>
        <p:spPr>
          <a:xfrm>
            <a:off x="7061200" y="1203325"/>
            <a:ext cx="5130800" cy="3913188"/>
          </a:xfrm>
          <a:prstGeom prst="rect">
            <a:avLst/>
          </a:prstGeom>
          <a:solidFill>
            <a:schemeClr val="lt1"/>
          </a:solidFill>
          <a:ln>
            <a:noFill/>
          </a:ln>
        </p:spPr>
      </p:sp>
      <p:sp>
        <p:nvSpPr>
          <p:cNvPr id="1113" name="Google Shape;1113;p43"/>
          <p:cNvSpPr txBox="1">
            <a:spLocks noGrp="1"/>
          </p:cNvSpPr>
          <p:nvPr>
            <p:ph type="body" idx="1"/>
          </p:nvPr>
        </p:nvSpPr>
        <p:spPr>
          <a:xfrm>
            <a:off x="831350" y="3594100"/>
            <a:ext cx="5029134" cy="245882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385C"/>
              </a:buClr>
              <a:buSzPts val="2400"/>
              <a:buNone/>
            </a:pPr>
            <a:r>
              <a:rPr lang="et-EE" dirty="0"/>
              <a:t>Vaata videot: </a:t>
            </a:r>
          </a:p>
          <a:p>
            <a:pPr marL="0" lvl="0" indent="0" algn="l" rtl="0">
              <a:lnSpc>
                <a:spcPct val="90000"/>
              </a:lnSpc>
              <a:spcBef>
                <a:spcPts val="0"/>
              </a:spcBef>
              <a:spcAft>
                <a:spcPts val="0"/>
              </a:spcAft>
              <a:buClr>
                <a:srgbClr val="23385C"/>
              </a:buClr>
              <a:buSzPts val="2400"/>
              <a:buNone/>
            </a:pPr>
            <a:endParaRPr dirty="0"/>
          </a:p>
          <a:p>
            <a:pPr marL="0" lvl="0" indent="0" algn="l" rtl="0">
              <a:lnSpc>
                <a:spcPct val="90000"/>
              </a:lnSpc>
              <a:spcBef>
                <a:spcPts val="1000"/>
              </a:spcBef>
              <a:spcAft>
                <a:spcPts val="0"/>
              </a:spcAft>
              <a:buClr>
                <a:srgbClr val="23385C"/>
              </a:buClr>
              <a:buSzPts val="2400"/>
              <a:buNone/>
            </a:pPr>
            <a:r>
              <a:rPr lang="en-US" dirty="0"/>
              <a:t>https://www.youtube.com/watch?v=VxXt-JMX0Fg</a:t>
            </a:r>
            <a:endParaRPr dirty="0"/>
          </a:p>
        </p:txBody>
      </p:sp>
      <p:sp>
        <p:nvSpPr>
          <p:cNvPr id="1114" name="Google Shape;1114;p43"/>
          <p:cNvSpPr txBox="1">
            <a:spLocks noGrp="1"/>
          </p:cNvSpPr>
          <p:nvPr>
            <p:ph type="body" idx="3"/>
          </p:nvPr>
        </p:nvSpPr>
        <p:spPr>
          <a:xfrm>
            <a:off x="604326" y="633274"/>
            <a:ext cx="5113283" cy="23385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t-EE" sz="2800" b="1" dirty="0"/>
              <a:t>VAATA</a:t>
            </a:r>
            <a:endParaRPr dirty="0"/>
          </a:p>
          <a:p>
            <a:pPr marL="0" lvl="0" indent="0" algn="l" rtl="0">
              <a:lnSpc>
                <a:spcPct val="90000"/>
              </a:lnSpc>
              <a:spcBef>
                <a:spcPts val="1000"/>
              </a:spcBef>
              <a:spcAft>
                <a:spcPts val="0"/>
              </a:spcAft>
              <a:buClr>
                <a:schemeClr val="lt1"/>
              </a:buClr>
              <a:buSzPts val="3100"/>
              <a:buNone/>
            </a:pPr>
            <a:endParaRPr sz="3100" b="1" dirty="0"/>
          </a:p>
          <a:p>
            <a:pPr marL="0" lvl="0" indent="0" algn="l" rtl="0">
              <a:lnSpc>
                <a:spcPct val="90000"/>
              </a:lnSpc>
              <a:spcBef>
                <a:spcPts val="1000"/>
              </a:spcBef>
              <a:spcAft>
                <a:spcPts val="0"/>
              </a:spcAft>
              <a:buClr>
                <a:schemeClr val="lt1"/>
              </a:buClr>
              <a:buSzPts val="2400"/>
              <a:buNone/>
            </a:pPr>
            <a:r>
              <a:rPr lang="en-US" sz="2400" dirty="0"/>
              <a:t>PROJE</a:t>
            </a:r>
            <a:r>
              <a:rPr lang="et-EE" sz="2400" dirty="0"/>
              <a:t>KTIJUHTIMISE PRAKTIKAD: INNOVATSIOON JA KOOSLOOME </a:t>
            </a:r>
            <a:endParaRPr sz="2400" dirty="0"/>
          </a:p>
        </p:txBody>
      </p:sp>
      <p:pic>
        <p:nvPicPr>
          <p:cNvPr id="1115" name="Google Shape;1115;p43" title="Project Management Best Practices for Innovation and Co-Creation - Project Management Training"/>
          <p:cNvPicPr preferRelativeResize="0"/>
          <p:nvPr/>
        </p:nvPicPr>
        <p:blipFill rotWithShape="1">
          <a:blip r:embed="rId3">
            <a:alphaModFix/>
          </a:blip>
          <a:srcRect/>
          <a:stretch/>
        </p:blipFill>
        <p:spPr>
          <a:xfrm>
            <a:off x="7061200" y="1203325"/>
            <a:ext cx="5126057" cy="39093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5"/>
                                        </p:tgtEl>
                                        <p:attrNameLst>
                                          <p:attrName>style.visibility</p:attrName>
                                        </p:attrNameLst>
                                      </p:cBhvr>
                                      <p:to>
                                        <p:strVal val="visible"/>
                                      </p:to>
                                    </p:set>
                                    <p:animEffect transition="in" filter="fade">
                                      <p:cBhvr>
                                        <p:cTn id="7" dur="1"/>
                                        <p:tgtEl>
                                          <p:spTgt spid="1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et-EE" dirty="0"/>
              <a:t>Vaata videot:</a:t>
            </a:r>
          </a:p>
          <a:p>
            <a:pPr marL="0"/>
            <a:endParaRPr lang="en-US" dirty="0"/>
          </a:p>
          <a:p>
            <a:pPr marL="0"/>
            <a:r>
              <a:rPr lang="en-US" dirty="0"/>
              <a:t>https://www.youtube.com/watch?v=_X0mgOOSpLU</a:t>
            </a:r>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2338526"/>
          </a:xfrm>
        </p:spPr>
        <p:txBody>
          <a:bodyPr>
            <a:normAutofit/>
          </a:bodyPr>
          <a:lstStyle/>
          <a:p>
            <a:r>
              <a:rPr lang="et-EE" sz="2800" b="1" dirty="0"/>
              <a:t>VAATA</a:t>
            </a:r>
            <a:endParaRPr lang="en-IE" sz="2800" b="1" dirty="0"/>
          </a:p>
          <a:p>
            <a:endParaRPr lang="en-IE" sz="3100" b="1" dirty="0"/>
          </a:p>
          <a:p>
            <a:r>
              <a:rPr lang="et-EE" sz="2400" dirty="0"/>
              <a:t>KUIDAS VÕTTA OMAKS JUURDEKASVU-USKUMUSE MÕTTEVIIS</a:t>
            </a:r>
            <a:endParaRPr lang="en-IE" sz="2400" dirty="0"/>
          </a:p>
        </p:txBody>
      </p:sp>
      <p:pic>
        <p:nvPicPr>
          <p:cNvPr id="3" name="Online Media 2" title="The power of believing that you can improve | Carol Dweck">
            <a:hlinkClick r:id="" action="ppaction://media"/>
            <a:extLst>
              <a:ext uri="{FF2B5EF4-FFF2-40B4-BE49-F238E27FC236}">
                <a16:creationId xmlns:a16="http://schemas.microsoft.com/office/drawing/2014/main" id="{46048EF6-A1BC-4040-8606-EA599F3BB7B4}"/>
              </a:ext>
            </a:extLst>
          </p:cNvPr>
          <p:cNvPicPr>
            <a:picLocks noRot="1" noChangeAspect="1"/>
          </p:cNvPicPr>
          <p:nvPr>
            <a:videoFile r:link="rId1"/>
          </p:nvPr>
        </p:nvPicPr>
        <p:blipFill>
          <a:blip r:embed="rId3"/>
          <a:stretch>
            <a:fillRect/>
          </a:stretch>
        </p:blipFill>
        <p:spPr>
          <a:xfrm>
            <a:off x="7061200" y="1203325"/>
            <a:ext cx="5150488" cy="3913188"/>
          </a:xfrm>
          <a:prstGeom prst="rect">
            <a:avLst/>
          </a:prstGeom>
        </p:spPr>
      </p:pic>
    </p:spTree>
    <p:extLst>
      <p:ext uri="{BB962C8B-B14F-4D97-AF65-F5344CB8AC3E}">
        <p14:creationId xmlns:p14="http://schemas.microsoft.com/office/powerpoint/2010/main" val="155954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et-EE" dirty="0"/>
              <a:t>Vaata videot</a:t>
            </a:r>
            <a:r>
              <a:rPr lang="en-US" dirty="0"/>
              <a:t>:</a:t>
            </a:r>
          </a:p>
          <a:p>
            <a:pPr marL="0"/>
            <a:endParaRPr lang="en-US" dirty="0"/>
          </a:p>
          <a:p>
            <a:pPr marL="0"/>
            <a:r>
              <a:rPr lang="en-US" dirty="0"/>
              <a:t>https://www.youtube.com/watch?v=qjBdcyueom8</a:t>
            </a:r>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2338526"/>
          </a:xfrm>
        </p:spPr>
        <p:txBody>
          <a:bodyPr>
            <a:normAutofit/>
          </a:bodyPr>
          <a:lstStyle/>
          <a:p>
            <a:r>
              <a:rPr lang="et-EE" sz="2800" b="1" dirty="0"/>
              <a:t>VAATA</a:t>
            </a:r>
            <a:endParaRPr lang="en-IE" sz="2800" b="1" dirty="0"/>
          </a:p>
          <a:p>
            <a:endParaRPr lang="en-IE" sz="3100" b="1" dirty="0"/>
          </a:p>
          <a:p>
            <a:r>
              <a:rPr lang="et-EE" sz="2400" dirty="0"/>
              <a:t>JUURDE</a:t>
            </a:r>
            <a:r>
              <a:rPr lang="en-US" sz="2400" dirty="0"/>
              <a:t>KASVU</a:t>
            </a:r>
            <a:r>
              <a:rPr lang="et-EE" sz="2400" dirty="0"/>
              <a:t>-USKUMUS – </a:t>
            </a:r>
            <a:br>
              <a:rPr lang="et-EE" sz="2400" dirty="0"/>
            </a:br>
            <a:r>
              <a:rPr lang="fi-FI" sz="2400" dirty="0"/>
              <a:t>KÕIGE</a:t>
            </a:r>
            <a:r>
              <a:rPr lang="et-EE" sz="2400" dirty="0"/>
              <a:t> </a:t>
            </a:r>
            <a:r>
              <a:rPr lang="fi-FI" sz="2400" dirty="0"/>
              <a:t>VÕIMSAM MÕTTEVIIS </a:t>
            </a:r>
            <a:br>
              <a:rPr lang="et-EE" sz="2400" dirty="0"/>
            </a:br>
            <a:r>
              <a:rPr lang="fi-FI" sz="2400" dirty="0"/>
              <a:t>EDU SAAVUTAMISEKS</a:t>
            </a:r>
            <a:endParaRPr lang="en-IE" sz="2400" dirty="0"/>
          </a:p>
        </p:txBody>
      </p:sp>
      <p:pic>
        <p:nvPicPr>
          <p:cNvPr id="2" name="Online Media 1" title="The Most Powerful Mindset for Success">
            <a:hlinkClick r:id="" action="ppaction://media"/>
            <a:extLst>
              <a:ext uri="{FF2B5EF4-FFF2-40B4-BE49-F238E27FC236}">
                <a16:creationId xmlns:a16="http://schemas.microsoft.com/office/drawing/2014/main" id="{1A1D98A0-C6FF-4A6B-ABEA-D2A6B50B2499}"/>
              </a:ext>
            </a:extLst>
          </p:cNvPr>
          <p:cNvPicPr>
            <a:picLocks noRot="1" noChangeAspect="1"/>
          </p:cNvPicPr>
          <p:nvPr>
            <a:videoFile r:link="rId1"/>
          </p:nvPr>
        </p:nvPicPr>
        <p:blipFill>
          <a:blip r:embed="rId3"/>
          <a:stretch>
            <a:fillRect/>
          </a:stretch>
        </p:blipFill>
        <p:spPr>
          <a:xfrm>
            <a:off x="7061200" y="1203325"/>
            <a:ext cx="5150488" cy="3913188"/>
          </a:xfrm>
          <a:prstGeom prst="rect">
            <a:avLst/>
          </a:prstGeom>
        </p:spPr>
      </p:pic>
    </p:spTree>
    <p:extLst>
      <p:ext uri="{BB962C8B-B14F-4D97-AF65-F5344CB8AC3E}">
        <p14:creationId xmlns:p14="http://schemas.microsoft.com/office/powerpoint/2010/main" val="86522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et-EE" dirty="0"/>
              <a:t>Vaata videot:</a:t>
            </a:r>
            <a:endParaRPr lang="en-US" dirty="0"/>
          </a:p>
          <a:p>
            <a:endParaRPr lang="en-IE" dirty="0">
              <a:solidFill>
                <a:schemeClr val="tx1"/>
              </a:solidFill>
            </a:endParaRPr>
          </a:p>
          <a:p>
            <a:r>
              <a:rPr lang="en-IE" dirty="0">
                <a:hlinkClick r:id="rId3">
                  <a:extLst>
                    <a:ext uri="{A12FA001-AC4F-418D-AE19-62706E023703}">
                      <ahyp:hlinkClr xmlns:ahyp="http://schemas.microsoft.com/office/drawing/2018/hyperlinkcolor" val="tx"/>
                    </a:ext>
                  </a:extLst>
                </a:hlinkClick>
              </a:rPr>
              <a:t>https://www.youtube.com/watch?v=2KqwMleovVU</a:t>
            </a:r>
            <a:endParaRPr lang="en-IE" sz="2400" dirty="0"/>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2338526"/>
          </a:xfrm>
        </p:spPr>
        <p:txBody>
          <a:bodyPr>
            <a:normAutofit/>
          </a:bodyPr>
          <a:lstStyle/>
          <a:p>
            <a:r>
              <a:rPr lang="et-EE" sz="2800" b="1" dirty="0"/>
              <a:t>VAATA</a:t>
            </a:r>
            <a:endParaRPr lang="en-IE" sz="2800" b="1" dirty="0"/>
          </a:p>
          <a:p>
            <a:endParaRPr lang="en-IE" sz="3100" b="1" dirty="0"/>
          </a:p>
          <a:p>
            <a:r>
              <a:rPr lang="et-EE" sz="2400" dirty="0"/>
              <a:t>PROJEKTIDE MÕJU HINDAMINE</a:t>
            </a:r>
            <a:endParaRPr lang="en-IE" sz="2400" dirty="0"/>
          </a:p>
        </p:txBody>
      </p:sp>
      <p:pic>
        <p:nvPicPr>
          <p:cNvPr id="3" name="Online Media 2" title="Evaluating Development Projects and Programs">
            <a:hlinkClick r:id="" action="ppaction://media"/>
            <a:extLst>
              <a:ext uri="{FF2B5EF4-FFF2-40B4-BE49-F238E27FC236}">
                <a16:creationId xmlns:a16="http://schemas.microsoft.com/office/drawing/2014/main" id="{3A4E1E9B-9664-4735-8168-F0ABA2F12359}"/>
              </a:ext>
            </a:extLst>
          </p:cNvPr>
          <p:cNvPicPr>
            <a:picLocks noRot="1" noChangeAspect="1"/>
          </p:cNvPicPr>
          <p:nvPr>
            <a:videoFile r:link="rId1"/>
          </p:nvPr>
        </p:nvPicPr>
        <p:blipFill>
          <a:blip r:embed="rId4"/>
          <a:stretch>
            <a:fillRect/>
          </a:stretch>
        </p:blipFill>
        <p:spPr>
          <a:xfrm>
            <a:off x="7061200" y="1203325"/>
            <a:ext cx="5150488" cy="3913188"/>
          </a:xfrm>
          <a:prstGeom prst="rect">
            <a:avLst/>
          </a:prstGeom>
        </p:spPr>
      </p:pic>
    </p:spTree>
    <p:extLst>
      <p:ext uri="{BB962C8B-B14F-4D97-AF65-F5344CB8AC3E}">
        <p14:creationId xmlns:p14="http://schemas.microsoft.com/office/powerpoint/2010/main" val="36226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et-EE" dirty="0"/>
              <a:t>Vaata videot</a:t>
            </a:r>
            <a:r>
              <a:rPr lang="en-US" dirty="0"/>
              <a:t>:</a:t>
            </a:r>
          </a:p>
          <a:p>
            <a:r>
              <a:rPr lang="en-IE" dirty="0"/>
              <a:t>https://youtu.be/sT2S4ItGoL4</a:t>
            </a:r>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2338526"/>
          </a:xfrm>
        </p:spPr>
        <p:txBody>
          <a:bodyPr>
            <a:normAutofit/>
          </a:bodyPr>
          <a:lstStyle/>
          <a:p>
            <a:r>
              <a:rPr lang="et-EE" sz="2800" b="1" dirty="0"/>
              <a:t>VAATA</a:t>
            </a:r>
            <a:endParaRPr lang="en-IE" sz="2800" b="1" dirty="0"/>
          </a:p>
          <a:p>
            <a:endParaRPr lang="en-IE" sz="3100" b="1" dirty="0"/>
          </a:p>
          <a:p>
            <a:r>
              <a:rPr lang="et-EE" sz="2400" dirty="0"/>
              <a:t>KAUGTÖÖ PROJEKTI VÄSIMUS</a:t>
            </a:r>
            <a:endParaRPr lang="en-IE" sz="2400" dirty="0"/>
          </a:p>
        </p:txBody>
      </p:sp>
      <p:pic>
        <p:nvPicPr>
          <p:cNvPr id="2" name="Online Media 1" title="Google on How to Alleviate Virtual Collaboration Fatigue">
            <a:hlinkClick r:id="" action="ppaction://media"/>
            <a:extLst>
              <a:ext uri="{FF2B5EF4-FFF2-40B4-BE49-F238E27FC236}">
                <a16:creationId xmlns:a16="http://schemas.microsoft.com/office/drawing/2014/main" id="{D8867878-B130-4BD8-9EC1-F5C1CAD49F3A}"/>
              </a:ext>
            </a:extLst>
          </p:cNvPr>
          <p:cNvPicPr>
            <a:picLocks noRot="1" noChangeAspect="1"/>
          </p:cNvPicPr>
          <p:nvPr>
            <a:videoFile r:link="rId1"/>
          </p:nvPr>
        </p:nvPicPr>
        <p:blipFill>
          <a:blip r:embed="rId3"/>
          <a:stretch>
            <a:fillRect/>
          </a:stretch>
        </p:blipFill>
        <p:spPr>
          <a:xfrm>
            <a:off x="7086600" y="1203325"/>
            <a:ext cx="5063704" cy="3913188"/>
          </a:xfrm>
          <a:prstGeom prst="rect">
            <a:avLst/>
          </a:prstGeom>
        </p:spPr>
      </p:pic>
    </p:spTree>
    <p:extLst>
      <p:ext uri="{BB962C8B-B14F-4D97-AF65-F5344CB8AC3E}">
        <p14:creationId xmlns:p14="http://schemas.microsoft.com/office/powerpoint/2010/main" val="332451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C487F76-9537-47B2-A493-55260802A795}"/>
              </a:ext>
            </a:extLst>
          </p:cNvPr>
          <p:cNvSpPr>
            <a:spLocks noGrp="1"/>
          </p:cNvSpPr>
          <p:nvPr>
            <p:ph type="body" sz="quarter" idx="16"/>
          </p:nvPr>
        </p:nvSpPr>
        <p:spPr/>
        <p:txBody>
          <a:bodyPr>
            <a:noAutofit/>
          </a:bodyPr>
          <a:lstStyle/>
          <a:p>
            <a:pPr algn="ctr"/>
            <a:r>
              <a:rPr lang="en-IE" sz="2800" dirty="0"/>
              <a:t>2</a:t>
            </a:r>
            <a:r>
              <a:rPr lang="et-EE" sz="2800" dirty="0"/>
              <a:t>. ÜLESANNE</a:t>
            </a:r>
            <a:r>
              <a:rPr lang="en-IE" sz="2800" dirty="0"/>
              <a:t>: </a:t>
            </a:r>
            <a:r>
              <a:rPr lang="et-EE" sz="2800" dirty="0"/>
              <a:t>JUURDEKASVU-USKUMUSE KUJUNDAMINE</a:t>
            </a:r>
            <a:endParaRPr lang="en-IE" sz="2800" dirty="0"/>
          </a:p>
        </p:txBody>
      </p:sp>
      <p:sp>
        <p:nvSpPr>
          <p:cNvPr id="12" name="TextBox 11">
            <a:extLst>
              <a:ext uri="{FF2B5EF4-FFF2-40B4-BE49-F238E27FC236}">
                <a16:creationId xmlns:a16="http://schemas.microsoft.com/office/drawing/2014/main" id="{819BD216-FDD1-4A22-9B85-465EC7425698}"/>
              </a:ext>
            </a:extLst>
          </p:cNvPr>
          <p:cNvSpPr txBox="1"/>
          <p:nvPr/>
        </p:nvSpPr>
        <p:spPr>
          <a:xfrm>
            <a:off x="320739" y="1270415"/>
            <a:ext cx="11636051" cy="4154984"/>
          </a:xfrm>
          <a:prstGeom prst="rect">
            <a:avLst/>
          </a:prstGeom>
          <a:noFill/>
        </p:spPr>
        <p:txBody>
          <a:bodyPr wrap="square" rtlCol="0">
            <a:spAutoFit/>
          </a:bodyPr>
          <a:lstStyle/>
          <a:p>
            <a:r>
              <a:rPr lang="et-EE" sz="2400" dirty="0">
                <a:solidFill>
                  <a:schemeClr val="bg1"/>
                </a:solidFill>
              </a:rPr>
              <a:t>Juurdekasvu-uskumuse</a:t>
            </a:r>
            <a:r>
              <a:rPr lang="en-IE" sz="2400" dirty="0">
                <a:solidFill>
                  <a:schemeClr val="bg1"/>
                </a:solidFill>
              </a:rPr>
              <a:t> </a:t>
            </a:r>
            <a:r>
              <a:rPr lang="en-IE" sz="2400" dirty="0" err="1">
                <a:solidFill>
                  <a:schemeClr val="bg1"/>
                </a:solidFill>
              </a:rPr>
              <a:t>kujundamiseks</a:t>
            </a:r>
            <a:r>
              <a:rPr lang="en-IE" sz="2400" dirty="0">
                <a:solidFill>
                  <a:schemeClr val="bg1"/>
                </a:solidFill>
              </a:rPr>
              <a:t> </a:t>
            </a:r>
            <a:r>
              <a:rPr lang="en-IE" sz="2400" dirty="0" err="1">
                <a:solidFill>
                  <a:schemeClr val="bg1"/>
                </a:solidFill>
              </a:rPr>
              <a:t>proovige</a:t>
            </a:r>
            <a:r>
              <a:rPr lang="en-IE" sz="2400" dirty="0">
                <a:solidFill>
                  <a:schemeClr val="bg1"/>
                </a:solidFill>
              </a:rPr>
              <a:t> </a:t>
            </a:r>
            <a:r>
              <a:rPr lang="en-IE" sz="2400" dirty="0" err="1">
                <a:solidFill>
                  <a:schemeClr val="bg1"/>
                </a:solidFill>
              </a:rPr>
              <a:t>järgmisi</a:t>
            </a:r>
            <a:r>
              <a:rPr lang="en-IE" sz="2400" dirty="0">
                <a:solidFill>
                  <a:schemeClr val="bg1"/>
                </a:solidFill>
              </a:rPr>
              <a:t> </a:t>
            </a:r>
            <a:r>
              <a:rPr lang="en-IE" sz="2400" dirty="0" err="1">
                <a:solidFill>
                  <a:schemeClr val="bg1"/>
                </a:solidFill>
              </a:rPr>
              <a:t>tegevusi</a:t>
            </a:r>
            <a:r>
              <a:rPr lang="en-IE" sz="2400" dirty="0">
                <a:solidFill>
                  <a:schemeClr val="bg1"/>
                </a:solidFill>
              </a:rPr>
              <a:t>:</a:t>
            </a:r>
            <a:endParaRPr lang="et-EE" sz="2400" dirty="0">
              <a:solidFill>
                <a:schemeClr val="bg1"/>
              </a:solidFill>
            </a:endParaRPr>
          </a:p>
          <a:p>
            <a:pPr marL="342900" indent="-342900">
              <a:buFont typeface="Arial" panose="020B0604020202020204" pitchFamily="34" charset="0"/>
              <a:buChar char="•"/>
            </a:pPr>
            <a:r>
              <a:rPr lang="en-IE" sz="2400" dirty="0" err="1">
                <a:solidFill>
                  <a:schemeClr val="bg1"/>
                </a:solidFill>
              </a:rPr>
              <a:t>Mõelge</a:t>
            </a:r>
            <a:r>
              <a:rPr lang="en-IE" sz="2400" dirty="0">
                <a:solidFill>
                  <a:schemeClr val="bg1"/>
                </a:solidFill>
              </a:rPr>
              <a:t> </a:t>
            </a:r>
            <a:r>
              <a:rPr lang="en-IE" sz="2400" dirty="0" err="1">
                <a:solidFill>
                  <a:schemeClr val="bg1"/>
                </a:solidFill>
              </a:rPr>
              <a:t>erinevatele</a:t>
            </a:r>
            <a:r>
              <a:rPr lang="en-IE" sz="2400" dirty="0">
                <a:solidFill>
                  <a:schemeClr val="bg1"/>
                </a:solidFill>
              </a:rPr>
              <a:t> </a:t>
            </a:r>
            <a:r>
              <a:rPr lang="en-IE" sz="2400" dirty="0" err="1">
                <a:solidFill>
                  <a:schemeClr val="bg1"/>
                </a:solidFill>
              </a:rPr>
              <a:t>olukordadele</a:t>
            </a:r>
            <a:r>
              <a:rPr lang="en-IE" sz="2400" dirty="0">
                <a:solidFill>
                  <a:schemeClr val="bg1"/>
                </a:solidFill>
              </a:rPr>
              <a:t>, </a:t>
            </a:r>
            <a:r>
              <a:rPr lang="en-IE" sz="2400" dirty="0" err="1">
                <a:solidFill>
                  <a:schemeClr val="bg1"/>
                </a:solidFill>
              </a:rPr>
              <a:t>võrreldes</a:t>
            </a:r>
            <a:r>
              <a:rPr lang="en-IE" sz="2400" dirty="0">
                <a:solidFill>
                  <a:schemeClr val="bg1"/>
                </a:solidFill>
              </a:rPr>
              <a:t> </a:t>
            </a:r>
            <a:r>
              <a:rPr lang="et-EE" sz="2400" dirty="0">
                <a:solidFill>
                  <a:schemeClr val="bg1"/>
                </a:solidFill>
              </a:rPr>
              <a:t>juurdekasvu-uskumuse </a:t>
            </a:r>
            <a:r>
              <a:rPr lang="en-IE" sz="2400" dirty="0" err="1">
                <a:solidFill>
                  <a:schemeClr val="bg1"/>
                </a:solidFill>
              </a:rPr>
              <a:t>mõtteviisi</a:t>
            </a:r>
            <a:r>
              <a:rPr lang="en-IE" sz="2400" dirty="0">
                <a:solidFill>
                  <a:schemeClr val="bg1"/>
                </a:solidFill>
              </a:rPr>
              <a:t> </a:t>
            </a:r>
            <a:r>
              <a:rPr lang="en-IE" sz="2400" dirty="0" err="1">
                <a:solidFill>
                  <a:schemeClr val="bg1"/>
                </a:solidFill>
              </a:rPr>
              <a:t>fikseeritud</a:t>
            </a:r>
            <a:r>
              <a:rPr lang="en-IE" sz="2400" dirty="0">
                <a:solidFill>
                  <a:schemeClr val="bg1"/>
                </a:solidFill>
              </a:rPr>
              <a:t> </a:t>
            </a:r>
            <a:r>
              <a:rPr lang="en-IE" sz="2400" dirty="0" err="1">
                <a:solidFill>
                  <a:schemeClr val="bg1"/>
                </a:solidFill>
              </a:rPr>
              <a:t>mõtteviisiga</a:t>
            </a:r>
            <a:r>
              <a:rPr lang="en-IE" sz="2400" dirty="0">
                <a:solidFill>
                  <a:schemeClr val="bg1"/>
                </a:solidFill>
              </a:rPr>
              <a:t>. </a:t>
            </a:r>
            <a:r>
              <a:rPr lang="en-IE" sz="2400" dirty="0" err="1">
                <a:solidFill>
                  <a:schemeClr val="bg1"/>
                </a:solidFill>
              </a:rPr>
              <a:t>Näiteks</a:t>
            </a:r>
            <a:r>
              <a:rPr lang="en-IE" sz="2400" dirty="0">
                <a:solidFill>
                  <a:schemeClr val="bg1"/>
                </a:solidFill>
              </a:rPr>
              <a:t> </a:t>
            </a:r>
            <a:r>
              <a:rPr lang="en-IE" sz="2400" dirty="0" err="1">
                <a:solidFill>
                  <a:schemeClr val="bg1"/>
                </a:solidFill>
              </a:rPr>
              <a:t>mõelge</a:t>
            </a:r>
            <a:r>
              <a:rPr lang="en-IE" sz="2400" dirty="0">
                <a:solidFill>
                  <a:schemeClr val="bg1"/>
                </a:solidFill>
              </a:rPr>
              <a:t> </a:t>
            </a:r>
            <a:r>
              <a:rPr lang="en-IE" sz="2400" dirty="0" err="1">
                <a:solidFill>
                  <a:schemeClr val="bg1"/>
                </a:solidFill>
              </a:rPr>
              <a:t>hiljutisele</a:t>
            </a:r>
            <a:r>
              <a:rPr lang="en-IE" sz="2400" dirty="0">
                <a:solidFill>
                  <a:schemeClr val="bg1"/>
                </a:solidFill>
              </a:rPr>
              <a:t> </a:t>
            </a:r>
            <a:r>
              <a:rPr lang="en-IE" sz="2400" dirty="0" err="1">
                <a:solidFill>
                  <a:schemeClr val="bg1"/>
                </a:solidFill>
              </a:rPr>
              <a:t>tagasilöögile</a:t>
            </a:r>
            <a:r>
              <a:rPr lang="en-IE" sz="2400" dirty="0">
                <a:solidFill>
                  <a:schemeClr val="bg1"/>
                </a:solidFill>
              </a:rPr>
              <a:t>, mis </a:t>
            </a:r>
            <a:r>
              <a:rPr lang="en-IE" sz="2400" dirty="0" err="1">
                <a:solidFill>
                  <a:schemeClr val="bg1"/>
                </a:solidFill>
              </a:rPr>
              <a:t>teil</a:t>
            </a:r>
            <a:r>
              <a:rPr lang="en-IE" sz="2400" dirty="0">
                <a:solidFill>
                  <a:schemeClr val="bg1"/>
                </a:solidFill>
              </a:rPr>
              <a:t> </a:t>
            </a:r>
            <a:r>
              <a:rPr lang="en-IE" sz="2400" dirty="0" err="1">
                <a:solidFill>
                  <a:schemeClr val="bg1"/>
                </a:solidFill>
              </a:rPr>
              <a:t>oli</a:t>
            </a:r>
            <a:r>
              <a:rPr lang="en-IE" sz="2400" dirty="0">
                <a:solidFill>
                  <a:schemeClr val="bg1"/>
                </a:solidFill>
              </a:rPr>
              <a:t> – </a:t>
            </a:r>
            <a:r>
              <a:rPr lang="en-IE" sz="2400" dirty="0" err="1">
                <a:solidFill>
                  <a:schemeClr val="bg1"/>
                </a:solidFill>
              </a:rPr>
              <a:t>kuidas</a:t>
            </a:r>
            <a:r>
              <a:rPr lang="en-IE" sz="2400" dirty="0">
                <a:solidFill>
                  <a:schemeClr val="bg1"/>
                </a:solidFill>
              </a:rPr>
              <a:t> </a:t>
            </a:r>
            <a:r>
              <a:rPr lang="en-IE" sz="2400" dirty="0" err="1">
                <a:solidFill>
                  <a:schemeClr val="bg1"/>
                </a:solidFill>
              </a:rPr>
              <a:t>oleksite</a:t>
            </a:r>
            <a:r>
              <a:rPr lang="en-IE" sz="2400" dirty="0">
                <a:solidFill>
                  <a:schemeClr val="bg1"/>
                </a:solidFill>
              </a:rPr>
              <a:t> </a:t>
            </a:r>
            <a:r>
              <a:rPr lang="en-IE" sz="2400" dirty="0" err="1">
                <a:solidFill>
                  <a:schemeClr val="bg1"/>
                </a:solidFill>
              </a:rPr>
              <a:t>sellega</a:t>
            </a:r>
            <a:r>
              <a:rPr lang="en-IE" sz="2400" dirty="0">
                <a:solidFill>
                  <a:schemeClr val="bg1"/>
                </a:solidFill>
              </a:rPr>
              <a:t> </a:t>
            </a:r>
            <a:r>
              <a:rPr lang="en-IE" sz="2400" dirty="0" err="1">
                <a:solidFill>
                  <a:schemeClr val="bg1"/>
                </a:solidFill>
              </a:rPr>
              <a:t>toime</a:t>
            </a:r>
            <a:r>
              <a:rPr lang="en-IE" sz="2400" dirty="0">
                <a:solidFill>
                  <a:schemeClr val="bg1"/>
                </a:solidFill>
              </a:rPr>
              <a:t> </a:t>
            </a:r>
            <a:r>
              <a:rPr lang="en-IE" sz="2400" dirty="0" err="1">
                <a:solidFill>
                  <a:schemeClr val="bg1"/>
                </a:solidFill>
              </a:rPr>
              <a:t>tulnud</a:t>
            </a:r>
            <a:r>
              <a:rPr lang="en-IE" sz="2400" dirty="0">
                <a:solidFill>
                  <a:schemeClr val="bg1"/>
                </a:solidFill>
              </a:rPr>
              <a:t>, </a:t>
            </a:r>
            <a:r>
              <a:rPr lang="en-IE" sz="2400" dirty="0" err="1">
                <a:solidFill>
                  <a:schemeClr val="bg1"/>
                </a:solidFill>
              </a:rPr>
              <a:t>kui</a:t>
            </a:r>
            <a:r>
              <a:rPr lang="en-IE" sz="2400" dirty="0">
                <a:solidFill>
                  <a:schemeClr val="bg1"/>
                </a:solidFill>
              </a:rPr>
              <a:t> </a:t>
            </a:r>
            <a:r>
              <a:rPr lang="en-IE" sz="2400" dirty="0" err="1">
                <a:solidFill>
                  <a:schemeClr val="bg1"/>
                </a:solidFill>
              </a:rPr>
              <a:t>teil</a:t>
            </a:r>
            <a:r>
              <a:rPr lang="en-IE" sz="2400" dirty="0">
                <a:solidFill>
                  <a:schemeClr val="bg1"/>
                </a:solidFill>
              </a:rPr>
              <a:t> </a:t>
            </a:r>
            <a:r>
              <a:rPr lang="en-IE" sz="2400" dirty="0" err="1">
                <a:solidFill>
                  <a:schemeClr val="bg1"/>
                </a:solidFill>
              </a:rPr>
              <a:t>oleks</a:t>
            </a:r>
            <a:r>
              <a:rPr lang="en-IE" sz="2400" dirty="0">
                <a:solidFill>
                  <a:schemeClr val="bg1"/>
                </a:solidFill>
              </a:rPr>
              <a:t> </a:t>
            </a:r>
            <a:r>
              <a:rPr lang="et-EE" sz="2400" dirty="0">
                <a:solidFill>
                  <a:schemeClr val="bg1"/>
                </a:solidFill>
              </a:rPr>
              <a:t>rakendanud</a:t>
            </a:r>
            <a:r>
              <a:rPr lang="en-IE" sz="2400" dirty="0">
                <a:solidFill>
                  <a:schemeClr val="bg1"/>
                </a:solidFill>
              </a:rPr>
              <a:t> </a:t>
            </a:r>
            <a:r>
              <a:rPr lang="en-IE" sz="2400" dirty="0" err="1">
                <a:solidFill>
                  <a:schemeClr val="bg1"/>
                </a:solidFill>
              </a:rPr>
              <a:t>fikseeritud</a:t>
            </a:r>
            <a:r>
              <a:rPr lang="en-IE" sz="2400" dirty="0">
                <a:solidFill>
                  <a:schemeClr val="bg1"/>
                </a:solidFill>
              </a:rPr>
              <a:t> </a:t>
            </a:r>
            <a:r>
              <a:rPr lang="en-IE" sz="2400" dirty="0" err="1">
                <a:solidFill>
                  <a:schemeClr val="bg1"/>
                </a:solidFill>
              </a:rPr>
              <a:t>mõtteviis</a:t>
            </a:r>
            <a:r>
              <a:rPr lang="et-EE" sz="2400" dirty="0">
                <a:solidFill>
                  <a:schemeClr val="bg1"/>
                </a:solidFill>
              </a:rPr>
              <a:t>i</a:t>
            </a:r>
            <a:r>
              <a:rPr lang="en-IE" sz="2400" dirty="0">
                <a:solidFill>
                  <a:schemeClr val="bg1"/>
                </a:solidFill>
              </a:rPr>
              <a:t> </a:t>
            </a:r>
            <a:r>
              <a:rPr lang="en-IE" sz="2400" dirty="0" err="1">
                <a:solidFill>
                  <a:schemeClr val="bg1"/>
                </a:solidFill>
              </a:rPr>
              <a:t>või</a:t>
            </a:r>
            <a:r>
              <a:rPr lang="en-IE" sz="2400" dirty="0">
                <a:solidFill>
                  <a:schemeClr val="bg1"/>
                </a:solidFill>
              </a:rPr>
              <a:t> </a:t>
            </a:r>
            <a:r>
              <a:rPr lang="et-EE" sz="2400" dirty="0">
                <a:solidFill>
                  <a:schemeClr val="bg1"/>
                </a:solidFill>
              </a:rPr>
              <a:t>juurdekasvu-uskumuse kontseptsiooni.</a:t>
            </a:r>
          </a:p>
          <a:p>
            <a:pPr marL="342900" indent="-342900">
              <a:buFont typeface="Arial" panose="020B0604020202020204" pitchFamily="34" charset="0"/>
              <a:buChar char="•"/>
            </a:pPr>
            <a:r>
              <a:rPr lang="en-IE" sz="2400" dirty="0" err="1">
                <a:solidFill>
                  <a:schemeClr val="bg1"/>
                </a:solidFill>
              </a:rPr>
              <a:t>Mõelge</a:t>
            </a:r>
            <a:r>
              <a:rPr lang="en-IE" sz="2400" dirty="0">
                <a:solidFill>
                  <a:schemeClr val="bg1"/>
                </a:solidFill>
              </a:rPr>
              <a:t> </a:t>
            </a:r>
            <a:r>
              <a:rPr lang="en-IE" sz="2400" dirty="0" err="1">
                <a:solidFill>
                  <a:schemeClr val="bg1"/>
                </a:solidFill>
              </a:rPr>
              <a:t>enda</a:t>
            </a:r>
            <a:r>
              <a:rPr lang="en-IE" sz="2400" dirty="0">
                <a:solidFill>
                  <a:schemeClr val="bg1"/>
                </a:solidFill>
              </a:rPr>
              <a:t> </a:t>
            </a:r>
            <a:r>
              <a:rPr lang="en-IE" sz="2400" dirty="0" err="1">
                <a:solidFill>
                  <a:schemeClr val="bg1"/>
                </a:solidFill>
              </a:rPr>
              <a:t>peale</a:t>
            </a:r>
            <a:r>
              <a:rPr lang="en-IE" sz="2400" dirty="0">
                <a:solidFill>
                  <a:schemeClr val="bg1"/>
                </a:solidFill>
              </a:rPr>
              <a:t> ja </a:t>
            </a:r>
            <a:r>
              <a:rPr lang="en-IE" sz="2400" dirty="0" err="1">
                <a:solidFill>
                  <a:schemeClr val="bg1"/>
                </a:solidFill>
              </a:rPr>
              <a:t>proovige</a:t>
            </a:r>
            <a:r>
              <a:rPr lang="en-IE" sz="2400" dirty="0">
                <a:solidFill>
                  <a:schemeClr val="bg1"/>
                </a:solidFill>
              </a:rPr>
              <a:t> olla </a:t>
            </a:r>
            <a:r>
              <a:rPr lang="en-IE" sz="2400" dirty="0" err="1">
                <a:solidFill>
                  <a:schemeClr val="bg1"/>
                </a:solidFill>
              </a:rPr>
              <a:t>võimalikult</a:t>
            </a:r>
            <a:r>
              <a:rPr lang="en-IE" sz="2400" dirty="0">
                <a:solidFill>
                  <a:schemeClr val="bg1"/>
                </a:solidFill>
              </a:rPr>
              <a:t> </a:t>
            </a:r>
            <a:r>
              <a:rPr lang="en-IE" sz="2400" dirty="0" err="1">
                <a:solidFill>
                  <a:schemeClr val="bg1"/>
                </a:solidFill>
              </a:rPr>
              <a:t>aus.</a:t>
            </a:r>
            <a:r>
              <a:rPr lang="en-IE" sz="2400" dirty="0">
                <a:solidFill>
                  <a:schemeClr val="bg1"/>
                </a:solidFill>
              </a:rPr>
              <a:t> </a:t>
            </a:r>
            <a:r>
              <a:rPr lang="en-IE" sz="2400" dirty="0" err="1">
                <a:solidFill>
                  <a:schemeClr val="bg1"/>
                </a:solidFill>
              </a:rPr>
              <a:t>Kuidas</a:t>
            </a:r>
            <a:r>
              <a:rPr lang="en-IE" sz="2400" dirty="0">
                <a:solidFill>
                  <a:schemeClr val="bg1"/>
                </a:solidFill>
              </a:rPr>
              <a:t> </a:t>
            </a:r>
            <a:r>
              <a:rPr lang="en-IE" sz="2400" dirty="0" err="1">
                <a:solidFill>
                  <a:schemeClr val="bg1"/>
                </a:solidFill>
              </a:rPr>
              <a:t>te</a:t>
            </a:r>
            <a:r>
              <a:rPr lang="en-IE" sz="2400" dirty="0">
                <a:solidFill>
                  <a:schemeClr val="bg1"/>
                </a:solidFill>
              </a:rPr>
              <a:t> </a:t>
            </a:r>
            <a:r>
              <a:rPr lang="en-IE" sz="2400" dirty="0" err="1">
                <a:solidFill>
                  <a:schemeClr val="bg1"/>
                </a:solidFill>
              </a:rPr>
              <a:t>tavaliselt</a:t>
            </a:r>
            <a:r>
              <a:rPr lang="en-IE" sz="2400" dirty="0">
                <a:solidFill>
                  <a:schemeClr val="bg1"/>
                </a:solidFill>
              </a:rPr>
              <a:t> </a:t>
            </a:r>
            <a:r>
              <a:rPr lang="en-IE" sz="2400" dirty="0" err="1">
                <a:solidFill>
                  <a:schemeClr val="bg1"/>
                </a:solidFill>
              </a:rPr>
              <a:t>tagasilöökidele</a:t>
            </a:r>
            <a:r>
              <a:rPr lang="en-IE" sz="2400" dirty="0">
                <a:solidFill>
                  <a:schemeClr val="bg1"/>
                </a:solidFill>
              </a:rPr>
              <a:t> </a:t>
            </a:r>
            <a:r>
              <a:rPr lang="en-IE" sz="2400" dirty="0" err="1">
                <a:solidFill>
                  <a:schemeClr val="bg1"/>
                </a:solidFill>
              </a:rPr>
              <a:t>või</a:t>
            </a:r>
            <a:r>
              <a:rPr lang="en-IE" sz="2400" dirty="0">
                <a:solidFill>
                  <a:schemeClr val="bg1"/>
                </a:solidFill>
              </a:rPr>
              <a:t> </a:t>
            </a:r>
            <a:r>
              <a:rPr lang="en-IE" sz="2400" dirty="0" err="1">
                <a:solidFill>
                  <a:schemeClr val="bg1"/>
                </a:solidFill>
              </a:rPr>
              <a:t>ebaõnnestumistele</a:t>
            </a:r>
            <a:r>
              <a:rPr lang="en-IE" sz="2400" dirty="0">
                <a:solidFill>
                  <a:schemeClr val="bg1"/>
                </a:solidFill>
              </a:rPr>
              <a:t> </a:t>
            </a:r>
            <a:r>
              <a:rPr lang="en-IE" sz="2400" dirty="0" err="1">
                <a:solidFill>
                  <a:schemeClr val="bg1"/>
                </a:solidFill>
              </a:rPr>
              <a:t>reageerite</a:t>
            </a:r>
            <a:r>
              <a:rPr lang="en-IE" sz="2400" dirty="0">
                <a:solidFill>
                  <a:schemeClr val="bg1"/>
                </a:solidFill>
              </a:rPr>
              <a:t>? </a:t>
            </a:r>
            <a:r>
              <a:rPr lang="en-IE" sz="2400" dirty="0" err="1">
                <a:solidFill>
                  <a:schemeClr val="bg1"/>
                </a:solidFill>
              </a:rPr>
              <a:t>Kui</a:t>
            </a:r>
            <a:r>
              <a:rPr lang="en-IE" sz="2400" dirty="0">
                <a:solidFill>
                  <a:schemeClr val="bg1"/>
                </a:solidFill>
              </a:rPr>
              <a:t> </a:t>
            </a:r>
            <a:r>
              <a:rPr lang="en-IE" sz="2400" dirty="0" err="1">
                <a:solidFill>
                  <a:schemeClr val="bg1"/>
                </a:solidFill>
              </a:rPr>
              <a:t>te</a:t>
            </a:r>
            <a:r>
              <a:rPr lang="et-EE" sz="2400" dirty="0">
                <a:solidFill>
                  <a:schemeClr val="bg1"/>
                </a:solidFill>
              </a:rPr>
              <a:t> rakendate </a:t>
            </a:r>
            <a:r>
              <a:rPr lang="en-IE" sz="2400" dirty="0" err="1">
                <a:solidFill>
                  <a:schemeClr val="bg1"/>
                </a:solidFill>
              </a:rPr>
              <a:t>tavaliselt</a:t>
            </a:r>
            <a:r>
              <a:rPr lang="en-IE" sz="2400" dirty="0">
                <a:solidFill>
                  <a:schemeClr val="bg1"/>
                </a:solidFill>
              </a:rPr>
              <a:t> </a:t>
            </a:r>
            <a:r>
              <a:rPr lang="en-IE" sz="2400" dirty="0" err="1">
                <a:solidFill>
                  <a:schemeClr val="bg1"/>
                </a:solidFill>
              </a:rPr>
              <a:t>rohkem</a:t>
            </a:r>
            <a:r>
              <a:rPr lang="en-IE" sz="2400" dirty="0">
                <a:solidFill>
                  <a:schemeClr val="bg1"/>
                </a:solidFill>
              </a:rPr>
              <a:t> </a:t>
            </a:r>
            <a:r>
              <a:rPr lang="en-IE" sz="2400" dirty="0" err="1">
                <a:solidFill>
                  <a:schemeClr val="bg1"/>
                </a:solidFill>
              </a:rPr>
              <a:t>fikseeritud</a:t>
            </a:r>
            <a:r>
              <a:rPr lang="en-IE" sz="2400" dirty="0">
                <a:solidFill>
                  <a:schemeClr val="bg1"/>
                </a:solidFill>
              </a:rPr>
              <a:t> </a:t>
            </a:r>
            <a:r>
              <a:rPr lang="en-IE" sz="2400" dirty="0" err="1">
                <a:solidFill>
                  <a:schemeClr val="bg1"/>
                </a:solidFill>
              </a:rPr>
              <a:t>mõtteviisi</a:t>
            </a:r>
            <a:r>
              <a:rPr lang="en-IE" sz="2400" dirty="0">
                <a:solidFill>
                  <a:schemeClr val="bg1"/>
                </a:solidFill>
              </a:rPr>
              <a:t>, </a:t>
            </a:r>
            <a:r>
              <a:rPr lang="en-IE" sz="2400" dirty="0" err="1">
                <a:solidFill>
                  <a:schemeClr val="bg1"/>
                </a:solidFill>
              </a:rPr>
              <a:t>kujutage</a:t>
            </a:r>
            <a:r>
              <a:rPr lang="en-IE" sz="2400" dirty="0">
                <a:solidFill>
                  <a:schemeClr val="bg1"/>
                </a:solidFill>
              </a:rPr>
              <a:t> </a:t>
            </a:r>
            <a:r>
              <a:rPr lang="en-IE" sz="2400" dirty="0" err="1">
                <a:solidFill>
                  <a:schemeClr val="bg1"/>
                </a:solidFill>
              </a:rPr>
              <a:t>ette</a:t>
            </a:r>
            <a:r>
              <a:rPr lang="en-IE" sz="2400" dirty="0">
                <a:solidFill>
                  <a:schemeClr val="bg1"/>
                </a:solidFill>
              </a:rPr>
              <a:t> </a:t>
            </a:r>
            <a:r>
              <a:rPr lang="et-EE" sz="2400" dirty="0">
                <a:solidFill>
                  <a:schemeClr val="bg1"/>
                </a:solidFill>
              </a:rPr>
              <a:t>teisi</a:t>
            </a:r>
            <a:r>
              <a:rPr lang="en-IE" sz="2400" dirty="0">
                <a:solidFill>
                  <a:schemeClr val="bg1"/>
                </a:solidFill>
              </a:rPr>
              <a:t> </a:t>
            </a:r>
            <a:r>
              <a:rPr lang="en-IE" sz="2400" dirty="0" err="1">
                <a:solidFill>
                  <a:schemeClr val="bg1"/>
                </a:solidFill>
              </a:rPr>
              <a:t>viise</a:t>
            </a:r>
            <a:r>
              <a:rPr lang="en-IE" sz="2400" dirty="0">
                <a:solidFill>
                  <a:schemeClr val="bg1"/>
                </a:solidFill>
              </a:rPr>
              <a:t>, </a:t>
            </a:r>
            <a:r>
              <a:rPr lang="en-IE" sz="2400" dirty="0" err="1">
                <a:solidFill>
                  <a:schemeClr val="bg1"/>
                </a:solidFill>
              </a:rPr>
              <a:t>kuidas</a:t>
            </a:r>
            <a:r>
              <a:rPr lang="en-IE" sz="2400" dirty="0">
                <a:solidFill>
                  <a:schemeClr val="bg1"/>
                </a:solidFill>
              </a:rPr>
              <a:t> </a:t>
            </a:r>
            <a:r>
              <a:rPr lang="en-IE" sz="2400" dirty="0" err="1">
                <a:solidFill>
                  <a:schemeClr val="bg1"/>
                </a:solidFill>
              </a:rPr>
              <a:t>tulevikus</a:t>
            </a:r>
            <a:r>
              <a:rPr lang="en-IE" sz="2400" dirty="0">
                <a:solidFill>
                  <a:schemeClr val="bg1"/>
                </a:solidFill>
              </a:rPr>
              <a:t> </a:t>
            </a:r>
            <a:r>
              <a:rPr lang="en-IE" sz="2400" dirty="0" err="1">
                <a:solidFill>
                  <a:schemeClr val="bg1"/>
                </a:solidFill>
              </a:rPr>
              <a:t>väljakutse</a:t>
            </a:r>
            <a:r>
              <a:rPr lang="et-EE" sz="2400" dirty="0" err="1">
                <a:solidFill>
                  <a:schemeClr val="bg1"/>
                </a:solidFill>
              </a:rPr>
              <a:t>tega</a:t>
            </a:r>
            <a:r>
              <a:rPr lang="et-EE" sz="2400" dirty="0">
                <a:solidFill>
                  <a:schemeClr val="bg1"/>
                </a:solidFill>
              </a:rPr>
              <a:t> tegeleda</a:t>
            </a:r>
            <a:r>
              <a:rPr lang="en-IE" sz="2400" dirty="0">
                <a:solidFill>
                  <a:schemeClr val="bg1"/>
                </a:solidFill>
              </a:rPr>
              <a:t>.</a:t>
            </a:r>
            <a:endParaRPr lang="et-EE" sz="2400" dirty="0">
              <a:solidFill>
                <a:schemeClr val="bg1"/>
              </a:solidFill>
            </a:endParaRPr>
          </a:p>
          <a:p>
            <a:pPr marL="342900" indent="-342900">
              <a:buFont typeface="Arial" panose="020B0604020202020204" pitchFamily="34" charset="0"/>
              <a:buChar char="•"/>
            </a:pPr>
            <a:r>
              <a:rPr lang="en-IE" sz="2400" dirty="0" err="1">
                <a:solidFill>
                  <a:schemeClr val="bg1"/>
                </a:solidFill>
              </a:rPr>
              <a:t>Õppige</a:t>
            </a:r>
            <a:r>
              <a:rPr lang="en-IE" sz="2400" dirty="0">
                <a:solidFill>
                  <a:schemeClr val="bg1"/>
                </a:solidFill>
              </a:rPr>
              <a:t> </a:t>
            </a:r>
            <a:r>
              <a:rPr lang="en-IE" sz="2400" dirty="0" err="1">
                <a:solidFill>
                  <a:schemeClr val="bg1"/>
                </a:solidFill>
              </a:rPr>
              <a:t>midagi</a:t>
            </a:r>
            <a:r>
              <a:rPr lang="en-IE" sz="2400" dirty="0">
                <a:solidFill>
                  <a:schemeClr val="bg1"/>
                </a:solidFill>
              </a:rPr>
              <a:t> </a:t>
            </a:r>
            <a:r>
              <a:rPr lang="en-IE" sz="2400" dirty="0" err="1">
                <a:solidFill>
                  <a:schemeClr val="bg1"/>
                </a:solidFill>
              </a:rPr>
              <a:t>uut</a:t>
            </a:r>
            <a:r>
              <a:rPr lang="en-IE" sz="2400" dirty="0">
                <a:solidFill>
                  <a:schemeClr val="bg1"/>
                </a:solidFill>
              </a:rPr>
              <a:t>! </a:t>
            </a:r>
            <a:r>
              <a:rPr lang="en-IE" sz="2400" dirty="0" err="1">
                <a:solidFill>
                  <a:schemeClr val="bg1"/>
                </a:solidFill>
              </a:rPr>
              <a:t>Kui</a:t>
            </a:r>
            <a:r>
              <a:rPr lang="en-IE" sz="2400" dirty="0">
                <a:solidFill>
                  <a:schemeClr val="bg1"/>
                </a:solidFill>
              </a:rPr>
              <a:t> </a:t>
            </a:r>
            <a:r>
              <a:rPr lang="en-IE" sz="2400" dirty="0" err="1">
                <a:solidFill>
                  <a:schemeClr val="bg1"/>
                </a:solidFill>
              </a:rPr>
              <a:t>proovi</a:t>
            </a:r>
            <a:r>
              <a:rPr lang="et-EE" sz="2400" dirty="0">
                <a:solidFill>
                  <a:schemeClr val="bg1"/>
                </a:solidFill>
              </a:rPr>
              <a:t>da </a:t>
            </a:r>
            <a:r>
              <a:rPr lang="en-IE" sz="2400" dirty="0">
                <a:solidFill>
                  <a:schemeClr val="bg1"/>
                </a:solidFill>
              </a:rPr>
              <a:t>ja </a:t>
            </a:r>
            <a:r>
              <a:rPr lang="en-IE" sz="2400" dirty="0" err="1">
                <a:solidFill>
                  <a:schemeClr val="bg1"/>
                </a:solidFill>
              </a:rPr>
              <a:t>õp</a:t>
            </a:r>
            <a:r>
              <a:rPr lang="et-EE" sz="2400" dirty="0" err="1">
                <a:solidFill>
                  <a:schemeClr val="bg1"/>
                </a:solidFill>
              </a:rPr>
              <a:t>pida</a:t>
            </a:r>
            <a:r>
              <a:rPr lang="et-EE" sz="2400" dirty="0">
                <a:solidFill>
                  <a:schemeClr val="bg1"/>
                </a:solidFill>
              </a:rPr>
              <a:t> </a:t>
            </a:r>
            <a:r>
              <a:rPr lang="en-IE" sz="2400" dirty="0" err="1">
                <a:solidFill>
                  <a:schemeClr val="bg1"/>
                </a:solidFill>
              </a:rPr>
              <a:t>uu</a:t>
            </a:r>
            <a:r>
              <a:rPr lang="et-EE" sz="2400" dirty="0">
                <a:solidFill>
                  <a:schemeClr val="bg1"/>
                </a:solidFill>
              </a:rPr>
              <a:t>si</a:t>
            </a:r>
            <a:r>
              <a:rPr lang="en-IE" sz="2400" dirty="0">
                <a:solidFill>
                  <a:schemeClr val="bg1"/>
                </a:solidFill>
              </a:rPr>
              <a:t> </a:t>
            </a:r>
            <a:r>
              <a:rPr lang="en-IE" sz="2400" dirty="0" err="1">
                <a:solidFill>
                  <a:schemeClr val="bg1"/>
                </a:solidFill>
              </a:rPr>
              <a:t>oskus</a:t>
            </a:r>
            <a:r>
              <a:rPr lang="et-EE" sz="2400" dirty="0">
                <a:solidFill>
                  <a:schemeClr val="bg1"/>
                </a:solidFill>
              </a:rPr>
              <a:t>i</a:t>
            </a:r>
            <a:r>
              <a:rPr lang="en-IE" sz="2400" dirty="0">
                <a:solidFill>
                  <a:schemeClr val="bg1"/>
                </a:solidFill>
              </a:rPr>
              <a:t>, </a:t>
            </a:r>
            <a:r>
              <a:rPr lang="en-IE" sz="2400" dirty="0" err="1">
                <a:solidFill>
                  <a:schemeClr val="bg1"/>
                </a:solidFill>
              </a:rPr>
              <a:t>saa</a:t>
            </a:r>
            <a:r>
              <a:rPr lang="et-EE" sz="2400" dirty="0">
                <a:solidFill>
                  <a:schemeClr val="bg1"/>
                </a:solidFill>
              </a:rPr>
              <a:t>b</a:t>
            </a:r>
            <a:r>
              <a:rPr lang="en-IE" sz="2400" dirty="0">
                <a:solidFill>
                  <a:schemeClr val="bg1"/>
                </a:solidFill>
              </a:rPr>
              <a:t> </a:t>
            </a:r>
            <a:r>
              <a:rPr lang="en-IE" sz="2400" dirty="0" err="1">
                <a:solidFill>
                  <a:schemeClr val="bg1"/>
                </a:solidFill>
              </a:rPr>
              <a:t>aidata</a:t>
            </a:r>
            <a:r>
              <a:rPr lang="en-IE" sz="2400" dirty="0">
                <a:solidFill>
                  <a:schemeClr val="bg1"/>
                </a:solidFill>
              </a:rPr>
              <a:t> </a:t>
            </a:r>
            <a:r>
              <a:rPr lang="en-IE" sz="2400" dirty="0" err="1">
                <a:solidFill>
                  <a:schemeClr val="bg1"/>
                </a:solidFill>
              </a:rPr>
              <a:t>luua</a:t>
            </a:r>
            <a:r>
              <a:rPr lang="en-IE" sz="2400" dirty="0">
                <a:solidFill>
                  <a:schemeClr val="bg1"/>
                </a:solidFill>
              </a:rPr>
              <a:t> </a:t>
            </a:r>
            <a:r>
              <a:rPr lang="en-IE" sz="2400" dirty="0" err="1">
                <a:solidFill>
                  <a:schemeClr val="bg1"/>
                </a:solidFill>
              </a:rPr>
              <a:t>neuroplastilisust</a:t>
            </a:r>
            <a:r>
              <a:rPr lang="en-IE" sz="2400" dirty="0">
                <a:solidFill>
                  <a:schemeClr val="bg1"/>
                </a:solidFill>
              </a:rPr>
              <a:t> ja </a:t>
            </a:r>
            <a:r>
              <a:rPr lang="en-IE" sz="2400" dirty="0" err="1">
                <a:solidFill>
                  <a:schemeClr val="bg1"/>
                </a:solidFill>
              </a:rPr>
              <a:t>vastupidavust</a:t>
            </a:r>
            <a:r>
              <a:rPr lang="en-IE" sz="2400" dirty="0">
                <a:solidFill>
                  <a:schemeClr val="bg1"/>
                </a:solidFill>
              </a:rPr>
              <a:t>!</a:t>
            </a:r>
            <a:r>
              <a:rPr lang="et-EE" sz="2400" dirty="0">
                <a:solidFill>
                  <a:schemeClr val="bg1"/>
                </a:solidFill>
              </a:rPr>
              <a:t> </a:t>
            </a:r>
            <a:br>
              <a:rPr lang="et-EE" sz="2400" dirty="0">
                <a:solidFill>
                  <a:schemeClr val="bg1"/>
                </a:solidFill>
              </a:rPr>
            </a:br>
            <a:r>
              <a:rPr lang="fi-FI" sz="2400" dirty="0">
                <a:solidFill>
                  <a:schemeClr val="bg1"/>
                </a:solidFill>
                <a:hlinkClick r:id="rId2">
                  <a:extLst>
                    <a:ext uri="{A12FA001-AC4F-418D-AE19-62706E023703}">
                      <ahyp:hlinkClr xmlns:ahyp="http://schemas.microsoft.com/office/drawing/2018/hyperlinkcolor" val="tx"/>
                    </a:ext>
                  </a:extLst>
                </a:hlinkClick>
              </a:rPr>
              <a:t>Vaata videot </a:t>
            </a:r>
            <a:r>
              <a:rPr lang="fi-FI" sz="2400" dirty="0" err="1">
                <a:solidFill>
                  <a:schemeClr val="bg1"/>
                </a:solidFill>
                <a:hlinkClick r:id="rId2">
                  <a:extLst>
                    <a:ext uri="{A12FA001-AC4F-418D-AE19-62706E023703}">
                      <ahyp:hlinkClr xmlns:ahyp="http://schemas.microsoft.com/office/drawing/2018/hyperlinkcolor" val="tx"/>
                    </a:ext>
                  </a:extLst>
                </a:hlinkClick>
              </a:rPr>
              <a:t>neuroplastilisusest</a:t>
            </a:r>
            <a:r>
              <a:rPr lang="fi-FI" sz="2400" dirty="0">
                <a:solidFill>
                  <a:schemeClr val="bg1"/>
                </a:solidFill>
                <a:hlinkClick r:id="rId2">
                  <a:extLst>
                    <a:ext uri="{A12FA001-AC4F-418D-AE19-62706E023703}">
                      <ahyp:hlinkClr xmlns:ahyp="http://schemas.microsoft.com/office/drawing/2018/hyperlinkcolor" val="tx"/>
                    </a:ext>
                  </a:extLst>
                </a:hlinkClick>
              </a:rPr>
              <a:t> </a:t>
            </a:r>
            <a:r>
              <a:rPr lang="fi-FI" sz="2400" dirty="0" err="1">
                <a:solidFill>
                  <a:schemeClr val="bg1"/>
                </a:solidFill>
                <a:hlinkClick r:id="rId2">
                  <a:extLst>
                    <a:ext uri="{A12FA001-AC4F-418D-AE19-62706E023703}">
                      <ahyp:hlinkClr xmlns:ahyp="http://schemas.microsoft.com/office/drawing/2018/hyperlinkcolor" val="tx"/>
                    </a:ext>
                  </a:extLst>
                </a:hlinkClick>
              </a:rPr>
              <a:t>klikkides</a:t>
            </a:r>
            <a:r>
              <a:rPr lang="fi-FI" sz="2400" dirty="0">
                <a:solidFill>
                  <a:schemeClr val="bg1"/>
                </a:solidFill>
                <a:hlinkClick r:id="rId2">
                  <a:extLst>
                    <a:ext uri="{A12FA001-AC4F-418D-AE19-62706E023703}">
                      <ahyp:hlinkClr xmlns:ahyp="http://schemas.microsoft.com/office/drawing/2018/hyperlinkcolor" val="tx"/>
                    </a:ext>
                  </a:extLst>
                </a:hlinkClick>
              </a:rPr>
              <a:t> </a:t>
            </a:r>
            <a:r>
              <a:rPr lang="fi-FI" sz="2400" dirty="0" err="1">
                <a:solidFill>
                  <a:schemeClr val="bg1"/>
                </a:solidFill>
                <a:hlinkClick r:id="rId2">
                  <a:extLst>
                    <a:ext uri="{A12FA001-AC4F-418D-AE19-62706E023703}">
                      <ahyp:hlinkClr xmlns:ahyp="http://schemas.microsoft.com/office/drawing/2018/hyperlinkcolor" val="tx"/>
                    </a:ext>
                  </a:extLst>
                </a:hlinkClick>
              </a:rPr>
              <a:t>siin</a:t>
            </a:r>
            <a:r>
              <a:rPr lang="fi-FI" sz="2400" dirty="0">
                <a:solidFill>
                  <a:schemeClr val="bg1"/>
                </a:solidFill>
                <a:hlinkClick r:id="rId2">
                  <a:extLst>
                    <a:ext uri="{A12FA001-AC4F-418D-AE19-62706E023703}">
                      <ahyp:hlinkClr xmlns:ahyp="http://schemas.microsoft.com/office/drawing/2018/hyperlinkcolor" val="tx"/>
                    </a:ext>
                  </a:extLst>
                </a:hlinkClick>
              </a:rPr>
              <a:t>.</a:t>
            </a:r>
            <a:endParaRPr lang="en-IE" sz="2400" dirty="0">
              <a:solidFill>
                <a:schemeClr val="bg1"/>
              </a:solidFill>
            </a:endParaRPr>
          </a:p>
        </p:txBody>
      </p:sp>
    </p:spTree>
    <p:extLst>
      <p:ext uri="{BB962C8B-B14F-4D97-AF65-F5344CB8AC3E}">
        <p14:creationId xmlns:p14="http://schemas.microsoft.com/office/powerpoint/2010/main" val="381968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dirty="0"/>
              <a:t>1</a:t>
            </a:r>
            <a:r>
              <a:rPr lang="et-EE" sz="2800" dirty="0"/>
              <a:t>. ÜLESANNE</a:t>
            </a:r>
            <a:r>
              <a:rPr lang="en-IE" sz="2800" dirty="0"/>
              <a:t>: </a:t>
            </a:r>
            <a:r>
              <a:rPr lang="et-EE" sz="2800" dirty="0"/>
              <a:t>INDIVIDUAALNE ÕPPIMINE JA REFLEKTSIOOON</a:t>
            </a:r>
            <a:endParaRPr lang="en-IE" sz="2800"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393372"/>
            <a:ext cx="11364686" cy="4154984"/>
          </a:xfrm>
          <a:prstGeom prst="rect">
            <a:avLst/>
          </a:prstGeom>
          <a:noFill/>
        </p:spPr>
        <p:txBody>
          <a:bodyPr wrap="square" rtlCol="0">
            <a:spAutoFit/>
          </a:bodyPr>
          <a:lstStyle/>
          <a:p>
            <a:r>
              <a:rPr lang="et-EE" sz="2400" dirty="0">
                <a:solidFill>
                  <a:schemeClr val="bg1"/>
                </a:solidFill>
              </a:rPr>
              <a:t>Eelmise mooduli lõpus arutasite grupiga, millist projekti luua. </a:t>
            </a:r>
            <a:r>
              <a:rPr lang="en-US" sz="2400" dirty="0" err="1">
                <a:solidFill>
                  <a:schemeClr val="bg1"/>
                </a:solidFill>
              </a:rPr>
              <a:t>Mõelge</a:t>
            </a:r>
            <a:r>
              <a:rPr lang="en-US" sz="2400" dirty="0">
                <a:solidFill>
                  <a:schemeClr val="bg1"/>
                </a:solidFill>
              </a:rPr>
              <a:t> </a:t>
            </a:r>
            <a:r>
              <a:rPr lang="et-EE" sz="2400" dirty="0">
                <a:solidFill>
                  <a:schemeClr val="bg1"/>
                </a:solidFill>
              </a:rPr>
              <a:t>selle mooduli jooksul järgnevatele aspektidele ja püüdke leida ideid, millise projektiga te ise sooviksite töötada. </a:t>
            </a:r>
          </a:p>
          <a:p>
            <a:r>
              <a:rPr lang="et-EE" sz="2400" dirty="0">
                <a:solidFill>
                  <a:schemeClr val="bg1"/>
                </a:solidFill>
              </a:rPr>
              <a:t> </a:t>
            </a:r>
          </a:p>
          <a:p>
            <a:pPr marL="342900" indent="-342900">
              <a:buFont typeface="Arial" panose="020B0604020202020204" pitchFamily="34" charset="0"/>
              <a:buChar char="•"/>
            </a:pPr>
            <a:r>
              <a:rPr lang="et-EE" sz="2400" dirty="0">
                <a:solidFill>
                  <a:schemeClr val="bg1"/>
                </a:solidFill>
              </a:rPr>
              <a:t>Mis tüüpi projekti te sooviksite luua?</a:t>
            </a:r>
          </a:p>
          <a:p>
            <a:pPr marL="342900" indent="-342900">
              <a:buFont typeface="Arial" panose="020B0604020202020204" pitchFamily="34" charset="0"/>
              <a:buChar char="•"/>
            </a:pPr>
            <a:r>
              <a:rPr lang="et-EE" sz="2400" dirty="0">
                <a:solidFill>
                  <a:schemeClr val="bg1"/>
                </a:solidFill>
              </a:rPr>
              <a:t>Kuidas moodustate esmase projekti meeskonna?</a:t>
            </a:r>
          </a:p>
          <a:p>
            <a:pPr marL="342900" indent="-342900">
              <a:buFont typeface="Arial" panose="020B0604020202020204" pitchFamily="34" charset="0"/>
              <a:buChar char="•"/>
            </a:pPr>
            <a:r>
              <a:rPr lang="en-US" sz="2400" dirty="0" err="1">
                <a:solidFill>
                  <a:schemeClr val="bg1"/>
                </a:solidFill>
              </a:rPr>
              <a:t>Valige</a:t>
            </a:r>
            <a:r>
              <a:rPr lang="en-US" sz="2400" dirty="0">
                <a:solidFill>
                  <a:schemeClr val="bg1"/>
                </a:solidFill>
              </a:rPr>
              <a:t> 5 </a:t>
            </a:r>
            <a:r>
              <a:rPr lang="en-US" sz="2400" dirty="0" err="1">
                <a:solidFill>
                  <a:schemeClr val="bg1"/>
                </a:solidFill>
              </a:rPr>
              <a:t>meeskonnaliiget</a:t>
            </a:r>
            <a:r>
              <a:rPr lang="en-US" sz="2400" dirty="0">
                <a:solidFill>
                  <a:schemeClr val="bg1"/>
                </a:solidFill>
              </a:rPr>
              <a:t> ja </a:t>
            </a:r>
            <a:r>
              <a:rPr lang="en-US" sz="2400" dirty="0" err="1">
                <a:solidFill>
                  <a:schemeClr val="bg1"/>
                </a:solidFill>
              </a:rPr>
              <a:t>andke</a:t>
            </a:r>
            <a:r>
              <a:rPr lang="en-US" sz="2400" dirty="0">
                <a:solidFill>
                  <a:schemeClr val="bg1"/>
                </a:solidFill>
              </a:rPr>
              <a:t> </a:t>
            </a:r>
            <a:r>
              <a:rPr lang="en-US" sz="2400" dirty="0" err="1">
                <a:solidFill>
                  <a:schemeClr val="bg1"/>
                </a:solidFill>
              </a:rPr>
              <a:t>neile</a:t>
            </a:r>
            <a:r>
              <a:rPr lang="en-US" sz="2400" dirty="0">
                <a:solidFill>
                  <a:schemeClr val="bg1"/>
                </a:solidFill>
              </a:rPr>
              <a:t> </a:t>
            </a:r>
            <a:r>
              <a:rPr lang="en-US" sz="2400" dirty="0" err="1">
                <a:solidFill>
                  <a:schemeClr val="bg1"/>
                </a:solidFill>
              </a:rPr>
              <a:t>ülesandeid</a:t>
            </a:r>
            <a:r>
              <a:rPr lang="en-US" sz="2400" dirty="0">
                <a:solidFill>
                  <a:schemeClr val="bg1"/>
                </a:solidFill>
              </a:rPr>
              <a:t>. </a:t>
            </a:r>
            <a:endParaRPr lang="et-EE" sz="2400" dirty="0">
              <a:solidFill>
                <a:schemeClr val="bg1"/>
              </a:solidFill>
            </a:endParaRPr>
          </a:p>
          <a:p>
            <a:pPr marL="342900" indent="-342900">
              <a:buFont typeface="Arial" panose="020B0604020202020204" pitchFamily="34" charset="0"/>
              <a:buChar char="•"/>
            </a:pPr>
            <a:r>
              <a:rPr lang="et-EE" sz="2400" dirty="0">
                <a:solidFill>
                  <a:schemeClr val="bg1"/>
                </a:solidFill>
              </a:rPr>
              <a:t>Kes teeb otsuseid? Kes on juht?</a:t>
            </a:r>
          </a:p>
          <a:p>
            <a:pPr marL="342900" indent="-342900">
              <a:buFont typeface="Arial" panose="020B0604020202020204" pitchFamily="34" charset="0"/>
              <a:buChar char="•"/>
            </a:pPr>
            <a:r>
              <a:rPr lang="en-US" sz="2400" dirty="0" err="1">
                <a:solidFill>
                  <a:schemeClr val="bg1"/>
                </a:solidFill>
              </a:rPr>
              <a:t>Millised</a:t>
            </a:r>
            <a:r>
              <a:rPr lang="en-US" sz="2400" dirty="0">
                <a:solidFill>
                  <a:schemeClr val="bg1"/>
                </a:solidFill>
              </a:rPr>
              <a:t> on </a:t>
            </a:r>
            <a:r>
              <a:rPr lang="en-US" sz="2400" dirty="0" err="1">
                <a:solidFill>
                  <a:schemeClr val="bg1"/>
                </a:solidFill>
              </a:rPr>
              <a:t>projekti</a:t>
            </a:r>
            <a:r>
              <a:rPr lang="en-US" sz="2400" dirty="0">
                <a:solidFill>
                  <a:schemeClr val="bg1"/>
                </a:solidFill>
              </a:rPr>
              <a:t> </a:t>
            </a:r>
            <a:r>
              <a:rPr lang="et-EE" sz="2400" dirty="0">
                <a:solidFill>
                  <a:schemeClr val="bg1"/>
                </a:solidFill>
              </a:rPr>
              <a:t>mõned </a:t>
            </a:r>
            <a:r>
              <a:rPr lang="en-US" sz="2400" dirty="0" err="1">
                <a:solidFill>
                  <a:schemeClr val="bg1"/>
                </a:solidFill>
              </a:rPr>
              <a:t>eesmärgid</a:t>
            </a:r>
            <a:r>
              <a:rPr lang="et-EE" sz="2400" dirty="0">
                <a:solidFill>
                  <a:schemeClr val="bg1"/>
                </a:solidFill>
              </a:rPr>
              <a:t>?</a:t>
            </a:r>
          </a:p>
          <a:p>
            <a:pPr marL="342900" indent="-342900">
              <a:buFont typeface="Arial" panose="020B0604020202020204" pitchFamily="34" charset="0"/>
              <a:buChar char="•"/>
            </a:pPr>
            <a:r>
              <a:rPr lang="et-EE" sz="2400" dirty="0">
                <a:solidFill>
                  <a:schemeClr val="bg1"/>
                </a:solidFill>
              </a:rPr>
              <a:t>M</a:t>
            </a:r>
            <a:r>
              <a:rPr lang="en-US" sz="2400" dirty="0" err="1">
                <a:solidFill>
                  <a:schemeClr val="bg1"/>
                </a:solidFill>
              </a:rPr>
              <a:t>illised</a:t>
            </a:r>
            <a:r>
              <a:rPr lang="en-US" sz="2400" dirty="0">
                <a:solidFill>
                  <a:schemeClr val="bg1"/>
                </a:solidFill>
              </a:rPr>
              <a:t> on </a:t>
            </a:r>
            <a:r>
              <a:rPr lang="en-US" sz="2400" dirty="0" err="1">
                <a:solidFill>
                  <a:schemeClr val="bg1"/>
                </a:solidFill>
              </a:rPr>
              <a:t>mõjud</a:t>
            </a:r>
            <a:r>
              <a:rPr lang="en-US" sz="2400" dirty="0">
                <a:solidFill>
                  <a:schemeClr val="bg1"/>
                </a:solidFill>
              </a:rPr>
              <a:t>? </a:t>
            </a:r>
            <a:r>
              <a:rPr lang="en-US" sz="2400" dirty="0" err="1">
                <a:solidFill>
                  <a:schemeClr val="bg1"/>
                </a:solidFill>
              </a:rPr>
              <a:t>Kuidas</a:t>
            </a:r>
            <a:r>
              <a:rPr lang="en-US" sz="2400" dirty="0">
                <a:solidFill>
                  <a:schemeClr val="bg1"/>
                </a:solidFill>
              </a:rPr>
              <a:t> </a:t>
            </a:r>
            <a:r>
              <a:rPr lang="en-US" sz="2400" dirty="0" err="1">
                <a:solidFill>
                  <a:schemeClr val="bg1"/>
                </a:solidFill>
              </a:rPr>
              <a:t>neid</a:t>
            </a:r>
            <a:r>
              <a:rPr lang="en-US" sz="2400" dirty="0">
                <a:solidFill>
                  <a:schemeClr val="bg1"/>
                </a:solidFill>
              </a:rPr>
              <a:t> </a:t>
            </a:r>
            <a:r>
              <a:rPr lang="en-US" sz="2400" dirty="0" err="1">
                <a:solidFill>
                  <a:schemeClr val="bg1"/>
                </a:solidFill>
              </a:rPr>
              <a:t>mõjusid</a:t>
            </a:r>
            <a:r>
              <a:rPr lang="en-US" sz="2400" dirty="0">
                <a:solidFill>
                  <a:schemeClr val="bg1"/>
                </a:solidFill>
              </a:rPr>
              <a:t> </a:t>
            </a:r>
            <a:r>
              <a:rPr lang="en-US" sz="2400" dirty="0" err="1">
                <a:solidFill>
                  <a:schemeClr val="bg1"/>
                </a:solidFill>
              </a:rPr>
              <a:t>mõõdetakse</a:t>
            </a:r>
            <a:r>
              <a:rPr lang="en-US" sz="2400" dirty="0">
                <a:solidFill>
                  <a:schemeClr val="bg1"/>
                </a:solidFill>
              </a:rPr>
              <a:t>? </a:t>
            </a:r>
            <a:endParaRPr lang="et-EE" sz="2400" dirty="0">
              <a:solidFill>
                <a:schemeClr val="bg1"/>
              </a:solidFill>
            </a:endParaRPr>
          </a:p>
          <a:p>
            <a:pPr marL="342900" indent="-342900">
              <a:buFont typeface="Arial" panose="020B0604020202020204" pitchFamily="34" charset="0"/>
              <a:buChar char="•"/>
            </a:pPr>
            <a:r>
              <a:rPr lang="en-US" sz="2400" dirty="0" err="1">
                <a:solidFill>
                  <a:schemeClr val="bg1"/>
                </a:solidFill>
              </a:rPr>
              <a:t>Millised</a:t>
            </a:r>
            <a:r>
              <a:rPr lang="en-US" sz="2400" dirty="0">
                <a:solidFill>
                  <a:schemeClr val="bg1"/>
                </a:solidFill>
              </a:rPr>
              <a:t> </a:t>
            </a:r>
            <a:r>
              <a:rPr lang="en-US" sz="2400" dirty="0" err="1">
                <a:solidFill>
                  <a:schemeClr val="bg1"/>
                </a:solidFill>
              </a:rPr>
              <a:t>saavad</a:t>
            </a:r>
            <a:r>
              <a:rPr lang="en-US" sz="2400" dirty="0">
                <a:solidFill>
                  <a:schemeClr val="bg1"/>
                </a:solidFill>
              </a:rPr>
              <a:t> </a:t>
            </a:r>
            <a:r>
              <a:rPr lang="en-US" sz="2400" dirty="0" err="1">
                <a:solidFill>
                  <a:schemeClr val="bg1"/>
                </a:solidFill>
              </a:rPr>
              <a:t>olema</a:t>
            </a:r>
            <a:r>
              <a:rPr lang="en-US" sz="2400" dirty="0">
                <a:solidFill>
                  <a:schemeClr val="bg1"/>
                </a:solidFill>
              </a:rPr>
              <a:t> </a:t>
            </a:r>
            <a:r>
              <a:rPr lang="en-US" sz="2400" dirty="0" err="1">
                <a:solidFill>
                  <a:schemeClr val="bg1"/>
                </a:solidFill>
              </a:rPr>
              <a:t>andmeallikad</a:t>
            </a:r>
            <a:r>
              <a:rPr lang="en-US" sz="2400" dirty="0">
                <a:solidFill>
                  <a:schemeClr val="bg1"/>
                </a:solidFill>
              </a:rPr>
              <a:t>?</a:t>
            </a:r>
            <a:endParaRPr lang="et-EE" sz="2400" dirty="0">
              <a:solidFill>
                <a:schemeClr val="bg1"/>
              </a:solidFill>
            </a:endParaRPr>
          </a:p>
        </p:txBody>
      </p:sp>
    </p:spTree>
    <p:extLst>
      <p:ext uri="{BB962C8B-B14F-4D97-AF65-F5344CB8AC3E}">
        <p14:creationId xmlns:p14="http://schemas.microsoft.com/office/powerpoint/2010/main" val="3016967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CEF4F9-6C82-3446-A98B-0FD6857DD0F2}"/>
              </a:ext>
            </a:extLst>
          </p:cNvPr>
          <p:cNvSpPr>
            <a:spLocks noGrp="1"/>
          </p:cNvSpPr>
          <p:nvPr>
            <p:ph type="body" sz="quarter" idx="27"/>
          </p:nvPr>
        </p:nvSpPr>
        <p:spPr>
          <a:xfrm>
            <a:off x="3049104" y="3561125"/>
            <a:ext cx="8692531" cy="1737427"/>
          </a:xfrm>
        </p:spPr>
        <p:txBody>
          <a:bodyPr/>
          <a:lstStyle/>
          <a:p>
            <a:endParaRPr lang="en-US"/>
          </a:p>
        </p:txBody>
      </p:sp>
    </p:spTree>
    <p:extLst>
      <p:ext uri="{BB962C8B-B14F-4D97-AF65-F5344CB8AC3E}">
        <p14:creationId xmlns:p14="http://schemas.microsoft.com/office/powerpoint/2010/main" val="85554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403430" y="1757011"/>
            <a:ext cx="5713711" cy="3867704"/>
          </a:xfrm>
        </p:spPr>
        <p:txBody>
          <a:bodyPr>
            <a:normAutofit/>
          </a:bodyPr>
          <a:lstStyle/>
          <a:p>
            <a:pPr marL="0" indent="0"/>
            <a:r>
              <a:rPr lang="en-US" dirty="0" err="1"/>
              <a:t>Digitaalse</a:t>
            </a:r>
            <a:r>
              <a:rPr lang="en-US" dirty="0"/>
              <a:t> </a:t>
            </a:r>
            <a:r>
              <a:rPr lang="en-US" dirty="0" err="1"/>
              <a:t>kodanikuosaluse</a:t>
            </a:r>
            <a:r>
              <a:rPr lang="en-US" dirty="0"/>
              <a:t> (DKO)</a:t>
            </a:r>
            <a:r>
              <a:rPr lang="et-EE" dirty="0"/>
              <a:t> </a:t>
            </a:r>
            <a:r>
              <a:rPr lang="en-US" dirty="0" err="1"/>
              <a:t>juhend</a:t>
            </a:r>
            <a:r>
              <a:rPr lang="et-EE" dirty="0"/>
              <a:t>i</a:t>
            </a:r>
            <a:r>
              <a:rPr lang="en-US" dirty="0"/>
              <a:t> </a:t>
            </a:r>
            <a:r>
              <a:rPr lang="en-US" dirty="0" err="1"/>
              <a:t>koostamiseks</a:t>
            </a:r>
            <a:r>
              <a:rPr lang="en-US" dirty="0"/>
              <a:t> </a:t>
            </a:r>
            <a:r>
              <a:rPr lang="en-US" dirty="0" err="1"/>
              <a:t>läbiviidud</a:t>
            </a:r>
            <a:r>
              <a:rPr lang="en-US" dirty="0"/>
              <a:t> </a:t>
            </a:r>
            <a:r>
              <a:rPr lang="en-US" dirty="0" err="1"/>
              <a:t>uuringus</a:t>
            </a:r>
            <a:r>
              <a:rPr lang="en-US" dirty="0"/>
              <a:t> </a:t>
            </a:r>
            <a:r>
              <a:rPr lang="en-US" dirty="0" err="1"/>
              <a:t>leidsime</a:t>
            </a:r>
            <a:r>
              <a:rPr lang="en-US" dirty="0"/>
              <a:t>, et </a:t>
            </a:r>
            <a:r>
              <a:rPr lang="en-US" dirty="0" err="1"/>
              <a:t>digitaalse</a:t>
            </a:r>
            <a:r>
              <a:rPr lang="en-US" dirty="0"/>
              <a:t> </a:t>
            </a:r>
            <a:r>
              <a:rPr lang="en-US" dirty="0" err="1"/>
              <a:t>kodanikuosaluse</a:t>
            </a:r>
            <a:r>
              <a:rPr lang="en-US" dirty="0"/>
              <a:t> </a:t>
            </a:r>
            <a:r>
              <a:rPr lang="en-US" dirty="0" err="1"/>
              <a:t>projektide</a:t>
            </a:r>
            <a:r>
              <a:rPr lang="en-US" dirty="0"/>
              <a:t> </a:t>
            </a:r>
            <a:r>
              <a:rPr lang="en-US" dirty="0" err="1"/>
              <a:t>juurutamiseks</a:t>
            </a:r>
            <a:r>
              <a:rPr lang="en-US" dirty="0"/>
              <a:t> </a:t>
            </a:r>
            <a:r>
              <a:rPr lang="en-US" dirty="0" err="1"/>
              <a:t>oli</a:t>
            </a:r>
            <a:r>
              <a:rPr lang="en-US" dirty="0"/>
              <a:t> </a:t>
            </a:r>
            <a:r>
              <a:rPr lang="en-US" dirty="0" err="1"/>
              <a:t>palju</a:t>
            </a:r>
            <a:r>
              <a:rPr lang="en-US" dirty="0"/>
              <a:t> </a:t>
            </a:r>
            <a:r>
              <a:rPr lang="en-US" dirty="0" err="1"/>
              <a:t>erinevaid</a:t>
            </a:r>
            <a:r>
              <a:rPr lang="en-US" dirty="0"/>
              <a:t> </a:t>
            </a:r>
            <a:r>
              <a:rPr lang="en-US" dirty="0" err="1"/>
              <a:t>põhjuseid</a:t>
            </a:r>
            <a:r>
              <a:rPr lang="en-US" dirty="0"/>
              <a:t> ja </a:t>
            </a:r>
            <a:r>
              <a:rPr lang="en-US" dirty="0" err="1"/>
              <a:t>viise</a:t>
            </a:r>
            <a:r>
              <a:rPr lang="en-US" dirty="0"/>
              <a:t>.</a:t>
            </a:r>
            <a:endParaRPr lang="et-EE" dirty="0"/>
          </a:p>
          <a:p>
            <a:pPr marL="0" indent="0"/>
            <a:endParaRPr lang="en-US" dirty="0"/>
          </a:p>
          <a:p>
            <a:pPr marL="0">
              <a:spcBef>
                <a:spcPts val="0"/>
              </a:spcBef>
            </a:pPr>
            <a:r>
              <a:rPr lang="en-US" dirty="0">
                <a:hlinkClick r:id="rId2">
                  <a:extLst>
                    <a:ext uri="{A12FA001-AC4F-418D-AE19-62706E023703}">
                      <ahyp:hlinkClr xmlns:ahyp="http://schemas.microsoft.com/office/drawing/2018/hyperlinkcolor" val="tx"/>
                    </a:ext>
                  </a:extLst>
                </a:hlinkClick>
              </a:rPr>
              <a:t>DKO </a:t>
            </a:r>
            <a:r>
              <a:rPr lang="en-US" dirty="0" err="1">
                <a:hlinkClick r:id="rId2">
                  <a:extLst>
                    <a:ext uri="{A12FA001-AC4F-418D-AE19-62706E023703}">
                      <ahyp:hlinkClr xmlns:ahyp="http://schemas.microsoft.com/office/drawing/2018/hyperlinkcolor" val="tx"/>
                    </a:ext>
                  </a:extLst>
                </a:hlinkClick>
              </a:rPr>
              <a:t>juhendiga</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saab</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tutvuda</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klikkides</a:t>
            </a:r>
            <a:r>
              <a:rPr lang="en-US" dirty="0">
                <a:hlinkClick r:id="rId2">
                  <a:extLst>
                    <a:ext uri="{A12FA001-AC4F-418D-AE19-62706E023703}">
                      <ahyp:hlinkClr xmlns:ahyp="http://schemas.microsoft.com/office/drawing/2018/hyperlinkcolor" val="tx"/>
                    </a:ext>
                  </a:extLst>
                </a:hlinkClick>
              </a:rPr>
              <a:t> </a:t>
            </a:r>
            <a:r>
              <a:rPr lang="en-US" dirty="0" err="1">
                <a:hlinkClick r:id="rId2">
                  <a:extLst>
                    <a:ext uri="{A12FA001-AC4F-418D-AE19-62706E023703}">
                      <ahyp:hlinkClr xmlns:ahyp="http://schemas.microsoft.com/office/drawing/2018/hyperlinkcolor" val="tx"/>
                    </a:ext>
                  </a:extLst>
                </a:hlinkClick>
              </a:rPr>
              <a:t>siin</a:t>
            </a:r>
            <a:r>
              <a:rPr lang="en-US" dirty="0">
                <a:hlinkClick r:id="rId2">
                  <a:extLst>
                    <a:ext uri="{A12FA001-AC4F-418D-AE19-62706E023703}">
                      <ahyp:hlinkClr xmlns:ahyp="http://schemas.microsoft.com/office/drawing/2018/hyperlinkcolor" val="tx"/>
                    </a:ext>
                  </a:extLst>
                </a:hlinkClick>
              </a:rPr>
              <a:t>.</a:t>
            </a:r>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82289" y="432765"/>
            <a:ext cx="5713711" cy="590313"/>
          </a:xfrm>
        </p:spPr>
        <p:txBody>
          <a:bodyPr>
            <a:normAutofit fontScale="25000" lnSpcReduction="20000"/>
          </a:bodyPr>
          <a:lstStyle/>
          <a:p>
            <a:r>
              <a:rPr lang="en-US" sz="12000" dirty="0"/>
              <a:t>ESIALGSE MEESKONNA LOOMINE</a:t>
            </a:r>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364924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73092" y="1410790"/>
            <a:ext cx="5818158" cy="4578288"/>
          </a:xfrm>
        </p:spPr>
        <p:txBody>
          <a:bodyPr>
            <a:noAutofit/>
          </a:bodyPr>
          <a:lstStyle/>
          <a:p>
            <a:pPr marL="0"/>
            <a:r>
              <a:rPr lang="en-US" dirty="0"/>
              <a:t>3. </a:t>
            </a:r>
            <a:r>
              <a:rPr lang="en-US" dirty="0" err="1"/>
              <a:t>moodulis</a:t>
            </a:r>
            <a:r>
              <a:rPr lang="en-US" dirty="0"/>
              <a:t> </a:t>
            </a:r>
            <a:r>
              <a:rPr lang="en-US" dirty="0" err="1"/>
              <a:t>käsitlesime</a:t>
            </a:r>
            <a:r>
              <a:rPr lang="en-US" dirty="0"/>
              <a:t> D</a:t>
            </a:r>
            <a:r>
              <a:rPr lang="et-EE" dirty="0"/>
              <a:t>KO </a:t>
            </a:r>
            <a:r>
              <a:rPr lang="en-US" dirty="0" err="1"/>
              <a:t>meeskondade</a:t>
            </a:r>
            <a:r>
              <a:rPr lang="en-US" dirty="0"/>
              <a:t> </a:t>
            </a:r>
            <a:r>
              <a:rPr lang="en-US" dirty="0" err="1"/>
              <a:t>tüüpe</a:t>
            </a:r>
            <a:r>
              <a:rPr lang="en-US" dirty="0"/>
              <a:t>, mis </a:t>
            </a:r>
            <a:r>
              <a:rPr lang="en-US" dirty="0" err="1"/>
              <a:t>võivad</a:t>
            </a:r>
            <a:r>
              <a:rPr lang="en-US" dirty="0"/>
              <a:t> </a:t>
            </a:r>
            <a:r>
              <a:rPr lang="et-EE" dirty="0"/>
              <a:t>olla kas </a:t>
            </a:r>
          </a:p>
          <a:p>
            <a:pPr marL="0"/>
            <a:r>
              <a:rPr lang="et-EE" b="1" dirty="0"/>
              <a:t>T</a:t>
            </a:r>
            <a:r>
              <a:rPr lang="en-US" b="1" dirty="0"/>
              <a:t>UDENGI POOLT JUHITUD (Student Led) </a:t>
            </a:r>
            <a:r>
              <a:rPr lang="en-US" dirty="0"/>
              <a:t>DKO </a:t>
            </a:r>
            <a:r>
              <a:rPr lang="en-US" dirty="0" err="1"/>
              <a:t>meeskond</a:t>
            </a:r>
            <a:r>
              <a:rPr lang="en-US" dirty="0"/>
              <a:t>, mis on </a:t>
            </a:r>
            <a:r>
              <a:rPr lang="en-US" dirty="0" err="1"/>
              <a:t>asutatud</a:t>
            </a:r>
            <a:r>
              <a:rPr lang="en-US" dirty="0"/>
              <a:t> ja </a:t>
            </a:r>
            <a:r>
              <a:rPr lang="en-US" dirty="0" err="1"/>
              <a:t>mida</a:t>
            </a:r>
            <a:r>
              <a:rPr lang="en-US" dirty="0"/>
              <a:t> </a:t>
            </a:r>
            <a:r>
              <a:rPr lang="en-US" dirty="0" err="1"/>
              <a:t>juhivad</a:t>
            </a:r>
            <a:r>
              <a:rPr lang="en-US" dirty="0"/>
              <a:t> </a:t>
            </a:r>
            <a:r>
              <a:rPr lang="en-US" dirty="0" err="1"/>
              <a:t>peamiselt</a:t>
            </a:r>
            <a:r>
              <a:rPr lang="en-US" dirty="0"/>
              <a:t> </a:t>
            </a:r>
            <a:r>
              <a:rPr lang="en-US" dirty="0" err="1"/>
              <a:t>üliõpilased</a:t>
            </a:r>
            <a:r>
              <a:rPr lang="et-EE" dirty="0"/>
              <a:t>, või </a:t>
            </a:r>
            <a:endParaRPr lang="en-US" dirty="0"/>
          </a:p>
          <a:p>
            <a:pPr marL="0"/>
            <a:r>
              <a:rPr lang="en-US" b="1" dirty="0"/>
              <a:t>ÕPPEJÕU POOLT JUHITUD (Educator Led) </a:t>
            </a:r>
            <a:r>
              <a:rPr lang="en-US" dirty="0"/>
              <a:t>DKO </a:t>
            </a:r>
            <a:r>
              <a:rPr lang="en-US" dirty="0" err="1"/>
              <a:t>meeskond</a:t>
            </a:r>
            <a:r>
              <a:rPr lang="en-US" dirty="0"/>
              <a:t>, mis on </a:t>
            </a:r>
            <a:r>
              <a:rPr lang="en-US" dirty="0" err="1"/>
              <a:t>asutatud</a:t>
            </a:r>
            <a:r>
              <a:rPr lang="en-US" dirty="0"/>
              <a:t> ja </a:t>
            </a:r>
            <a:r>
              <a:rPr lang="en-US" dirty="0" err="1"/>
              <a:t>mida</a:t>
            </a:r>
            <a:r>
              <a:rPr lang="en-US" dirty="0"/>
              <a:t> </a:t>
            </a:r>
            <a:r>
              <a:rPr lang="en-US" dirty="0" err="1"/>
              <a:t>juhivad</a:t>
            </a:r>
            <a:r>
              <a:rPr lang="en-US" dirty="0"/>
              <a:t> </a:t>
            </a:r>
            <a:r>
              <a:rPr lang="en-US" dirty="0" err="1"/>
              <a:t>peamiselt</a:t>
            </a:r>
            <a:r>
              <a:rPr lang="en-US" dirty="0"/>
              <a:t> </a:t>
            </a:r>
            <a:r>
              <a:rPr lang="en-US" dirty="0" err="1"/>
              <a:t>koolitajad</a:t>
            </a:r>
            <a:r>
              <a:rPr lang="et-EE" dirty="0"/>
              <a:t>.</a:t>
            </a:r>
            <a:endParaRPr lang="en-US" dirty="0"/>
          </a:p>
          <a:p>
            <a:pPr marL="0"/>
            <a:r>
              <a:rPr lang="en-US" dirty="0" err="1"/>
              <a:t>Lisame</a:t>
            </a:r>
            <a:r>
              <a:rPr lang="en-US" dirty="0"/>
              <a:t> </a:t>
            </a:r>
            <a:r>
              <a:rPr lang="en-US" dirty="0" err="1"/>
              <a:t>nüüd</a:t>
            </a:r>
            <a:r>
              <a:rPr lang="en-US" dirty="0"/>
              <a:t> </a:t>
            </a:r>
            <a:r>
              <a:rPr lang="en-US" dirty="0" err="1"/>
              <a:t>kolmanda</a:t>
            </a:r>
            <a:r>
              <a:rPr lang="en-US" dirty="0"/>
              <a:t> </a:t>
            </a:r>
            <a:r>
              <a:rPr lang="en-US" dirty="0" err="1"/>
              <a:t>meeskonnatüübi</a:t>
            </a:r>
            <a:r>
              <a:rPr lang="en-US" b="1" dirty="0"/>
              <a:t>: PRAKTILISE ÕPPE EESMÄRGIL (Service Led) </a:t>
            </a:r>
            <a:r>
              <a:rPr lang="et-EE" dirty="0"/>
              <a:t>loodud </a:t>
            </a:r>
            <a:r>
              <a:rPr lang="en-US" dirty="0"/>
              <a:t>DKO </a:t>
            </a:r>
            <a:r>
              <a:rPr lang="en-US" dirty="0" err="1"/>
              <a:t>meeskond</a:t>
            </a:r>
            <a:r>
              <a:rPr lang="en-US" dirty="0"/>
              <a:t>, mis on </a:t>
            </a:r>
            <a:r>
              <a:rPr lang="en-US" dirty="0" err="1"/>
              <a:t>asutatud</a:t>
            </a:r>
            <a:r>
              <a:rPr lang="en-US" dirty="0"/>
              <a:t> ja </a:t>
            </a:r>
            <a:r>
              <a:rPr lang="en-US" dirty="0" err="1"/>
              <a:t>juhitud</a:t>
            </a:r>
            <a:r>
              <a:rPr lang="en-US" dirty="0"/>
              <a:t> </a:t>
            </a:r>
            <a:r>
              <a:rPr lang="en-US" dirty="0" err="1"/>
              <a:t>praktilise</a:t>
            </a:r>
            <a:r>
              <a:rPr lang="en-US" dirty="0"/>
              <a:t> </a:t>
            </a:r>
            <a:r>
              <a:rPr lang="en-US" dirty="0" err="1"/>
              <a:t>õppe</a:t>
            </a:r>
            <a:r>
              <a:rPr lang="en-US" dirty="0"/>
              <a:t> </a:t>
            </a:r>
            <a:r>
              <a:rPr lang="en-US" dirty="0" err="1"/>
              <a:t>eesmärgil</a:t>
            </a:r>
            <a:r>
              <a:rPr lang="en-US" dirty="0"/>
              <a:t>.</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477539" y="433422"/>
            <a:ext cx="5713711" cy="590313"/>
          </a:xfrm>
        </p:spPr>
        <p:txBody>
          <a:bodyPr>
            <a:normAutofit fontScale="25000" lnSpcReduction="20000"/>
          </a:bodyPr>
          <a:lstStyle/>
          <a:p>
            <a:pPr algn="ctr"/>
            <a:r>
              <a:rPr lang="en-US" sz="12000" dirty="0"/>
              <a:t>VÕIMALIKUD DKO MEESKONDADE TÜÜBID</a:t>
            </a:r>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125950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230EEBD-093C-4FEA-8ABC-71BF35A96C83}"/>
              </a:ext>
            </a:extLst>
          </p:cNvPr>
          <p:cNvSpPr txBox="1"/>
          <p:nvPr/>
        </p:nvSpPr>
        <p:spPr>
          <a:xfrm>
            <a:off x="314187" y="4922786"/>
            <a:ext cx="8268110" cy="461665"/>
          </a:xfrm>
          <a:prstGeom prst="rect">
            <a:avLst/>
          </a:prstGeom>
          <a:noFill/>
        </p:spPr>
        <p:txBody>
          <a:bodyPr wrap="square">
            <a:spAutoFit/>
          </a:bodyPr>
          <a:lstStyle/>
          <a:p>
            <a:r>
              <a:rPr lang="en-US" sz="2400" dirty="0" err="1"/>
              <a:t>Mõned</a:t>
            </a:r>
            <a:r>
              <a:rPr lang="en-US" sz="2400" dirty="0"/>
              <a:t> </a:t>
            </a:r>
            <a:r>
              <a:rPr lang="en-US" sz="2400" dirty="0" err="1"/>
              <a:t>põhjused</a:t>
            </a:r>
            <a:r>
              <a:rPr lang="en-US" sz="2400" dirty="0"/>
              <a:t>, </a:t>
            </a:r>
            <a:r>
              <a:rPr lang="en-US" sz="2400" dirty="0" err="1"/>
              <a:t>miks</a:t>
            </a:r>
            <a:r>
              <a:rPr lang="en-US" sz="2400" dirty="0"/>
              <a:t> </a:t>
            </a:r>
            <a:r>
              <a:rPr lang="et-EE" sz="2400" dirty="0"/>
              <a:t>moodustuvad </a:t>
            </a:r>
            <a:r>
              <a:rPr lang="en-US" sz="2400" dirty="0" err="1"/>
              <a:t>üliõpila</a:t>
            </a:r>
            <a:r>
              <a:rPr lang="et-EE" sz="2400" dirty="0" err="1"/>
              <a:t>ste</a:t>
            </a:r>
            <a:r>
              <a:rPr lang="et-EE" sz="2400" dirty="0"/>
              <a:t> meeskonnad</a:t>
            </a:r>
            <a:endParaRPr lang="en-US" sz="2400" dirty="0"/>
          </a:p>
        </p:txBody>
      </p:sp>
      <p:sp>
        <p:nvSpPr>
          <p:cNvPr id="18" name="TextBox 17">
            <a:extLst>
              <a:ext uri="{FF2B5EF4-FFF2-40B4-BE49-F238E27FC236}">
                <a16:creationId xmlns:a16="http://schemas.microsoft.com/office/drawing/2014/main" id="{963B79CE-331B-4289-8788-4D5EDA34451B}"/>
              </a:ext>
            </a:extLst>
          </p:cNvPr>
          <p:cNvSpPr txBox="1"/>
          <p:nvPr/>
        </p:nvSpPr>
        <p:spPr>
          <a:xfrm>
            <a:off x="215253" y="-11732"/>
            <a:ext cx="8367044" cy="584775"/>
          </a:xfrm>
          <a:prstGeom prst="rect">
            <a:avLst/>
          </a:prstGeom>
          <a:noFill/>
        </p:spPr>
        <p:txBody>
          <a:bodyPr wrap="square">
            <a:spAutoFit/>
          </a:bodyPr>
          <a:lstStyle/>
          <a:p>
            <a:r>
              <a:rPr lang="et-EE" sz="3200" dirty="0"/>
              <a:t>ESIALGSE DKO MEESKONNA MOODUSTAMINE</a:t>
            </a:r>
            <a:endParaRPr lang="en-US" sz="3200" dirty="0"/>
          </a:p>
        </p:txBody>
      </p:sp>
      <p:sp>
        <p:nvSpPr>
          <p:cNvPr id="20" name="Text Placeholder 4">
            <a:extLst>
              <a:ext uri="{FF2B5EF4-FFF2-40B4-BE49-F238E27FC236}">
                <a16:creationId xmlns:a16="http://schemas.microsoft.com/office/drawing/2014/main" id="{B1AA5F07-DBBB-474E-8114-A01FFECC568D}"/>
              </a:ext>
            </a:extLst>
          </p:cNvPr>
          <p:cNvSpPr>
            <a:spLocks noGrp="1"/>
          </p:cNvSpPr>
          <p:nvPr>
            <p:ph type="body" sz="quarter" idx="31"/>
          </p:nvPr>
        </p:nvSpPr>
        <p:spPr>
          <a:xfrm>
            <a:off x="2875460" y="3153466"/>
            <a:ext cx="2253709" cy="1237497"/>
          </a:xfrm>
        </p:spPr>
        <p:txBody>
          <a:bodyPr/>
          <a:lstStyle/>
          <a:p>
            <a:pPr marL="0" indent="0"/>
            <a:r>
              <a:rPr lang="et-EE" sz="2400" dirty="0"/>
              <a:t>Vabatahtlikuna </a:t>
            </a:r>
            <a:r>
              <a:rPr lang="et-EE" sz="2400" dirty="0" err="1"/>
              <a:t>tegustsemine</a:t>
            </a:r>
            <a:endParaRPr lang="en-US" sz="2400" dirty="0"/>
          </a:p>
          <a:p>
            <a:endParaRPr lang="en-IE" dirty="0"/>
          </a:p>
        </p:txBody>
      </p:sp>
      <p:sp>
        <p:nvSpPr>
          <p:cNvPr id="21" name="Text Placeholder 5">
            <a:extLst>
              <a:ext uri="{FF2B5EF4-FFF2-40B4-BE49-F238E27FC236}">
                <a16:creationId xmlns:a16="http://schemas.microsoft.com/office/drawing/2014/main" id="{82F0F6FE-B22F-480D-9D4F-37BF0EC37731}"/>
              </a:ext>
            </a:extLst>
          </p:cNvPr>
          <p:cNvSpPr>
            <a:spLocks noGrp="1"/>
          </p:cNvSpPr>
          <p:nvPr>
            <p:ph type="body" sz="quarter" idx="32"/>
          </p:nvPr>
        </p:nvSpPr>
        <p:spPr>
          <a:xfrm>
            <a:off x="7270674" y="3133521"/>
            <a:ext cx="2253709" cy="1237497"/>
          </a:xfrm>
        </p:spPr>
        <p:txBody>
          <a:bodyPr>
            <a:normAutofit fontScale="92500"/>
          </a:bodyPr>
          <a:lstStyle/>
          <a:p>
            <a:pPr marL="0" indent="0"/>
            <a:r>
              <a:rPr lang="en-US" sz="2600" dirty="0" err="1"/>
              <a:t>Kohustuslik</a:t>
            </a:r>
            <a:r>
              <a:rPr lang="en-US" sz="2600" dirty="0"/>
              <a:t> </a:t>
            </a:r>
            <a:r>
              <a:rPr lang="en-US" sz="2600" dirty="0" err="1"/>
              <a:t>osalemine</a:t>
            </a:r>
            <a:r>
              <a:rPr lang="et-EE" sz="2600" dirty="0"/>
              <a:t> kursuse raames</a:t>
            </a:r>
            <a:endParaRPr lang="en-IE" dirty="0"/>
          </a:p>
        </p:txBody>
      </p:sp>
      <p:sp>
        <p:nvSpPr>
          <p:cNvPr id="22" name="Text Placeholder 6">
            <a:extLst>
              <a:ext uri="{FF2B5EF4-FFF2-40B4-BE49-F238E27FC236}">
                <a16:creationId xmlns:a16="http://schemas.microsoft.com/office/drawing/2014/main" id="{C35E3658-E80C-42B0-B949-02A3CEC4EB1B}"/>
              </a:ext>
            </a:extLst>
          </p:cNvPr>
          <p:cNvSpPr>
            <a:spLocks noGrp="1"/>
          </p:cNvSpPr>
          <p:nvPr>
            <p:ph type="body" sz="quarter" idx="33"/>
          </p:nvPr>
        </p:nvSpPr>
        <p:spPr>
          <a:xfrm>
            <a:off x="4865982" y="1110102"/>
            <a:ext cx="2724154" cy="1237497"/>
          </a:xfrm>
        </p:spPr>
        <p:txBody>
          <a:bodyPr>
            <a:normAutofit fontScale="92500"/>
          </a:bodyPr>
          <a:lstStyle/>
          <a:p>
            <a:pPr marL="0" indent="0"/>
            <a:r>
              <a:rPr lang="et-EE" sz="2400" dirty="0"/>
              <a:t>Osalemine kogemuste saamise ja oskuste arendamise eesmärgil</a:t>
            </a:r>
            <a:endParaRPr lang="en-IE" sz="1400" dirty="0"/>
          </a:p>
        </p:txBody>
      </p:sp>
      <p:sp>
        <p:nvSpPr>
          <p:cNvPr id="23" name="Text Placeholder 7">
            <a:extLst>
              <a:ext uri="{FF2B5EF4-FFF2-40B4-BE49-F238E27FC236}">
                <a16:creationId xmlns:a16="http://schemas.microsoft.com/office/drawing/2014/main" id="{EA09D1F9-02F3-40F6-B006-B4100D3696AB}"/>
              </a:ext>
            </a:extLst>
          </p:cNvPr>
          <p:cNvSpPr>
            <a:spLocks noGrp="1"/>
          </p:cNvSpPr>
          <p:nvPr>
            <p:ph type="body" sz="quarter" idx="34"/>
          </p:nvPr>
        </p:nvSpPr>
        <p:spPr>
          <a:xfrm>
            <a:off x="9491020" y="1072616"/>
            <a:ext cx="2253709" cy="1237497"/>
          </a:xfrm>
        </p:spPr>
        <p:txBody>
          <a:bodyPr>
            <a:normAutofit/>
          </a:bodyPr>
          <a:lstStyle/>
          <a:p>
            <a:pPr marL="0" indent="0"/>
            <a:r>
              <a:rPr lang="et-EE" sz="2400" dirty="0"/>
              <a:t>Probleemi lahendamise vajadus</a:t>
            </a:r>
            <a:endParaRPr lang="en-US" sz="2400" dirty="0"/>
          </a:p>
          <a:p>
            <a:endParaRPr lang="en-IE" dirty="0"/>
          </a:p>
        </p:txBody>
      </p:sp>
      <p:sp>
        <p:nvSpPr>
          <p:cNvPr id="24" name="TextBox 23">
            <a:extLst>
              <a:ext uri="{FF2B5EF4-FFF2-40B4-BE49-F238E27FC236}">
                <a16:creationId xmlns:a16="http://schemas.microsoft.com/office/drawing/2014/main" id="{6384AFB4-1899-4B50-B0B8-1DFB8314F8CC}"/>
              </a:ext>
            </a:extLst>
          </p:cNvPr>
          <p:cNvSpPr txBox="1"/>
          <p:nvPr/>
        </p:nvSpPr>
        <p:spPr>
          <a:xfrm>
            <a:off x="3345089" y="1129837"/>
            <a:ext cx="1314450" cy="646331"/>
          </a:xfrm>
          <a:prstGeom prst="rect">
            <a:avLst/>
          </a:prstGeom>
          <a:noFill/>
        </p:spPr>
        <p:txBody>
          <a:bodyPr wrap="square" rtlCol="0">
            <a:spAutoFit/>
          </a:bodyPr>
          <a:lstStyle/>
          <a:p>
            <a:pPr algn="ctr"/>
            <a:r>
              <a:rPr lang="et-EE" b="1" dirty="0">
                <a:solidFill>
                  <a:schemeClr val="bg1"/>
                </a:solidFill>
              </a:rPr>
              <a:t>Põhjus</a:t>
            </a:r>
            <a:endParaRPr lang="en-IE" b="1" dirty="0">
              <a:solidFill>
                <a:schemeClr val="bg1"/>
              </a:solidFill>
            </a:endParaRPr>
          </a:p>
          <a:p>
            <a:pPr algn="ctr"/>
            <a:r>
              <a:rPr lang="en-IE" b="1" dirty="0">
                <a:solidFill>
                  <a:schemeClr val="bg1"/>
                </a:solidFill>
              </a:rPr>
              <a:t>1</a:t>
            </a:r>
          </a:p>
        </p:txBody>
      </p:sp>
      <p:sp>
        <p:nvSpPr>
          <p:cNvPr id="26" name="TextBox 25">
            <a:extLst>
              <a:ext uri="{FF2B5EF4-FFF2-40B4-BE49-F238E27FC236}">
                <a16:creationId xmlns:a16="http://schemas.microsoft.com/office/drawing/2014/main" id="{DB572D22-1C1F-4EC1-BDB6-8CCA2FBA4E53}"/>
              </a:ext>
            </a:extLst>
          </p:cNvPr>
          <p:cNvSpPr txBox="1"/>
          <p:nvPr/>
        </p:nvSpPr>
        <p:spPr>
          <a:xfrm>
            <a:off x="10071862" y="3402707"/>
            <a:ext cx="1036036" cy="646331"/>
          </a:xfrm>
          <a:prstGeom prst="rect">
            <a:avLst/>
          </a:prstGeom>
          <a:noFill/>
        </p:spPr>
        <p:txBody>
          <a:bodyPr wrap="square" rtlCol="0">
            <a:spAutoFit/>
          </a:bodyPr>
          <a:lstStyle/>
          <a:p>
            <a:pPr algn="ctr"/>
            <a:r>
              <a:rPr lang="et-EE" b="1" dirty="0">
                <a:solidFill>
                  <a:schemeClr val="bg1"/>
                </a:solidFill>
              </a:rPr>
              <a:t>Põhjus</a:t>
            </a:r>
            <a:endParaRPr lang="en-IE" b="1" dirty="0">
              <a:solidFill>
                <a:schemeClr val="bg1"/>
              </a:solidFill>
            </a:endParaRPr>
          </a:p>
          <a:p>
            <a:pPr algn="ctr"/>
            <a:r>
              <a:rPr lang="en-IE" b="1" dirty="0">
                <a:solidFill>
                  <a:schemeClr val="bg1"/>
                </a:solidFill>
              </a:rPr>
              <a:t>4</a:t>
            </a:r>
          </a:p>
        </p:txBody>
      </p:sp>
      <p:sp>
        <p:nvSpPr>
          <p:cNvPr id="27" name="TextBox 26">
            <a:extLst>
              <a:ext uri="{FF2B5EF4-FFF2-40B4-BE49-F238E27FC236}">
                <a16:creationId xmlns:a16="http://schemas.microsoft.com/office/drawing/2014/main" id="{07F1A1F3-4236-4B0E-986D-60F961ADFC17}"/>
              </a:ext>
            </a:extLst>
          </p:cNvPr>
          <p:cNvSpPr txBox="1"/>
          <p:nvPr/>
        </p:nvSpPr>
        <p:spPr>
          <a:xfrm>
            <a:off x="7928489" y="1154403"/>
            <a:ext cx="885825" cy="646331"/>
          </a:xfrm>
          <a:prstGeom prst="rect">
            <a:avLst/>
          </a:prstGeom>
          <a:noFill/>
        </p:spPr>
        <p:txBody>
          <a:bodyPr wrap="square">
            <a:spAutoFit/>
          </a:bodyPr>
          <a:lstStyle/>
          <a:p>
            <a:pPr algn="ctr"/>
            <a:r>
              <a:rPr lang="et-EE" b="1" dirty="0">
                <a:solidFill>
                  <a:schemeClr val="bg1"/>
                </a:solidFill>
              </a:rPr>
              <a:t>Põhjus</a:t>
            </a:r>
            <a:endParaRPr lang="en-IE" b="1" dirty="0">
              <a:solidFill>
                <a:schemeClr val="bg1"/>
              </a:solidFill>
            </a:endParaRPr>
          </a:p>
          <a:p>
            <a:pPr algn="ctr"/>
            <a:r>
              <a:rPr lang="en-IE" b="1" dirty="0">
                <a:solidFill>
                  <a:schemeClr val="bg1"/>
                </a:solidFill>
              </a:rPr>
              <a:t>3</a:t>
            </a:r>
          </a:p>
        </p:txBody>
      </p:sp>
      <p:sp>
        <p:nvSpPr>
          <p:cNvPr id="28" name="TextBox 27">
            <a:extLst>
              <a:ext uri="{FF2B5EF4-FFF2-40B4-BE49-F238E27FC236}">
                <a16:creationId xmlns:a16="http://schemas.microsoft.com/office/drawing/2014/main" id="{229970B5-9142-40B9-9C12-2C3BAC146EB1}"/>
              </a:ext>
            </a:extLst>
          </p:cNvPr>
          <p:cNvSpPr txBox="1"/>
          <p:nvPr/>
        </p:nvSpPr>
        <p:spPr>
          <a:xfrm>
            <a:off x="5766314" y="3402708"/>
            <a:ext cx="904629" cy="646331"/>
          </a:xfrm>
          <a:prstGeom prst="rect">
            <a:avLst/>
          </a:prstGeom>
          <a:noFill/>
        </p:spPr>
        <p:txBody>
          <a:bodyPr wrap="square">
            <a:spAutoFit/>
          </a:bodyPr>
          <a:lstStyle/>
          <a:p>
            <a:pPr algn="ctr"/>
            <a:r>
              <a:rPr lang="et-EE" b="1" dirty="0">
                <a:solidFill>
                  <a:schemeClr val="bg1"/>
                </a:solidFill>
              </a:rPr>
              <a:t>Põhjus</a:t>
            </a:r>
            <a:endParaRPr lang="en-IE" b="1" dirty="0">
              <a:solidFill>
                <a:schemeClr val="bg1"/>
              </a:solidFill>
            </a:endParaRPr>
          </a:p>
          <a:p>
            <a:pPr algn="ctr"/>
            <a:r>
              <a:rPr lang="en-IE" b="1" dirty="0">
                <a:solidFill>
                  <a:schemeClr val="bg1"/>
                </a:solidFill>
              </a:rPr>
              <a:t>2</a:t>
            </a:r>
          </a:p>
        </p:txBody>
      </p:sp>
    </p:spTree>
    <p:extLst>
      <p:ext uri="{BB962C8B-B14F-4D97-AF65-F5344CB8AC3E}">
        <p14:creationId xmlns:p14="http://schemas.microsoft.com/office/powerpoint/2010/main" val="318489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l="24491" r="24491"/>
          <a:stretch/>
        </p:blipFill>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Box 7">
            <a:extLst>
              <a:ext uri="{FF2B5EF4-FFF2-40B4-BE49-F238E27FC236}">
                <a16:creationId xmlns:a16="http://schemas.microsoft.com/office/drawing/2014/main" id="{8417E96E-DDD8-41E4-808A-0ADF6239953E}"/>
              </a:ext>
            </a:extLst>
          </p:cNvPr>
          <p:cNvSpPr txBox="1"/>
          <p:nvPr/>
        </p:nvSpPr>
        <p:spPr>
          <a:xfrm>
            <a:off x="6096000" y="1462759"/>
            <a:ext cx="5648325" cy="3416320"/>
          </a:xfrm>
          <a:prstGeom prst="rect">
            <a:avLst/>
          </a:prstGeom>
          <a:noFill/>
        </p:spPr>
        <p:txBody>
          <a:bodyPr wrap="square" rtlCol="0">
            <a:spAutoFit/>
          </a:bodyPr>
          <a:lstStyle/>
          <a:p>
            <a:r>
              <a:rPr lang="en-US" sz="2400" dirty="0" err="1">
                <a:solidFill>
                  <a:schemeClr val="bg1"/>
                </a:solidFill>
              </a:rPr>
              <a:t>Mõistmine</a:t>
            </a:r>
            <a:r>
              <a:rPr lang="en-US" sz="2400" dirty="0">
                <a:solidFill>
                  <a:schemeClr val="bg1"/>
                </a:solidFill>
              </a:rPr>
              <a:t>, </a:t>
            </a:r>
            <a:r>
              <a:rPr lang="en-US" sz="2400" dirty="0" err="1">
                <a:solidFill>
                  <a:schemeClr val="bg1"/>
                </a:solidFill>
              </a:rPr>
              <a:t>kuidas</a:t>
            </a:r>
            <a:r>
              <a:rPr lang="en-US" sz="2400" dirty="0">
                <a:solidFill>
                  <a:schemeClr val="bg1"/>
                </a:solidFill>
              </a:rPr>
              <a:t> </a:t>
            </a:r>
            <a:r>
              <a:rPr lang="en-US" sz="2400" dirty="0" err="1">
                <a:solidFill>
                  <a:schemeClr val="bg1"/>
                </a:solidFill>
              </a:rPr>
              <a:t>meeskond</a:t>
            </a:r>
            <a:r>
              <a:rPr lang="en-US" sz="2400" dirty="0">
                <a:solidFill>
                  <a:schemeClr val="bg1"/>
                </a:solidFill>
              </a:rPr>
              <a:t> </a:t>
            </a:r>
            <a:r>
              <a:rPr lang="en-US" sz="2400" dirty="0" err="1">
                <a:solidFill>
                  <a:schemeClr val="bg1"/>
                </a:solidFill>
              </a:rPr>
              <a:t>moodustub</a:t>
            </a:r>
            <a:r>
              <a:rPr lang="en-US" sz="2400" dirty="0">
                <a:solidFill>
                  <a:schemeClr val="bg1"/>
                </a:solidFill>
              </a:rPr>
              <a:t> (kas see on </a:t>
            </a:r>
            <a:r>
              <a:rPr lang="en-US" sz="2400" dirty="0" err="1">
                <a:solidFill>
                  <a:schemeClr val="bg1"/>
                </a:solidFill>
              </a:rPr>
              <a:t>meeskonnaliikmete</a:t>
            </a:r>
            <a:r>
              <a:rPr lang="en-US" sz="2400" dirty="0">
                <a:solidFill>
                  <a:schemeClr val="bg1"/>
                </a:solidFill>
              </a:rPr>
              <a:t> </a:t>
            </a:r>
            <a:r>
              <a:rPr lang="en-US" sz="2400" dirty="0" err="1">
                <a:solidFill>
                  <a:schemeClr val="bg1"/>
                </a:solidFill>
              </a:rPr>
              <a:t>valik</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meeskonna</a:t>
            </a:r>
            <a:r>
              <a:rPr lang="en-US" sz="2400" dirty="0">
                <a:solidFill>
                  <a:schemeClr val="bg1"/>
                </a:solidFill>
              </a:rPr>
              <a:t> </a:t>
            </a:r>
            <a:r>
              <a:rPr lang="en-US" sz="2400" dirty="0" err="1">
                <a:solidFill>
                  <a:schemeClr val="bg1"/>
                </a:solidFill>
              </a:rPr>
              <a:t>automaatne</a:t>
            </a:r>
            <a:r>
              <a:rPr lang="en-US" sz="2400" dirty="0">
                <a:solidFill>
                  <a:schemeClr val="bg1"/>
                </a:solidFill>
              </a:rPr>
              <a:t> </a:t>
            </a:r>
            <a:r>
              <a:rPr lang="en-US" sz="2400" dirty="0" err="1">
                <a:solidFill>
                  <a:schemeClr val="bg1"/>
                </a:solidFill>
              </a:rPr>
              <a:t>moodustamine</a:t>
            </a:r>
            <a:r>
              <a:rPr lang="en-US" sz="2400" dirty="0">
                <a:solidFill>
                  <a:schemeClr val="bg1"/>
                </a:solidFill>
              </a:rPr>
              <a:t>), </a:t>
            </a:r>
            <a:r>
              <a:rPr lang="en-US" sz="2400" dirty="0" err="1">
                <a:solidFill>
                  <a:schemeClr val="bg1"/>
                </a:solidFill>
              </a:rPr>
              <a:t>võimaldab</a:t>
            </a:r>
            <a:r>
              <a:rPr lang="en-US" sz="2400" dirty="0">
                <a:solidFill>
                  <a:schemeClr val="bg1"/>
                </a:solidFill>
              </a:rPr>
              <a:t> </a:t>
            </a:r>
            <a:r>
              <a:rPr lang="en-US" sz="2400" dirty="0" err="1">
                <a:solidFill>
                  <a:schemeClr val="bg1"/>
                </a:solidFill>
              </a:rPr>
              <a:t>meeskonna</a:t>
            </a:r>
            <a:r>
              <a:rPr lang="en-US" sz="2400" dirty="0">
                <a:solidFill>
                  <a:schemeClr val="bg1"/>
                </a:solidFill>
              </a:rPr>
              <a:t> </a:t>
            </a:r>
            <a:r>
              <a:rPr lang="en-US" sz="2400" dirty="0" err="1">
                <a:solidFill>
                  <a:schemeClr val="bg1"/>
                </a:solidFill>
              </a:rPr>
              <a:t>juhtidel</a:t>
            </a:r>
            <a:r>
              <a:rPr lang="en-US" sz="2400" dirty="0">
                <a:solidFill>
                  <a:schemeClr val="bg1"/>
                </a:solidFill>
              </a:rPr>
              <a:t> </a:t>
            </a:r>
            <a:r>
              <a:rPr lang="en-US" sz="2400" dirty="0" err="1">
                <a:solidFill>
                  <a:schemeClr val="bg1"/>
                </a:solidFill>
              </a:rPr>
              <a:t>luua</a:t>
            </a:r>
            <a:r>
              <a:rPr lang="en-US" sz="2400" dirty="0">
                <a:solidFill>
                  <a:schemeClr val="bg1"/>
                </a:solidFill>
              </a:rPr>
              <a:t> </a:t>
            </a:r>
            <a:r>
              <a:rPr lang="en-US" sz="2400" dirty="0" err="1">
                <a:solidFill>
                  <a:schemeClr val="bg1"/>
                </a:solidFill>
              </a:rPr>
              <a:t>tugeva</a:t>
            </a:r>
            <a:r>
              <a:rPr lang="en-US" sz="2400" dirty="0">
                <a:solidFill>
                  <a:schemeClr val="bg1"/>
                </a:solidFill>
              </a:rPr>
              <a:t> ja </a:t>
            </a:r>
            <a:r>
              <a:rPr lang="en-US" sz="2400" dirty="0" err="1">
                <a:solidFill>
                  <a:schemeClr val="bg1"/>
                </a:solidFill>
              </a:rPr>
              <a:t>tõhusa</a:t>
            </a:r>
            <a:r>
              <a:rPr lang="en-US" sz="2400" dirty="0">
                <a:solidFill>
                  <a:schemeClr val="bg1"/>
                </a:solidFill>
              </a:rPr>
              <a:t> </a:t>
            </a:r>
            <a:r>
              <a:rPr lang="en-US" sz="2400" dirty="0" err="1">
                <a:solidFill>
                  <a:schemeClr val="bg1"/>
                </a:solidFill>
              </a:rPr>
              <a:t>meeskonna</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err="1">
                <a:solidFill>
                  <a:schemeClr val="bg1"/>
                </a:solidFill>
              </a:rPr>
              <a:t>Samuti</a:t>
            </a:r>
            <a:r>
              <a:rPr lang="en-US" sz="2400" dirty="0">
                <a:solidFill>
                  <a:schemeClr val="bg1"/>
                </a:solidFill>
              </a:rPr>
              <a:t> on </a:t>
            </a:r>
            <a:r>
              <a:rPr lang="en-US" sz="2400" dirty="0" err="1">
                <a:solidFill>
                  <a:schemeClr val="bg1"/>
                </a:solidFill>
              </a:rPr>
              <a:t>selles</a:t>
            </a:r>
            <a:r>
              <a:rPr lang="en-US" sz="2400" dirty="0">
                <a:solidFill>
                  <a:schemeClr val="bg1"/>
                </a:solidFill>
              </a:rPr>
              <a:t> </a:t>
            </a:r>
            <a:r>
              <a:rPr lang="en-US" sz="2400" dirty="0" err="1">
                <a:solidFill>
                  <a:schemeClr val="bg1"/>
                </a:solidFill>
              </a:rPr>
              <a:t>etapis</a:t>
            </a:r>
            <a:r>
              <a:rPr lang="en-US" sz="2400" dirty="0">
                <a:solidFill>
                  <a:schemeClr val="bg1"/>
                </a:solidFill>
              </a:rPr>
              <a:t> </a:t>
            </a:r>
            <a:r>
              <a:rPr lang="en-US" sz="2400" dirty="0" err="1">
                <a:solidFill>
                  <a:schemeClr val="bg1"/>
                </a:solidFill>
              </a:rPr>
              <a:t>oluline</a:t>
            </a:r>
            <a:r>
              <a:rPr lang="en-US" sz="2400" dirty="0">
                <a:solidFill>
                  <a:schemeClr val="bg1"/>
                </a:solidFill>
              </a:rPr>
              <a:t> </a:t>
            </a:r>
            <a:r>
              <a:rPr lang="en-US" sz="2400" dirty="0" err="1">
                <a:solidFill>
                  <a:schemeClr val="bg1"/>
                </a:solidFill>
              </a:rPr>
              <a:t>otsustada</a:t>
            </a:r>
            <a:r>
              <a:rPr lang="en-US" sz="2400" dirty="0">
                <a:solidFill>
                  <a:schemeClr val="bg1"/>
                </a:solidFill>
              </a:rPr>
              <a:t>, </a:t>
            </a:r>
            <a:r>
              <a:rPr lang="en-US" sz="2400" dirty="0" err="1">
                <a:solidFill>
                  <a:schemeClr val="bg1"/>
                </a:solidFill>
              </a:rPr>
              <a:t>kes</a:t>
            </a:r>
            <a:r>
              <a:rPr lang="en-US" sz="2400" dirty="0">
                <a:solidFill>
                  <a:schemeClr val="bg1"/>
                </a:solidFill>
              </a:rPr>
              <a:t> on </a:t>
            </a:r>
            <a:r>
              <a:rPr lang="en-US" sz="2400" dirty="0" err="1">
                <a:solidFill>
                  <a:schemeClr val="bg1"/>
                </a:solidFill>
              </a:rPr>
              <a:t>projekti</a:t>
            </a:r>
            <a:r>
              <a:rPr lang="en-US" sz="2400" dirty="0">
                <a:solidFill>
                  <a:schemeClr val="bg1"/>
                </a:solidFill>
              </a:rPr>
              <a:t> </a:t>
            </a:r>
            <a:r>
              <a:rPr lang="en-US" sz="2400" dirty="0" err="1">
                <a:solidFill>
                  <a:schemeClr val="bg1"/>
                </a:solidFill>
              </a:rPr>
              <a:t>juhid</a:t>
            </a:r>
            <a:r>
              <a:rPr lang="en-US" sz="2400" dirty="0">
                <a:solidFill>
                  <a:schemeClr val="bg1"/>
                </a:solidFill>
              </a:rPr>
              <a:t>? Kas </a:t>
            </a:r>
            <a:r>
              <a:rPr lang="en-US" sz="2400" dirty="0" err="1">
                <a:solidFill>
                  <a:schemeClr val="bg1"/>
                </a:solidFill>
              </a:rPr>
              <a:t>õppejõud</a:t>
            </a:r>
            <a:r>
              <a:rPr lang="en-US" sz="2400" dirty="0">
                <a:solidFill>
                  <a:schemeClr val="bg1"/>
                </a:solidFill>
              </a:rPr>
              <a:t> </a:t>
            </a:r>
            <a:r>
              <a:rPr lang="en-US" sz="2400" dirty="0" err="1">
                <a:solidFill>
                  <a:schemeClr val="bg1"/>
                </a:solidFill>
              </a:rPr>
              <a:t>jälgivad</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vastutavad</a:t>
            </a:r>
            <a:r>
              <a:rPr lang="en-US" sz="2400" dirty="0">
                <a:solidFill>
                  <a:schemeClr val="bg1"/>
                </a:solidFill>
              </a:rPr>
              <a:t> </a:t>
            </a:r>
            <a:r>
              <a:rPr lang="en-US" sz="2400" dirty="0" err="1">
                <a:solidFill>
                  <a:schemeClr val="bg1"/>
                </a:solidFill>
              </a:rPr>
              <a:t>üliõpilased</a:t>
            </a:r>
            <a:r>
              <a:rPr lang="en-US" sz="2400" dirty="0">
                <a:solidFill>
                  <a:schemeClr val="bg1"/>
                </a:solidFill>
              </a:rPr>
              <a:t> </a:t>
            </a:r>
            <a:r>
              <a:rPr lang="en-US" sz="2400" dirty="0" err="1">
                <a:solidFill>
                  <a:schemeClr val="bg1"/>
                </a:solidFill>
              </a:rPr>
              <a:t>ise</a:t>
            </a:r>
            <a:r>
              <a:rPr lang="en-US" sz="2400" dirty="0">
                <a:solidFill>
                  <a:schemeClr val="bg1"/>
                </a:solidFill>
              </a:rPr>
              <a:t>?</a:t>
            </a:r>
          </a:p>
        </p:txBody>
      </p:sp>
      <p:sp>
        <p:nvSpPr>
          <p:cNvPr id="7" name="TextBox 6">
            <a:extLst>
              <a:ext uri="{FF2B5EF4-FFF2-40B4-BE49-F238E27FC236}">
                <a16:creationId xmlns:a16="http://schemas.microsoft.com/office/drawing/2014/main" id="{DD6B5087-9C50-401C-8294-B0B188093E19}"/>
              </a:ext>
            </a:extLst>
          </p:cNvPr>
          <p:cNvSpPr txBox="1"/>
          <p:nvPr/>
        </p:nvSpPr>
        <p:spPr>
          <a:xfrm>
            <a:off x="6583680" y="218872"/>
            <a:ext cx="5029199" cy="1077218"/>
          </a:xfrm>
          <a:prstGeom prst="rect">
            <a:avLst/>
          </a:prstGeom>
          <a:noFill/>
        </p:spPr>
        <p:txBody>
          <a:bodyPr wrap="square">
            <a:spAutoFit/>
          </a:bodyPr>
          <a:lstStyle/>
          <a:p>
            <a:r>
              <a:rPr lang="et-EE" sz="3200" dirty="0">
                <a:solidFill>
                  <a:schemeClr val="bg1"/>
                </a:solidFill>
              </a:rPr>
              <a:t>ESIALGSE DKO MEESKONNA </a:t>
            </a:r>
          </a:p>
          <a:p>
            <a:pPr algn="ctr"/>
            <a:r>
              <a:rPr lang="et-EE" sz="3200" dirty="0">
                <a:solidFill>
                  <a:schemeClr val="bg1"/>
                </a:solidFill>
              </a:rPr>
              <a:t>MOODUSTAMINE</a:t>
            </a:r>
            <a:endParaRPr lang="en-US" sz="3200" dirty="0">
              <a:solidFill>
                <a:schemeClr val="bg1"/>
              </a:solidFill>
            </a:endParaRPr>
          </a:p>
        </p:txBody>
      </p:sp>
    </p:spTree>
    <p:extLst>
      <p:ext uri="{BB962C8B-B14F-4D97-AF65-F5344CB8AC3E}">
        <p14:creationId xmlns:p14="http://schemas.microsoft.com/office/powerpoint/2010/main" val="340969500"/>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31068</TotalTime>
  <Words>2660</Words>
  <Application>Microsoft Office PowerPoint</Application>
  <PresentationFormat>Widescreen</PresentationFormat>
  <Paragraphs>307</Paragraphs>
  <Slides>50</Slides>
  <Notes>8</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237</cp:revision>
  <dcterms:created xsi:type="dcterms:W3CDTF">2020-10-14T13:32:04Z</dcterms:created>
  <dcterms:modified xsi:type="dcterms:W3CDTF">2022-09-21T14:01:46Z</dcterms:modified>
</cp:coreProperties>
</file>